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65" r:id="rId4"/>
    <p:sldId id="264" r:id="rId6"/>
    <p:sldId id="269" r:id="rId7"/>
    <p:sldId id="371" r:id="rId8"/>
    <p:sldId id="348" r:id="rId9"/>
    <p:sldId id="268" r:id="rId10"/>
    <p:sldId id="426" r:id="rId11"/>
    <p:sldId id="352" r:id="rId12"/>
    <p:sldId id="398" r:id="rId13"/>
    <p:sldId id="410" r:id="rId14"/>
    <p:sldId id="33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E9EDF0"/>
    <a:srgbClr val="0553A6"/>
    <a:srgbClr val="0553A7"/>
    <a:srgbClr val="375DA1"/>
    <a:srgbClr val="A7B5DB"/>
    <a:srgbClr val="DD4E4A"/>
    <a:srgbClr val="6E0F6D"/>
    <a:srgbClr val="006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0" autoAdjust="0"/>
    <p:restoredTop sz="81101" autoAdjust="0"/>
  </p:normalViewPr>
  <p:slideViewPr>
    <p:cSldViewPr>
      <p:cViewPr varScale="1">
        <p:scale>
          <a:sx n="70" d="100"/>
          <a:sy n="70" d="100"/>
        </p:scale>
        <p:origin x="12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第二部分：我们的模型如何实现。</a:t>
            </a:r>
            <a:endParaRPr lang="zh-CN" altLang="en-US"/>
          </a:p>
          <a:p>
            <a:r>
              <a:rPr lang="zh-CN" altLang="en-US"/>
              <a:t>框架的核心思想是从推理角度出发，在更深层次的背景下进行多关系路径预测，即以广度优先遍历的形式进行。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我们使用单词嵌入的和作为最终的实体输入表示(尽管也可以想到更复杂的方法)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特别感谢！！！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44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56880" y="2489722"/>
            <a:ext cx="8592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 GRAPH MATCHING CONSENSUS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6419" y="441856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研究方向：从有监督角度研究图相似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0095" y="3862219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指导老师：李冠宇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2866390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7209903" y="3924510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 descr="大连海事大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" y="0"/>
            <a:ext cx="1313180" cy="1315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0356" y="5450092"/>
            <a:ext cx="2346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35" y="5805264"/>
            <a:ext cx="451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3828199" y="4510555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45450" y="384626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汇报学生：贾康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94" y="-23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973490" y="420253"/>
            <a:ext cx="23401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6040" y="374648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7420283" y="1159329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2044857" y="3724248"/>
            <a:ext cx="2589265" cy="34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8202" y="28610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1048" y="35972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8492" y="28356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09125" y="2817136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1848" y="36861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810" y="1262380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semi-supervised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2132965"/>
            <a:ext cx="9417685" cy="3275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75382" y="3298077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敬请老师批评指正！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 descr="大连海事大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0"/>
            <a:ext cx="1313180" cy="1315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57572" y="1906792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4" y="-23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219216" y="-71754"/>
            <a:ext cx="12733161" cy="15113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9906" y="299608"/>
            <a:ext cx="39833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contents</a:t>
            </a:r>
            <a:endParaRPr lang="zh-CN" altLang="en-US" sz="4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4360" y="2225675"/>
            <a:ext cx="3651250" cy="639983"/>
            <a:chOff x="1343472" y="2420888"/>
            <a:chExt cx="3651064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21831"/>
            </a:xfrm>
            <a:prstGeom prst="rect">
              <a:avLst/>
            </a:prstGeom>
            <a:solidFill>
              <a:srgbClr val="0553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91139" y="2439933"/>
              <a:ext cx="3003397" cy="521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3812" y="3357517"/>
            <a:ext cx="3240361" cy="639813"/>
            <a:chOff x="1343472" y="2420888"/>
            <a:chExt cx="3240360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412" y="2476768"/>
              <a:ext cx="184213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40007" y="4581797"/>
            <a:ext cx="3240361" cy="639813"/>
            <a:chOff x="1343472" y="2420888"/>
            <a:chExt cx="3240360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76262" y="2464068"/>
              <a:ext cx="246443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五角星 7"/>
          <p:cNvSpPr/>
          <p:nvPr/>
        </p:nvSpPr>
        <p:spPr>
          <a:xfrm>
            <a:off x="7896225" y="3284855"/>
            <a:ext cx="648335" cy="5759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08705" y="1993265"/>
            <a:ext cx="4975225" cy="2870835"/>
            <a:chOff x="3646028" y="1988840"/>
            <a:chExt cx="3823117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3823117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 introduction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35" y="965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172335" y="2124710"/>
            <a:ext cx="6880860" cy="2585085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1160" y="1113155"/>
            <a:ext cx="218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535970" y="122208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5680" y="620688"/>
            <a:ext cx="756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图匹配（</a:t>
            </a:r>
            <a:r>
              <a:rPr lang="en-US" altLang="zh-CN" sz="2400" dirty="0"/>
              <a:t>graph </a:t>
            </a:r>
            <a:r>
              <a:rPr lang="en-US" altLang="zh-CN" sz="2400" dirty="0"/>
              <a:t>matching)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15" y="3140710"/>
            <a:ext cx="3000375" cy="117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05" y="1866265"/>
            <a:ext cx="6021705" cy="3720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376420" y="1993265"/>
            <a:ext cx="3439795" cy="2870835"/>
            <a:chOff x="3646028" y="1988840"/>
            <a:chExt cx="264324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264324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 method</a:t>
              </a:r>
              <a:endPara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五角星 1"/>
          <p:cNvSpPr/>
          <p:nvPr/>
        </p:nvSpPr>
        <p:spPr>
          <a:xfrm>
            <a:off x="7809865" y="3213100"/>
            <a:ext cx="720090" cy="72009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286510" y="405130"/>
            <a:ext cx="2937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overview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809869" y="115247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840740" y="1738630"/>
            <a:ext cx="164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1315" y="1484630"/>
            <a:ext cx="8298815" cy="34569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5445125"/>
            <a:ext cx="4057650" cy="971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10" y="5300980"/>
            <a:ext cx="3524250" cy="8763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127125" y="1484630"/>
            <a:ext cx="4464685" cy="38163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286510" y="405130"/>
            <a:ext cx="2937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overview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809869" y="1152472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840740" y="1738630"/>
            <a:ext cx="164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规则定义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1315" y="1340485"/>
            <a:ext cx="8298815" cy="3456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70" y="4869180"/>
            <a:ext cx="424815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655" y="5156835"/>
            <a:ext cx="3448050" cy="7715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591810" y="1484630"/>
            <a:ext cx="4320540" cy="345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44265" y="1993265"/>
            <a:ext cx="6046470" cy="2870835"/>
            <a:chOff x="3646028" y="1988840"/>
            <a:chExt cx="464629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520"/>
              <a:ext cx="464629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 experiment</a:t>
              </a:r>
              <a:endPara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" y="965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855640" y="385678"/>
            <a:ext cx="23401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zh-CN" altLang="en-US" sz="20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0822" y="388782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6528048" y="117521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2044857" y="3724248"/>
            <a:ext cx="2589265" cy="34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8202" y="28610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1048" y="35972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8492" y="28356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09125" y="2817136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1848" y="36861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988820"/>
            <a:ext cx="8281035" cy="39382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7810" y="1262380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supervised</a:t>
            </a:r>
            <a:endParaRPr lang="en-US" altLang="zh-CN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784.7968503937,&quot;width&quot;:19329.730708661416}"/>
</p:tagLst>
</file>

<file path=ppt/tags/tag2.xml><?xml version="1.0" encoding="utf-8"?>
<p:tagLst xmlns:p="http://schemas.openxmlformats.org/presentationml/2006/main">
  <p:tag name="KSO_WM_UNIT_PLACING_PICTURE_USER_VIEWPORT" val="{&quot;height&quot;:5355,&quot;width&quot;:12855}"/>
</p:tagLst>
</file>

<file path=ppt/tags/tag3.xml><?xml version="1.0" encoding="utf-8"?>
<p:tagLst xmlns:p="http://schemas.openxmlformats.org/presentationml/2006/main">
  <p:tag name="KSO_WM_UNIT_PLACING_PICTURE_USER_VIEWPORT" val="{&quot;height&quot;:5355,&quot;width&quot;:12855}"/>
</p:tagLst>
</file>

<file path=ppt/tags/tag4.xml><?xml version="1.0" encoding="utf-8"?>
<p:tagLst xmlns:p="http://schemas.openxmlformats.org/presentationml/2006/main">
  <p:tag name="COMMONDATA" val="eyJoZGlkIjoiMzFkNGU0ZjBmOGJhNGIwODA3ZjA2YzdkYmY4ZWVmZ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</Words>
  <Application>WPS 演示</Application>
  <PresentationFormat>宽屏</PresentationFormat>
  <Paragraphs>58</Paragraphs>
  <Slides>11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捂风挽笑</cp:lastModifiedBy>
  <cp:revision>863</cp:revision>
  <dcterms:created xsi:type="dcterms:W3CDTF">2017-03-29T13:55:00Z</dcterms:created>
  <dcterms:modified xsi:type="dcterms:W3CDTF">2022-09-28T04:44:32Z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E84A259C9D734886B6D56729DB40670F</vt:lpwstr>
  </property>
</Properties>
</file>