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DA6-789D-44F1-AEAC-8B870DDC911E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4B50-7309-4364-AE79-64813BF82A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88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DA6-789D-44F1-AEAC-8B870DDC911E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4B50-7309-4364-AE79-64813BF82A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62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DA6-789D-44F1-AEAC-8B870DDC911E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4B50-7309-4364-AE79-64813BF82A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8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DA6-789D-44F1-AEAC-8B870DDC911E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4B50-7309-4364-AE79-64813BF82A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88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DA6-789D-44F1-AEAC-8B870DDC911E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4B50-7309-4364-AE79-64813BF82A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8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DA6-789D-44F1-AEAC-8B870DDC911E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4B50-7309-4364-AE79-64813BF82A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64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DA6-789D-44F1-AEAC-8B870DDC911E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4B50-7309-4364-AE79-64813BF82A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2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DA6-789D-44F1-AEAC-8B870DDC911E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4B50-7309-4364-AE79-64813BF82A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38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DA6-789D-44F1-AEAC-8B870DDC911E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4B50-7309-4364-AE79-64813BF82A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58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DA6-789D-44F1-AEAC-8B870DDC911E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4B50-7309-4364-AE79-64813BF82A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4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DA6-789D-44F1-AEAC-8B870DDC911E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4B50-7309-4364-AE79-64813BF82A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58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65DA6-789D-44F1-AEAC-8B870DDC911E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54B50-7309-4364-AE79-64813BF82A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396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7246" y="3023627"/>
            <a:ext cx="68034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IW{RUBY_R3G3X_F41L}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0548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69" y="252720"/>
            <a:ext cx="9264558" cy="628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99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58" y="356471"/>
            <a:ext cx="8695917" cy="591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6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30" y="393180"/>
            <a:ext cx="8621777" cy="588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2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30" y="368466"/>
            <a:ext cx="8661423" cy="588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480" y="2008489"/>
            <a:ext cx="9859751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8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44" y="889687"/>
            <a:ext cx="10895610" cy="512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0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87" y="392784"/>
            <a:ext cx="9801814" cy="605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7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60" y="890371"/>
            <a:ext cx="11136279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4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594" y="280263"/>
            <a:ext cx="9217299" cy="629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71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73" y="321276"/>
            <a:ext cx="9109103" cy="619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5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Williams</dc:creator>
  <cp:lastModifiedBy>Jessica Williams</cp:lastModifiedBy>
  <cp:revision>1</cp:revision>
  <dcterms:created xsi:type="dcterms:W3CDTF">2016-02-22T23:34:50Z</dcterms:created>
  <dcterms:modified xsi:type="dcterms:W3CDTF">2016-02-22T23:40:58Z</dcterms:modified>
</cp:coreProperties>
</file>