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5B5143-B3BB-4810-8FFE-7B46B14AE434}" v="6" dt="2025-03-06T15:42:06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ra Gouldbourne-Beckford" userId="4ca0320c-d01e-4d1d-8885-bdf6e59e0d34" providerId="ADAL" clId="{A35B5143-B3BB-4810-8FFE-7B46B14AE434}"/>
    <pc:docChg chg="undo custSel addSld delSld modSld sldOrd">
      <pc:chgData name="Amara Gouldbourne-Beckford" userId="4ca0320c-d01e-4d1d-8885-bdf6e59e0d34" providerId="ADAL" clId="{A35B5143-B3BB-4810-8FFE-7B46B14AE434}" dt="2025-03-06T16:58:37.790" v="867" actId="313"/>
      <pc:docMkLst>
        <pc:docMk/>
      </pc:docMkLst>
      <pc:sldChg chg="addSp delSp modSp mod setBg">
        <pc:chgData name="Amara Gouldbourne-Beckford" userId="4ca0320c-d01e-4d1d-8885-bdf6e59e0d34" providerId="ADAL" clId="{A35B5143-B3BB-4810-8FFE-7B46B14AE434}" dt="2025-03-06T14:32:07.238" v="704" actId="20577"/>
        <pc:sldMkLst>
          <pc:docMk/>
          <pc:sldMk cId="3720782333" sldId="256"/>
        </pc:sldMkLst>
        <pc:spChg chg="mod">
          <ac:chgData name="Amara Gouldbourne-Beckford" userId="4ca0320c-d01e-4d1d-8885-bdf6e59e0d34" providerId="ADAL" clId="{A35B5143-B3BB-4810-8FFE-7B46B14AE434}" dt="2025-03-06T14:32:07.238" v="704" actId="20577"/>
          <ac:spMkLst>
            <pc:docMk/>
            <pc:sldMk cId="3720782333" sldId="256"/>
            <ac:spMk id="2" creationId="{ED7AA2CF-CDFC-5BF3-58AF-23CA81672374}"/>
          </ac:spMkLst>
        </pc:spChg>
        <pc:spChg chg="mod">
          <ac:chgData name="Amara Gouldbourne-Beckford" userId="4ca0320c-d01e-4d1d-8885-bdf6e59e0d34" providerId="ADAL" clId="{A35B5143-B3BB-4810-8FFE-7B46B14AE434}" dt="2025-03-06T00:26:36.269" v="666" actId="26606"/>
          <ac:spMkLst>
            <pc:docMk/>
            <pc:sldMk cId="3720782333" sldId="256"/>
            <ac:spMk id="3" creationId="{C5089D7E-C680-2C4D-50B2-2B1FCF589F40}"/>
          </ac:spMkLst>
        </pc:spChg>
        <pc:spChg chg="add del">
          <ac:chgData name="Amara Gouldbourne-Beckford" userId="4ca0320c-d01e-4d1d-8885-bdf6e59e0d34" providerId="ADAL" clId="{A35B5143-B3BB-4810-8FFE-7B46B14AE434}" dt="2025-03-06T00:26:36.269" v="666" actId="26606"/>
          <ac:spMkLst>
            <pc:docMk/>
            <pc:sldMk cId="3720782333" sldId="256"/>
            <ac:spMk id="8" creationId="{FB5B0058-AF13-4859-B429-4EDDE2A26F7F}"/>
          </ac:spMkLst>
        </pc:spChg>
        <pc:spChg chg="add">
          <ac:chgData name="Amara Gouldbourne-Beckford" userId="4ca0320c-d01e-4d1d-8885-bdf6e59e0d34" providerId="ADAL" clId="{A35B5143-B3BB-4810-8FFE-7B46B14AE434}" dt="2025-03-06T00:26:36.269" v="666" actId="26606"/>
          <ac:spMkLst>
            <pc:docMk/>
            <pc:sldMk cId="3720782333" sldId="256"/>
            <ac:spMk id="17" creationId="{FB5B0058-AF13-4859-B429-4EDDE2A26F7F}"/>
          </ac:spMkLst>
        </pc:spChg>
        <pc:spChg chg="add">
          <ac:chgData name="Amara Gouldbourne-Beckford" userId="4ca0320c-d01e-4d1d-8885-bdf6e59e0d34" providerId="ADAL" clId="{A35B5143-B3BB-4810-8FFE-7B46B14AE434}" dt="2025-03-06T00:26:36.269" v="666" actId="26606"/>
          <ac:spMkLst>
            <pc:docMk/>
            <pc:sldMk cId="3720782333" sldId="256"/>
            <ac:spMk id="19" creationId="{81BD432D-FAB3-4B5D-BF27-4DA7C75B3238}"/>
          </ac:spMkLst>
        </pc:spChg>
        <pc:cxnChg chg="add del">
          <ac:chgData name="Amara Gouldbourne-Beckford" userId="4ca0320c-d01e-4d1d-8885-bdf6e59e0d34" providerId="ADAL" clId="{A35B5143-B3BB-4810-8FFE-7B46B14AE434}" dt="2025-03-06T00:26:36.269" v="666" actId="26606"/>
          <ac:cxnSpMkLst>
            <pc:docMk/>
            <pc:sldMk cId="3720782333" sldId="256"/>
            <ac:cxnSpMk id="10" creationId="{EC4521DE-248E-440D-AAD6-FD9E7D34B3BF}"/>
          </ac:cxnSpMkLst>
        </pc:cxnChg>
        <pc:cxnChg chg="add del">
          <ac:chgData name="Amara Gouldbourne-Beckford" userId="4ca0320c-d01e-4d1d-8885-bdf6e59e0d34" providerId="ADAL" clId="{A35B5143-B3BB-4810-8FFE-7B46B14AE434}" dt="2025-03-06T00:26:36.269" v="666" actId="26606"/>
          <ac:cxnSpMkLst>
            <pc:docMk/>
            <pc:sldMk cId="3720782333" sldId="256"/>
            <ac:cxnSpMk id="12" creationId="{442C13FA-4C0F-42D0-9626-5BA6040D8C31}"/>
          </ac:cxnSpMkLst>
        </pc:cxnChg>
        <pc:cxnChg chg="add">
          <ac:chgData name="Amara Gouldbourne-Beckford" userId="4ca0320c-d01e-4d1d-8885-bdf6e59e0d34" providerId="ADAL" clId="{A35B5143-B3BB-4810-8FFE-7B46B14AE434}" dt="2025-03-06T00:26:36.269" v="666" actId="26606"/>
          <ac:cxnSpMkLst>
            <pc:docMk/>
            <pc:sldMk cId="3720782333" sldId="256"/>
            <ac:cxnSpMk id="21" creationId="{E6D6B450-4278-45B8-88C7-C061710E3C7E}"/>
          </ac:cxnSpMkLst>
        </pc:cxnChg>
        <pc:cxnChg chg="add">
          <ac:chgData name="Amara Gouldbourne-Beckford" userId="4ca0320c-d01e-4d1d-8885-bdf6e59e0d34" providerId="ADAL" clId="{A35B5143-B3BB-4810-8FFE-7B46B14AE434}" dt="2025-03-06T00:26:36.269" v="666" actId="26606"/>
          <ac:cxnSpMkLst>
            <pc:docMk/>
            <pc:sldMk cId="3720782333" sldId="256"/>
            <ac:cxnSpMk id="23" creationId="{74234A4C-A256-4139-A5F4-27078F0D6796}"/>
          </ac:cxnSpMkLst>
        </pc:cxnChg>
      </pc:sldChg>
      <pc:sldChg chg="addSp modSp mod setBg">
        <pc:chgData name="Amara Gouldbourne-Beckford" userId="4ca0320c-d01e-4d1d-8885-bdf6e59e0d34" providerId="ADAL" clId="{A35B5143-B3BB-4810-8FFE-7B46B14AE434}" dt="2025-03-06T14:34:07.890" v="727" actId="20577"/>
        <pc:sldMkLst>
          <pc:docMk/>
          <pc:sldMk cId="2376919545" sldId="257"/>
        </pc:sldMkLst>
        <pc:spChg chg="mod">
          <ac:chgData name="Amara Gouldbourne-Beckford" userId="4ca0320c-d01e-4d1d-8885-bdf6e59e0d34" providerId="ADAL" clId="{A35B5143-B3BB-4810-8FFE-7B46B14AE434}" dt="2025-03-05T21:57:47.962" v="53" actId="26606"/>
          <ac:spMkLst>
            <pc:docMk/>
            <pc:sldMk cId="2376919545" sldId="257"/>
            <ac:spMk id="2" creationId="{0C89E15E-FC74-6DCC-3830-32CAA7129AF6}"/>
          </ac:spMkLst>
        </pc:spChg>
        <pc:spChg chg="mod">
          <ac:chgData name="Amara Gouldbourne-Beckford" userId="4ca0320c-d01e-4d1d-8885-bdf6e59e0d34" providerId="ADAL" clId="{A35B5143-B3BB-4810-8FFE-7B46B14AE434}" dt="2025-03-06T14:34:07.890" v="727" actId="20577"/>
          <ac:spMkLst>
            <pc:docMk/>
            <pc:sldMk cId="2376919545" sldId="257"/>
            <ac:spMk id="3" creationId="{0AF85850-1BCE-A41B-CB12-04568F296440}"/>
          </ac:spMkLst>
        </pc:spChg>
        <pc:spChg chg="add">
          <ac:chgData name="Amara Gouldbourne-Beckford" userId="4ca0320c-d01e-4d1d-8885-bdf6e59e0d34" providerId="ADAL" clId="{A35B5143-B3BB-4810-8FFE-7B46B14AE434}" dt="2025-03-05T21:57:47.962" v="53" actId="26606"/>
          <ac:spMkLst>
            <pc:docMk/>
            <pc:sldMk cId="2376919545" sldId="257"/>
            <ac:spMk id="8" creationId="{A7AE9375-4664-4DB2-922D-2782A6E439AC}"/>
          </ac:spMkLst>
        </pc:spChg>
        <pc:spChg chg="add">
          <ac:chgData name="Amara Gouldbourne-Beckford" userId="4ca0320c-d01e-4d1d-8885-bdf6e59e0d34" providerId="ADAL" clId="{A35B5143-B3BB-4810-8FFE-7B46B14AE434}" dt="2025-03-05T21:57:47.962" v="53" actId="26606"/>
          <ac:spMkLst>
            <pc:docMk/>
            <pc:sldMk cId="2376919545" sldId="257"/>
            <ac:spMk id="12" creationId="{9DD005C1-8C51-42D6-9BEE-B9B83849743D}"/>
          </ac:spMkLst>
        </pc:spChg>
        <pc:cxnChg chg="add">
          <ac:chgData name="Amara Gouldbourne-Beckford" userId="4ca0320c-d01e-4d1d-8885-bdf6e59e0d34" providerId="ADAL" clId="{A35B5143-B3BB-4810-8FFE-7B46B14AE434}" dt="2025-03-05T21:57:47.962" v="53" actId="26606"/>
          <ac:cxnSpMkLst>
            <pc:docMk/>
            <pc:sldMk cId="2376919545" sldId="257"/>
            <ac:cxnSpMk id="10" creationId="{EE504C98-6397-41C1-A8D8-2D9C4ED307E0}"/>
          </ac:cxnSpMkLst>
        </pc:cxnChg>
      </pc:sldChg>
      <pc:sldChg chg="addSp delSp modSp mod setBg">
        <pc:chgData name="Amara Gouldbourne-Beckford" userId="4ca0320c-d01e-4d1d-8885-bdf6e59e0d34" providerId="ADAL" clId="{A35B5143-B3BB-4810-8FFE-7B46B14AE434}" dt="2025-03-06T14:37:57.749" v="764" actId="14100"/>
        <pc:sldMkLst>
          <pc:docMk/>
          <pc:sldMk cId="2114680429" sldId="258"/>
        </pc:sldMkLst>
        <pc:spChg chg="mod">
          <ac:chgData name="Amara Gouldbourne-Beckford" userId="4ca0320c-d01e-4d1d-8885-bdf6e59e0d34" providerId="ADAL" clId="{A35B5143-B3BB-4810-8FFE-7B46B14AE434}" dt="2025-03-06T14:37:46.684" v="762" actId="26606"/>
          <ac:spMkLst>
            <pc:docMk/>
            <pc:sldMk cId="2114680429" sldId="258"/>
            <ac:spMk id="2" creationId="{2AD5A6F7-D4B2-F1E4-9B47-6C672664E1E9}"/>
          </ac:spMkLst>
        </pc:spChg>
        <pc:spChg chg="mod">
          <ac:chgData name="Amara Gouldbourne-Beckford" userId="4ca0320c-d01e-4d1d-8885-bdf6e59e0d34" providerId="ADAL" clId="{A35B5143-B3BB-4810-8FFE-7B46B14AE434}" dt="2025-03-06T14:37:46.684" v="762" actId="26606"/>
          <ac:spMkLst>
            <pc:docMk/>
            <pc:sldMk cId="2114680429" sldId="258"/>
            <ac:spMk id="3" creationId="{93B71D0B-1DD5-F24E-A303-A8A6E8D99F2A}"/>
          </ac:spMkLst>
        </pc:spChg>
        <pc:spChg chg="add del">
          <ac:chgData name="Amara Gouldbourne-Beckford" userId="4ca0320c-d01e-4d1d-8885-bdf6e59e0d34" providerId="ADAL" clId="{A35B5143-B3BB-4810-8FFE-7B46B14AE434}" dt="2025-03-06T14:37:46.684" v="762" actId="26606"/>
          <ac:spMkLst>
            <pc:docMk/>
            <pc:sldMk cId="2114680429" sldId="258"/>
            <ac:spMk id="8" creationId="{A7AE9375-4664-4DB2-922D-2782A6E439AC}"/>
          </ac:spMkLst>
        </pc:spChg>
        <pc:spChg chg="add del">
          <ac:chgData name="Amara Gouldbourne-Beckford" userId="4ca0320c-d01e-4d1d-8885-bdf6e59e0d34" providerId="ADAL" clId="{A35B5143-B3BB-4810-8FFE-7B46B14AE434}" dt="2025-03-06T14:37:46.684" v="762" actId="26606"/>
          <ac:spMkLst>
            <pc:docMk/>
            <pc:sldMk cId="2114680429" sldId="258"/>
            <ac:spMk id="12" creationId="{9DD005C1-8C51-42D6-9BEE-B9B83849743D}"/>
          </ac:spMkLst>
        </pc:spChg>
        <pc:spChg chg="add">
          <ac:chgData name="Amara Gouldbourne-Beckford" userId="4ca0320c-d01e-4d1d-8885-bdf6e59e0d34" providerId="ADAL" clId="{A35B5143-B3BB-4810-8FFE-7B46B14AE434}" dt="2025-03-06T14:37:46.684" v="762" actId="26606"/>
          <ac:spMkLst>
            <pc:docMk/>
            <pc:sldMk cId="2114680429" sldId="258"/>
            <ac:spMk id="14" creationId="{E8A8EAB8-D2FF-444D-B34B-7D32F106AD0E}"/>
          </ac:spMkLst>
        </pc:spChg>
        <pc:spChg chg="add del">
          <ac:chgData name="Amara Gouldbourne-Beckford" userId="4ca0320c-d01e-4d1d-8885-bdf6e59e0d34" providerId="ADAL" clId="{A35B5143-B3BB-4810-8FFE-7B46B14AE434}" dt="2025-03-06T14:37:29.729" v="760" actId="26606"/>
          <ac:spMkLst>
            <pc:docMk/>
            <pc:sldMk cId="2114680429" sldId="258"/>
            <ac:spMk id="17" creationId="{E8A8EAB8-D2FF-444D-B34B-7D32F106AD0E}"/>
          </ac:spMkLst>
        </pc:spChg>
        <pc:picChg chg="add mod modCrop">
          <ac:chgData name="Amara Gouldbourne-Beckford" userId="4ca0320c-d01e-4d1d-8885-bdf6e59e0d34" providerId="ADAL" clId="{A35B5143-B3BB-4810-8FFE-7B46B14AE434}" dt="2025-03-06T14:37:57.749" v="764" actId="14100"/>
          <ac:picMkLst>
            <pc:docMk/>
            <pc:sldMk cId="2114680429" sldId="258"/>
            <ac:picMk id="4" creationId="{A338E22A-DA02-13D9-3843-1250D29CF763}"/>
          </ac:picMkLst>
        </pc:picChg>
        <pc:cxnChg chg="add del">
          <ac:chgData name="Amara Gouldbourne-Beckford" userId="4ca0320c-d01e-4d1d-8885-bdf6e59e0d34" providerId="ADAL" clId="{A35B5143-B3BB-4810-8FFE-7B46B14AE434}" dt="2025-03-06T14:37:46.684" v="762" actId="26606"/>
          <ac:cxnSpMkLst>
            <pc:docMk/>
            <pc:sldMk cId="2114680429" sldId="258"/>
            <ac:cxnSpMk id="10" creationId="{EE504C98-6397-41C1-A8D8-2D9C4ED307E0}"/>
          </ac:cxnSpMkLst>
        </pc:cxnChg>
        <pc:cxnChg chg="add">
          <ac:chgData name="Amara Gouldbourne-Beckford" userId="4ca0320c-d01e-4d1d-8885-bdf6e59e0d34" providerId="ADAL" clId="{A35B5143-B3BB-4810-8FFE-7B46B14AE434}" dt="2025-03-06T14:37:46.684" v="762" actId="26606"/>
          <ac:cxnSpMkLst>
            <pc:docMk/>
            <pc:sldMk cId="2114680429" sldId="258"/>
            <ac:cxnSpMk id="15" creationId="{EEA38897-7BA3-4408-8083-3235339C4A60}"/>
          </ac:cxnSpMkLst>
        </pc:cxnChg>
        <pc:cxnChg chg="add">
          <ac:chgData name="Amara Gouldbourne-Beckford" userId="4ca0320c-d01e-4d1d-8885-bdf6e59e0d34" providerId="ADAL" clId="{A35B5143-B3BB-4810-8FFE-7B46B14AE434}" dt="2025-03-06T14:37:46.684" v="762" actId="26606"/>
          <ac:cxnSpMkLst>
            <pc:docMk/>
            <pc:sldMk cId="2114680429" sldId="258"/>
            <ac:cxnSpMk id="16" creationId="{F11AD06B-AB20-4097-8606-5DA00DBACE88}"/>
          </ac:cxnSpMkLst>
        </pc:cxnChg>
        <pc:cxnChg chg="add del">
          <ac:chgData name="Amara Gouldbourne-Beckford" userId="4ca0320c-d01e-4d1d-8885-bdf6e59e0d34" providerId="ADAL" clId="{A35B5143-B3BB-4810-8FFE-7B46B14AE434}" dt="2025-03-06T14:37:29.729" v="760" actId="26606"/>
          <ac:cxnSpMkLst>
            <pc:docMk/>
            <pc:sldMk cId="2114680429" sldId="258"/>
            <ac:cxnSpMk id="19" creationId="{EEA38897-7BA3-4408-8083-3235339C4A60}"/>
          </ac:cxnSpMkLst>
        </pc:cxnChg>
        <pc:cxnChg chg="add del">
          <ac:chgData name="Amara Gouldbourne-Beckford" userId="4ca0320c-d01e-4d1d-8885-bdf6e59e0d34" providerId="ADAL" clId="{A35B5143-B3BB-4810-8FFE-7B46B14AE434}" dt="2025-03-06T14:37:29.729" v="760" actId="26606"/>
          <ac:cxnSpMkLst>
            <pc:docMk/>
            <pc:sldMk cId="2114680429" sldId="258"/>
            <ac:cxnSpMk id="21" creationId="{F11AD06B-AB20-4097-8606-5DA00DBACE88}"/>
          </ac:cxnSpMkLst>
        </pc:cxnChg>
      </pc:sldChg>
      <pc:sldChg chg="addSp modSp del mod setBg">
        <pc:chgData name="Amara Gouldbourne-Beckford" userId="4ca0320c-d01e-4d1d-8885-bdf6e59e0d34" providerId="ADAL" clId="{A35B5143-B3BB-4810-8FFE-7B46B14AE434}" dt="2025-03-06T14:42:34.865" v="765" actId="2696"/>
        <pc:sldMkLst>
          <pc:docMk/>
          <pc:sldMk cId="307728246" sldId="259"/>
        </pc:sldMkLst>
        <pc:spChg chg="mod">
          <ac:chgData name="Amara Gouldbourne-Beckford" userId="4ca0320c-d01e-4d1d-8885-bdf6e59e0d34" providerId="ADAL" clId="{A35B5143-B3BB-4810-8FFE-7B46B14AE434}" dt="2025-03-05T21:56:48.619" v="46" actId="26606"/>
          <ac:spMkLst>
            <pc:docMk/>
            <pc:sldMk cId="307728246" sldId="259"/>
            <ac:spMk id="2" creationId="{8FFAD4EE-930C-75A2-76E9-62C18D618526}"/>
          </ac:spMkLst>
        </pc:spChg>
        <pc:spChg chg="mod">
          <ac:chgData name="Amara Gouldbourne-Beckford" userId="4ca0320c-d01e-4d1d-8885-bdf6e59e0d34" providerId="ADAL" clId="{A35B5143-B3BB-4810-8FFE-7B46B14AE434}" dt="2025-03-05T21:58:48.417" v="59" actId="255"/>
          <ac:spMkLst>
            <pc:docMk/>
            <pc:sldMk cId="307728246" sldId="259"/>
            <ac:spMk id="3" creationId="{867A887D-0FE7-1C47-1D5E-1A52007CBFDB}"/>
          </ac:spMkLst>
        </pc:spChg>
        <pc:spChg chg="add">
          <ac:chgData name="Amara Gouldbourne-Beckford" userId="4ca0320c-d01e-4d1d-8885-bdf6e59e0d34" providerId="ADAL" clId="{A35B5143-B3BB-4810-8FFE-7B46B14AE434}" dt="2025-03-05T21:56:48.619" v="46" actId="26606"/>
          <ac:spMkLst>
            <pc:docMk/>
            <pc:sldMk cId="307728246" sldId="259"/>
            <ac:spMk id="10" creationId="{A7AE9375-4664-4DB2-922D-2782A6E439AC}"/>
          </ac:spMkLst>
        </pc:spChg>
        <pc:spChg chg="add">
          <ac:chgData name="Amara Gouldbourne-Beckford" userId="4ca0320c-d01e-4d1d-8885-bdf6e59e0d34" providerId="ADAL" clId="{A35B5143-B3BB-4810-8FFE-7B46B14AE434}" dt="2025-03-05T21:56:48.619" v="46" actId="26606"/>
          <ac:spMkLst>
            <pc:docMk/>
            <pc:sldMk cId="307728246" sldId="259"/>
            <ac:spMk id="14" creationId="{C87417AF-190E-4D6E-AFA6-7D3E84B0B430}"/>
          </ac:spMkLst>
        </pc:spChg>
        <pc:spChg chg="add">
          <ac:chgData name="Amara Gouldbourne-Beckford" userId="4ca0320c-d01e-4d1d-8885-bdf6e59e0d34" providerId="ADAL" clId="{A35B5143-B3BB-4810-8FFE-7B46B14AE434}" dt="2025-03-05T21:56:48.619" v="46" actId="26606"/>
          <ac:spMkLst>
            <pc:docMk/>
            <pc:sldMk cId="307728246" sldId="259"/>
            <ac:spMk id="16" creationId="{80B30ED8-273E-4C07-8568-2FE5CC5C483D}"/>
          </ac:spMkLst>
        </pc:spChg>
        <pc:picChg chg="add mod ord">
          <ac:chgData name="Amara Gouldbourne-Beckford" userId="4ca0320c-d01e-4d1d-8885-bdf6e59e0d34" providerId="ADAL" clId="{A35B5143-B3BB-4810-8FFE-7B46B14AE434}" dt="2025-03-05T21:56:48.619" v="46" actId="26606"/>
          <ac:picMkLst>
            <pc:docMk/>
            <pc:sldMk cId="307728246" sldId="259"/>
            <ac:picMk id="4" creationId="{A7FBF623-EE5E-704D-6FAD-760C0A76EFEF}"/>
          </ac:picMkLst>
        </pc:picChg>
        <pc:picChg chg="add mod">
          <ac:chgData name="Amara Gouldbourne-Beckford" userId="4ca0320c-d01e-4d1d-8885-bdf6e59e0d34" providerId="ADAL" clId="{A35B5143-B3BB-4810-8FFE-7B46B14AE434}" dt="2025-03-05T21:56:48.619" v="46" actId="26606"/>
          <ac:picMkLst>
            <pc:docMk/>
            <pc:sldMk cId="307728246" sldId="259"/>
            <ac:picMk id="5" creationId="{9505B117-E4CF-1AC3-FC4E-7BDC78C95F02}"/>
          </ac:picMkLst>
        </pc:picChg>
        <pc:cxnChg chg="add">
          <ac:chgData name="Amara Gouldbourne-Beckford" userId="4ca0320c-d01e-4d1d-8885-bdf6e59e0d34" providerId="ADAL" clId="{A35B5143-B3BB-4810-8FFE-7B46B14AE434}" dt="2025-03-05T21:56:48.619" v="46" actId="26606"/>
          <ac:cxnSpMkLst>
            <pc:docMk/>
            <pc:sldMk cId="307728246" sldId="259"/>
            <ac:cxnSpMk id="12" creationId="{EE504C98-6397-41C1-A8D8-2D9C4ED307E0}"/>
          </ac:cxnSpMkLst>
        </pc:cxnChg>
      </pc:sldChg>
      <pc:sldChg chg="del">
        <pc:chgData name="Amara Gouldbourne-Beckford" userId="4ca0320c-d01e-4d1d-8885-bdf6e59e0d34" providerId="ADAL" clId="{A35B5143-B3BB-4810-8FFE-7B46B14AE434}" dt="2025-03-05T21:58:12.629" v="56" actId="47"/>
        <pc:sldMkLst>
          <pc:docMk/>
          <pc:sldMk cId="3948522271" sldId="260"/>
        </pc:sldMkLst>
      </pc:sldChg>
      <pc:sldChg chg="addSp modSp del mod ord setBg">
        <pc:chgData name="Amara Gouldbourne-Beckford" userId="4ca0320c-d01e-4d1d-8885-bdf6e59e0d34" providerId="ADAL" clId="{A35B5143-B3BB-4810-8FFE-7B46B14AE434}" dt="2025-03-06T00:05:47.342" v="590" actId="2696"/>
        <pc:sldMkLst>
          <pc:docMk/>
          <pc:sldMk cId="2142095380" sldId="261"/>
        </pc:sldMkLst>
        <pc:spChg chg="mod">
          <ac:chgData name="Amara Gouldbourne-Beckford" userId="4ca0320c-d01e-4d1d-8885-bdf6e59e0d34" providerId="ADAL" clId="{A35B5143-B3BB-4810-8FFE-7B46B14AE434}" dt="2025-03-05T21:57:56.157" v="55" actId="26606"/>
          <ac:spMkLst>
            <pc:docMk/>
            <pc:sldMk cId="2142095380" sldId="261"/>
            <ac:spMk id="2" creationId="{EB3C087E-E058-48CB-BAAF-487C0D6FE8ED}"/>
          </ac:spMkLst>
        </pc:spChg>
        <pc:spChg chg="mod">
          <ac:chgData name="Amara Gouldbourne-Beckford" userId="4ca0320c-d01e-4d1d-8885-bdf6e59e0d34" providerId="ADAL" clId="{A35B5143-B3BB-4810-8FFE-7B46B14AE434}" dt="2025-03-05T21:57:56.157" v="55" actId="26606"/>
          <ac:spMkLst>
            <pc:docMk/>
            <pc:sldMk cId="2142095380" sldId="261"/>
            <ac:spMk id="3" creationId="{D0E86152-6E5E-B76F-FBFB-99F60FD441E0}"/>
          </ac:spMkLst>
        </pc:spChg>
        <pc:spChg chg="add">
          <ac:chgData name="Amara Gouldbourne-Beckford" userId="4ca0320c-d01e-4d1d-8885-bdf6e59e0d34" providerId="ADAL" clId="{A35B5143-B3BB-4810-8FFE-7B46B14AE434}" dt="2025-03-05T21:57:56.157" v="55" actId="26606"/>
          <ac:spMkLst>
            <pc:docMk/>
            <pc:sldMk cId="2142095380" sldId="261"/>
            <ac:spMk id="8" creationId="{A7AE9375-4664-4DB2-922D-2782A6E439AC}"/>
          </ac:spMkLst>
        </pc:spChg>
        <pc:spChg chg="add">
          <ac:chgData name="Amara Gouldbourne-Beckford" userId="4ca0320c-d01e-4d1d-8885-bdf6e59e0d34" providerId="ADAL" clId="{A35B5143-B3BB-4810-8FFE-7B46B14AE434}" dt="2025-03-05T21:57:56.157" v="55" actId="26606"/>
          <ac:spMkLst>
            <pc:docMk/>
            <pc:sldMk cId="2142095380" sldId="261"/>
            <ac:spMk id="12" creationId="{9DD005C1-8C51-42D6-9BEE-B9B83849743D}"/>
          </ac:spMkLst>
        </pc:spChg>
        <pc:cxnChg chg="add">
          <ac:chgData name="Amara Gouldbourne-Beckford" userId="4ca0320c-d01e-4d1d-8885-bdf6e59e0d34" providerId="ADAL" clId="{A35B5143-B3BB-4810-8FFE-7B46B14AE434}" dt="2025-03-05T21:57:56.157" v="55" actId="26606"/>
          <ac:cxnSpMkLst>
            <pc:docMk/>
            <pc:sldMk cId="2142095380" sldId="261"/>
            <ac:cxnSpMk id="10" creationId="{EE504C98-6397-41C1-A8D8-2D9C4ED307E0}"/>
          </ac:cxnSpMkLst>
        </pc:cxnChg>
      </pc:sldChg>
      <pc:sldChg chg="addSp modSp new mod setBg">
        <pc:chgData name="Amara Gouldbourne-Beckford" userId="4ca0320c-d01e-4d1d-8885-bdf6e59e0d34" providerId="ADAL" clId="{A35B5143-B3BB-4810-8FFE-7B46B14AE434}" dt="2025-03-06T16:58:37.790" v="867" actId="313"/>
        <pc:sldMkLst>
          <pc:docMk/>
          <pc:sldMk cId="745347971" sldId="262"/>
        </pc:sldMkLst>
        <pc:spChg chg="mod">
          <ac:chgData name="Amara Gouldbourne-Beckford" userId="4ca0320c-d01e-4d1d-8885-bdf6e59e0d34" providerId="ADAL" clId="{A35B5143-B3BB-4810-8FFE-7B46B14AE434}" dt="2025-03-06T15:42:31.005" v="808" actId="20577"/>
          <ac:spMkLst>
            <pc:docMk/>
            <pc:sldMk cId="745347971" sldId="262"/>
            <ac:spMk id="2" creationId="{08E621D1-A890-A5BF-9495-639B909F37B9}"/>
          </ac:spMkLst>
        </pc:spChg>
        <pc:spChg chg="mod">
          <ac:chgData name="Amara Gouldbourne-Beckford" userId="4ca0320c-d01e-4d1d-8885-bdf6e59e0d34" providerId="ADAL" clId="{A35B5143-B3BB-4810-8FFE-7B46B14AE434}" dt="2025-03-06T16:58:37.790" v="867" actId="313"/>
          <ac:spMkLst>
            <pc:docMk/>
            <pc:sldMk cId="745347971" sldId="262"/>
            <ac:spMk id="3" creationId="{CF63189A-87C8-E4D0-0196-B1EB50F07D39}"/>
          </ac:spMkLst>
        </pc:spChg>
        <pc:spChg chg="add">
          <ac:chgData name="Amara Gouldbourne-Beckford" userId="4ca0320c-d01e-4d1d-8885-bdf6e59e0d34" providerId="ADAL" clId="{A35B5143-B3BB-4810-8FFE-7B46B14AE434}" dt="2025-03-05T21:57:41.016" v="52" actId="26606"/>
          <ac:spMkLst>
            <pc:docMk/>
            <pc:sldMk cId="745347971" sldId="262"/>
            <ac:spMk id="8" creationId="{A7AE9375-4664-4DB2-922D-2782A6E439AC}"/>
          </ac:spMkLst>
        </pc:spChg>
        <pc:spChg chg="add">
          <ac:chgData name="Amara Gouldbourne-Beckford" userId="4ca0320c-d01e-4d1d-8885-bdf6e59e0d34" providerId="ADAL" clId="{A35B5143-B3BB-4810-8FFE-7B46B14AE434}" dt="2025-03-05T21:57:41.016" v="52" actId="26606"/>
          <ac:spMkLst>
            <pc:docMk/>
            <pc:sldMk cId="745347971" sldId="262"/>
            <ac:spMk id="12" creationId="{9DD005C1-8C51-42D6-9BEE-B9B83849743D}"/>
          </ac:spMkLst>
        </pc:spChg>
        <pc:picChg chg="add mod">
          <ac:chgData name="Amara Gouldbourne-Beckford" userId="4ca0320c-d01e-4d1d-8885-bdf6e59e0d34" providerId="ADAL" clId="{A35B5143-B3BB-4810-8FFE-7B46B14AE434}" dt="2025-03-06T15:42:27.026" v="806" actId="1076"/>
          <ac:picMkLst>
            <pc:docMk/>
            <pc:sldMk cId="745347971" sldId="262"/>
            <ac:picMk id="4" creationId="{C668036E-BD18-E906-D766-35F56F5DEBB2}"/>
          </ac:picMkLst>
        </pc:picChg>
        <pc:cxnChg chg="add">
          <ac:chgData name="Amara Gouldbourne-Beckford" userId="4ca0320c-d01e-4d1d-8885-bdf6e59e0d34" providerId="ADAL" clId="{A35B5143-B3BB-4810-8FFE-7B46B14AE434}" dt="2025-03-05T21:57:41.016" v="52" actId="26606"/>
          <ac:cxnSpMkLst>
            <pc:docMk/>
            <pc:sldMk cId="745347971" sldId="262"/>
            <ac:cxnSpMk id="10" creationId="{EE504C98-6397-41C1-A8D8-2D9C4ED307E0}"/>
          </ac:cxnSpMkLst>
        </pc:cxnChg>
      </pc:sldChg>
      <pc:sldChg chg="addSp modSp new mod setBg">
        <pc:chgData name="Amara Gouldbourne-Beckford" userId="4ca0320c-d01e-4d1d-8885-bdf6e59e0d34" providerId="ADAL" clId="{A35B5143-B3BB-4810-8FFE-7B46B14AE434}" dt="2025-03-06T00:27:54.613" v="671" actId="14100"/>
        <pc:sldMkLst>
          <pc:docMk/>
          <pc:sldMk cId="1909259850" sldId="263"/>
        </pc:sldMkLst>
        <pc:spChg chg="mod">
          <ac:chgData name="Amara Gouldbourne-Beckford" userId="4ca0320c-d01e-4d1d-8885-bdf6e59e0d34" providerId="ADAL" clId="{A35B5143-B3BB-4810-8FFE-7B46B14AE434}" dt="2025-03-05T23:45:49.314" v="530" actId="26606"/>
          <ac:spMkLst>
            <pc:docMk/>
            <pc:sldMk cId="1909259850" sldId="263"/>
            <ac:spMk id="2" creationId="{DE70A09F-EDAF-9BD9-BE24-1592254AEEA1}"/>
          </ac:spMkLst>
        </pc:spChg>
        <pc:spChg chg="mod">
          <ac:chgData name="Amara Gouldbourne-Beckford" userId="4ca0320c-d01e-4d1d-8885-bdf6e59e0d34" providerId="ADAL" clId="{A35B5143-B3BB-4810-8FFE-7B46B14AE434}" dt="2025-03-06T00:03:10.903" v="589" actId="20577"/>
          <ac:spMkLst>
            <pc:docMk/>
            <pc:sldMk cId="1909259850" sldId="263"/>
            <ac:spMk id="3" creationId="{3ECA9D38-3D00-FBF4-69C6-2CF60F81CDB7}"/>
          </ac:spMkLst>
        </pc:spChg>
        <pc:spChg chg="add">
          <ac:chgData name="Amara Gouldbourne-Beckford" userId="4ca0320c-d01e-4d1d-8885-bdf6e59e0d34" providerId="ADAL" clId="{A35B5143-B3BB-4810-8FFE-7B46B14AE434}" dt="2025-03-05T23:45:49.314" v="530" actId="26606"/>
          <ac:spMkLst>
            <pc:docMk/>
            <pc:sldMk cId="1909259850" sldId="263"/>
            <ac:spMk id="10" creationId="{A7AE9375-4664-4DB2-922D-2782A6E439AC}"/>
          </ac:spMkLst>
        </pc:spChg>
        <pc:spChg chg="add">
          <ac:chgData name="Amara Gouldbourne-Beckford" userId="4ca0320c-d01e-4d1d-8885-bdf6e59e0d34" providerId="ADAL" clId="{A35B5143-B3BB-4810-8FFE-7B46B14AE434}" dt="2025-03-05T23:45:49.314" v="530" actId="26606"/>
          <ac:spMkLst>
            <pc:docMk/>
            <pc:sldMk cId="1909259850" sldId="263"/>
            <ac:spMk id="14" creationId="{C87417AF-190E-4D6E-AFA6-7D3E84B0B430}"/>
          </ac:spMkLst>
        </pc:spChg>
        <pc:spChg chg="add">
          <ac:chgData name="Amara Gouldbourne-Beckford" userId="4ca0320c-d01e-4d1d-8885-bdf6e59e0d34" providerId="ADAL" clId="{A35B5143-B3BB-4810-8FFE-7B46B14AE434}" dt="2025-03-05T23:45:49.314" v="530" actId="26606"/>
          <ac:spMkLst>
            <pc:docMk/>
            <pc:sldMk cId="1909259850" sldId="263"/>
            <ac:spMk id="16" creationId="{80B30ED8-273E-4C07-8568-2FE5CC5C483D}"/>
          </ac:spMkLst>
        </pc:spChg>
        <pc:picChg chg="add mod">
          <ac:chgData name="Amara Gouldbourne-Beckford" userId="4ca0320c-d01e-4d1d-8885-bdf6e59e0d34" providerId="ADAL" clId="{A35B5143-B3BB-4810-8FFE-7B46B14AE434}" dt="2025-03-06T00:27:23.688" v="670" actId="14100"/>
          <ac:picMkLst>
            <pc:docMk/>
            <pc:sldMk cId="1909259850" sldId="263"/>
            <ac:picMk id="4" creationId="{902B28CD-64CE-325D-1D00-ECEBE3CC7C42}"/>
          </ac:picMkLst>
        </pc:picChg>
        <pc:picChg chg="add mod">
          <ac:chgData name="Amara Gouldbourne-Beckford" userId="4ca0320c-d01e-4d1d-8885-bdf6e59e0d34" providerId="ADAL" clId="{A35B5143-B3BB-4810-8FFE-7B46B14AE434}" dt="2025-03-06T00:27:54.613" v="671" actId="14100"/>
          <ac:picMkLst>
            <pc:docMk/>
            <pc:sldMk cId="1909259850" sldId="263"/>
            <ac:picMk id="5" creationId="{9E098D40-794F-A152-C3E8-0C29A6C68A96}"/>
          </ac:picMkLst>
        </pc:picChg>
        <pc:cxnChg chg="add">
          <ac:chgData name="Amara Gouldbourne-Beckford" userId="4ca0320c-d01e-4d1d-8885-bdf6e59e0d34" providerId="ADAL" clId="{A35B5143-B3BB-4810-8FFE-7B46B14AE434}" dt="2025-03-05T23:45:49.314" v="530" actId="26606"/>
          <ac:cxnSpMkLst>
            <pc:docMk/>
            <pc:sldMk cId="1909259850" sldId="263"/>
            <ac:cxnSpMk id="12" creationId="{EE504C98-6397-41C1-A8D8-2D9C4ED307E0}"/>
          </ac:cxnSpMkLst>
        </pc:cxnChg>
      </pc:sldChg>
      <pc:sldChg chg="new del ord">
        <pc:chgData name="Amara Gouldbourne-Beckford" userId="4ca0320c-d01e-4d1d-8885-bdf6e59e0d34" providerId="ADAL" clId="{A35B5143-B3BB-4810-8FFE-7B46B14AE434}" dt="2025-03-05T21:59:30.307" v="63" actId="47"/>
        <pc:sldMkLst>
          <pc:docMk/>
          <pc:sldMk cId="2291588056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1AAC-BBFD-ED91-6C0E-33603F834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AA618-8F21-9F09-5006-F4E81738E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7A245-926B-08A8-2D38-08D168A9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9600-6FAB-4E96-86B5-02A7ED25CAC4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ED827-7726-C8BC-9DC1-7F657F2E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99579-CF03-8A4F-FD55-C9606042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8612-892D-48CB-898E-9641CE5BE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87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8AA9-F331-DE56-FDB0-D980E416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B9167-9317-5A54-C598-B4EE0D421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1DA85-6D09-7F43-47FB-A8CC15A6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9600-6FAB-4E96-86B5-02A7ED25CAC4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029DB-BFCB-E711-0CA2-B7C2A0A8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FC0E1-1532-F83B-F6E5-2646B094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8612-892D-48CB-898E-9641CE5BE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0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E522EC-1D77-C161-6083-1B9A22162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52518-8076-8007-9A78-3DC5AE040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D2F27-F0A7-02B0-2348-074A51476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9600-6FAB-4E96-86B5-02A7ED25CAC4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F690F-3BD6-A1BA-2E06-ECE75BEC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4A4E2-C3F0-6062-9554-F225D5E6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8612-892D-48CB-898E-9641CE5BE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07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22B5-6B76-0097-A582-CC2BE6D2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518E-20EB-99DD-FFEC-937C2CD89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2902D-D090-D478-4BF8-BD4F2D0F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9600-6FAB-4E96-86B5-02A7ED25CAC4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B7DF-D301-C0C3-8551-FA5051C5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E79FE-6BF1-603A-4E83-01F3B943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8612-892D-48CB-898E-9641CE5BE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88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09F3-DA01-2B0C-B899-B18BDC17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79FD7-40A3-E84B-B8FB-384C3B1A3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5EF9A-964E-F6F3-4480-8BF92756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9600-6FAB-4E96-86B5-02A7ED25CAC4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FDDE6-1775-0F37-C061-0CF6D763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F5181-C4E5-D94C-D4BA-8F88ADE2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8612-892D-48CB-898E-9641CE5BE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7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ACAC-863D-6030-3581-12602B4C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52DA8-EF64-AA54-0E87-63C3D0BFB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6C75A-3E6D-0605-516C-DEDFE06B4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BBBC3-CE3E-9E09-B26E-4761CA88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9600-6FAB-4E96-86B5-02A7ED25CAC4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80559-ACA0-DA1F-84EE-6C6A5C55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14A0D-4FA9-DADF-94EA-4D142E9B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8612-892D-48CB-898E-9641CE5BE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1926-5250-D749-B798-428E4ED9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F1D9B-2F20-AB03-C6BF-AE5176B9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2C004-1809-4A03-0AC0-DDD96141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4FCDF-E9F2-9E61-CF1D-8DB4B5CFD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DC73D-CFC0-5443-E081-A9EF1640B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E051EB-32BD-4ABE-FB53-0C2FED02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9600-6FAB-4E96-86B5-02A7ED25CAC4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0A053-0BE7-529F-1DB9-8701B56F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24571C-CC84-C809-BE8C-80CB9D35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8612-892D-48CB-898E-9641CE5BE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44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FAED-2D6C-3DF0-A0C7-8492299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84AD6-C154-BA5E-B4FB-5090AD6E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9600-6FAB-4E96-86B5-02A7ED25CAC4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2F141-D935-87CD-F299-9D88DB83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5D2A0-4D45-B137-75F9-86F05B74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8612-892D-48CB-898E-9641CE5BE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33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54059-8725-7D37-948F-1753A8E8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9600-6FAB-4E96-86B5-02A7ED25CAC4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2891D-1D56-A229-2581-25DB243E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1C50A-7E67-695A-8101-7D8C1928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8612-892D-48CB-898E-9641CE5BE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72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0C81-240F-B518-49CC-F3684F702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65FFE-EFFE-E3E1-63EF-D9D94B2E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2B704-6122-0925-41FA-7E53CC3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F192C-DDF0-F8D9-1AC4-C23175E3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9600-6FAB-4E96-86B5-02A7ED25CAC4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60806-46F6-AE14-200E-ABCDA600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87F45-FADB-B2A8-23F7-2AC7DF88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8612-892D-48CB-898E-9641CE5BE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20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AA1C-F6AE-1AB2-7577-184066B8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9FD83-B38F-D255-28AE-154118FCB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2D0E3-E06F-2BD0-E525-0EBF50211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60FDA-FA46-CB3D-6441-07129978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9600-6FAB-4E96-86B5-02A7ED25CAC4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86FBC-6D73-ABAB-24A5-016BAB75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CDA82-2E8B-2875-9AC9-94D8567D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E8612-892D-48CB-898E-9641CE5BE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36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136F2-5653-28D1-55E3-5DADDEA6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58D57-928C-5807-83A9-620FC49C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0451A-245F-5153-8A57-A6FCE9910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EC9600-6FAB-4E96-86B5-02A7ED25CAC4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9AA94-0C19-2B53-BA02-DB9505F54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7A66-4578-BCE3-A1C4-8C35A252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4E8612-892D-48CB-898E-9641CE5BE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73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AA2CF-CDFC-5BF3-58AF-23CA81672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234" y="2073715"/>
            <a:ext cx="6935759" cy="2993042"/>
          </a:xfrm>
        </p:spPr>
        <p:txBody>
          <a:bodyPr anchor="ctr">
            <a:normAutofit fontScale="90000"/>
          </a:bodyPr>
          <a:lstStyle/>
          <a:p>
            <a:r>
              <a:rPr lang="en-GB" sz="8800" dirty="0">
                <a:solidFill>
                  <a:schemeClr val="bg1"/>
                </a:solidFill>
              </a:rPr>
              <a:t>Cloudflare web encryption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89D7E-C680-2C4D-50B2-2B1FCF589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9234" y="1369077"/>
            <a:ext cx="6935759" cy="2201159"/>
          </a:xfrm>
        </p:spPr>
        <p:txBody>
          <a:bodyPr>
            <a:normAutofit/>
          </a:bodyPr>
          <a:lstStyle/>
          <a:p>
            <a:endParaRPr lang="en-GB" sz="2000">
              <a:solidFill>
                <a:schemeClr val="bg1"/>
              </a:solidFill>
            </a:endParaRPr>
          </a:p>
          <a:p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78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621D1-A890-A5BF-9495-639B909F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What is Cloudflare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3189A-87C8-E4D0-0196-B1EB50F07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491" y="2419429"/>
            <a:ext cx="9406666" cy="3526144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Cloudflare is an internet security company</a:t>
            </a:r>
          </a:p>
          <a:p>
            <a:r>
              <a:rPr lang="en-GB" sz="2400" dirty="0">
                <a:solidFill>
                  <a:schemeClr val="bg1"/>
                </a:solidFill>
              </a:rPr>
              <a:t>They provide companies with SSL/TLS encryption – protects billions of web requests daily by encrypting the data that’s transferred between </a:t>
            </a:r>
            <a:r>
              <a:rPr lang="en-GB" sz="2400">
                <a:solidFill>
                  <a:schemeClr val="bg1"/>
                </a:solidFill>
              </a:rPr>
              <a:t>the user’s </a:t>
            </a:r>
            <a:r>
              <a:rPr lang="en-GB" sz="2400" dirty="0">
                <a:solidFill>
                  <a:schemeClr val="bg1"/>
                </a:solidFill>
              </a:rPr>
              <a:t>browser and </a:t>
            </a:r>
            <a:r>
              <a:rPr lang="en-GB" sz="2400">
                <a:solidFill>
                  <a:schemeClr val="bg1"/>
                </a:solidFill>
              </a:rPr>
              <a:t>a server</a:t>
            </a:r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For encryption to be secure we need unpredictable encryption keys so that attackers can’t access encrypted data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8036E-BD18-E906-D766-35F56F5D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286" y="773682"/>
            <a:ext cx="3118514" cy="103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4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9E15E-FC74-6DCC-3830-32CAA712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GB">
                <a:solidFill>
                  <a:schemeClr val="bg1"/>
                </a:solidFill>
              </a:rPr>
              <a:t>Computers and randomness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85850-1BCE-A41B-CB12-04568F296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They can’t create randomness – only simulate it</a:t>
            </a:r>
          </a:p>
          <a:p>
            <a:r>
              <a:rPr lang="en-GB" sz="2400" dirty="0">
                <a:solidFill>
                  <a:schemeClr val="bg1"/>
                </a:solidFill>
              </a:rPr>
              <a:t>This is because computers are deterministic</a:t>
            </a:r>
          </a:p>
          <a:p>
            <a:r>
              <a:rPr lang="en-GB" sz="2400" dirty="0">
                <a:solidFill>
                  <a:schemeClr val="bg1"/>
                </a:solidFill>
              </a:rPr>
              <a:t>So an output of a calculation will be the same when given the same input</a:t>
            </a:r>
          </a:p>
          <a:p>
            <a:r>
              <a:rPr lang="en-GB" sz="2400" dirty="0">
                <a:solidFill>
                  <a:schemeClr val="bg1"/>
                </a:solidFill>
              </a:rPr>
              <a:t>Random values from a computer can be predictable</a:t>
            </a:r>
          </a:p>
          <a:p>
            <a:r>
              <a:rPr lang="en-GB" sz="2400" dirty="0">
                <a:solidFill>
                  <a:schemeClr val="bg1"/>
                </a:solidFill>
              </a:rPr>
              <a:t>The goal is to get as close to true randomness as possible</a:t>
            </a: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1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5A6F7-D4B2-F1E4-9B47-6C672664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GB" sz="3800">
                <a:solidFill>
                  <a:schemeClr val="bg1"/>
                </a:solidFill>
              </a:rPr>
              <a:t>Lava lamps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71D0B-1DD5-F24E-A303-A8A6E8D99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GB" sz="1900">
                <a:solidFill>
                  <a:schemeClr val="bg1"/>
                </a:solidFill>
              </a:rPr>
              <a:t>The “lava” in lava lamps moves randomly – doesn’t take the same shape twice</a:t>
            </a:r>
          </a:p>
          <a:p>
            <a:r>
              <a:rPr lang="en-GB" sz="1900">
                <a:solidFill>
                  <a:schemeClr val="bg1"/>
                </a:solidFill>
              </a:rPr>
              <a:t>About 100 lava lamps on the wall</a:t>
            </a:r>
          </a:p>
          <a:p>
            <a:r>
              <a:rPr lang="en-GB" sz="1900">
                <a:solidFill>
                  <a:schemeClr val="bg1"/>
                </a:solidFill>
              </a:rPr>
              <a:t>The camera takes photos of the lava lamps at regular intervals</a:t>
            </a:r>
          </a:p>
          <a:p>
            <a:r>
              <a:rPr lang="en-GB" sz="1900">
                <a:solidFill>
                  <a:schemeClr val="bg1"/>
                </a:solidFill>
              </a:rPr>
              <a:t>Images stored as a series numbers – each pixel has its own numerical value</a:t>
            </a:r>
          </a:p>
          <a:p>
            <a:r>
              <a:rPr lang="en-GB" sz="1900">
                <a:solidFill>
                  <a:schemeClr val="bg1"/>
                </a:solidFill>
              </a:rPr>
              <a:t>This is used as a starting point to create encryption keys – a cryptographic seed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helf with colorful lava lamps&#10;&#10;AI-generated content may be incorrect.">
            <a:extLst>
              <a:ext uri="{FF2B5EF4-FFF2-40B4-BE49-F238E27FC236}">
                <a16:creationId xmlns:a16="http://schemas.microsoft.com/office/drawing/2014/main" id="{A338E22A-DA02-13D9-3843-1250D29C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1729036"/>
            <a:ext cx="5157031" cy="339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8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0A09F-EDAF-9BD9-BE24-1592254A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A9D38-3D00-FBF4-69C6-2CF60F81C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The whole process is also done in the London office and the Austin Texas office with different sources of entropy.</a:t>
            </a:r>
          </a:p>
          <a:p>
            <a:r>
              <a:rPr lang="en-GB" sz="2000" dirty="0">
                <a:solidFill>
                  <a:schemeClr val="bg1"/>
                </a:solidFill>
              </a:rPr>
              <a:t>In Austin they use rainbow mobiles</a:t>
            </a:r>
          </a:p>
          <a:p>
            <a:r>
              <a:rPr lang="en-GB" sz="2000" dirty="0">
                <a:solidFill>
                  <a:schemeClr val="bg1"/>
                </a:solidFill>
              </a:rPr>
              <a:t>In London they use pendulums</a:t>
            </a:r>
          </a:p>
          <a:p>
            <a:r>
              <a:rPr lang="en-GB" sz="2000" dirty="0">
                <a:solidFill>
                  <a:schemeClr val="bg1"/>
                </a:solidFill>
              </a:rPr>
              <a:t>All of these sources of entropy including more are combined and mixed into the “global entropy pool” 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4" name="Picture 3" descr="A room with a colorful ceiling&#10;&#10;AI-generated content may be incorrect.">
            <a:extLst>
              <a:ext uri="{FF2B5EF4-FFF2-40B4-BE49-F238E27FC236}">
                <a16:creationId xmlns:a16="http://schemas.microsoft.com/office/drawing/2014/main" id="{902B28CD-64CE-325D-1D00-ECEBE3CC7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120" y="369913"/>
            <a:ext cx="3084394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black and orange objects on a white wall&#10;&#10;AI-generated content may be incorrect.">
            <a:extLst>
              <a:ext uri="{FF2B5EF4-FFF2-40B4-BE49-F238E27FC236}">
                <a16:creationId xmlns:a16="http://schemas.microsoft.com/office/drawing/2014/main" id="{9E098D40-794F-A152-C3E8-0C29A6C68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3964674"/>
            <a:ext cx="3588640" cy="235108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5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4455</TotalTime>
  <Words>225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Cloudflare web encryption</vt:lpstr>
      <vt:lpstr>What is Cloudflare</vt:lpstr>
      <vt:lpstr>Computers and randomness</vt:lpstr>
      <vt:lpstr>Lava lamps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Amara Gouldbourne-Beckford</dc:creator>
  <cp:lastModifiedBy>Amara Gouldbourne-Beckford</cp:lastModifiedBy>
  <cp:revision>1</cp:revision>
  <dcterms:created xsi:type="dcterms:W3CDTF">2025-03-01T16:42:07Z</dcterms:created>
  <dcterms:modified xsi:type="dcterms:W3CDTF">2025-03-06T16:58:46Z</dcterms:modified>
</cp:coreProperties>
</file>