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7CBD3-5AEE-AA69-B04C-803D1D4BEABB}" v="7" dt="2025-03-05T11:11:50.535"/>
    <p1510:client id="{68D167C2-D7A1-C749-1E60-887B1C01CBD1}" v="24" dt="2025-03-05T10:47:14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Maule" userId="S::p2793357@my365.dmu.ac.uk::8be27a08-bb8d-4540-b07c-f6577dd7a311" providerId="AD" clId="Web-{EBF46C25-9253-FB10-8A5F-C75EBC220395}"/>
    <pc:docChg chg="modSld">
      <pc:chgData name="Oliver Maule" userId="S::p2793357@my365.dmu.ac.uk::8be27a08-bb8d-4540-b07c-f6577dd7a311" providerId="AD" clId="Web-{EBF46C25-9253-FB10-8A5F-C75EBC220395}" dt="2025-03-02T19:00:44.632" v="443" actId="20577"/>
      <pc:docMkLst>
        <pc:docMk/>
      </pc:docMkLst>
      <pc:sldChg chg="addSp delSp modSp mod setBg setClrOvrMap">
        <pc:chgData name="Oliver Maule" userId="S::p2793357@my365.dmu.ac.uk::8be27a08-bb8d-4540-b07c-f6577dd7a311" providerId="AD" clId="Web-{EBF46C25-9253-FB10-8A5F-C75EBC220395}" dt="2025-03-02T17:39:34.704" v="53" actId="1076"/>
        <pc:sldMkLst>
          <pc:docMk/>
          <pc:sldMk cId="109857222" sldId="256"/>
        </pc:sldMkLst>
        <pc:spChg chg="mod">
          <ac:chgData name="Oliver Maule" userId="S::p2793357@my365.dmu.ac.uk::8be27a08-bb8d-4540-b07c-f6577dd7a311" providerId="AD" clId="Web-{EBF46C25-9253-FB10-8A5F-C75EBC220395}" dt="2025-03-02T17:05:42.216" v="1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iver Maule" userId="S::p2793357@my365.dmu.ac.uk::8be27a08-bb8d-4540-b07c-f6577dd7a311" providerId="AD" clId="Web-{EBF46C25-9253-FB10-8A5F-C75EBC220395}" dt="2025-03-02T17:08:26.009" v="2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8" creationId="{3677BAFB-3BD3-41BB-9107-FAE224AE21C4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03.838" v="1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10" creationId="{E6823A9B-C188-42D4-847C-3AD928DB145C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03.838" v="1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12" creationId="{34B557F3-1A0C-4749-A6DB-EAC082DF390B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08.510" v="3"/>
          <ac:spMkLst>
            <pc:docMk/>
            <pc:sldMk cId="109857222" sldId="256"/>
            <ac:spMk id="13" creationId="{71B2258F-86CA-4D4D-8270-BC05FCDEBFB3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25.995" v="11"/>
          <ac:spMkLst>
            <pc:docMk/>
            <pc:sldMk cId="109857222" sldId="256"/>
            <ac:spMk id="15" creationId="{6E63D1A5-FD49-4756-F62E-786C34E631EF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16" creationId="{4D4C00DC-4DC6-4CD2-9E31-F17E6CEBC5A6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17" creationId="{55D55AA6-3751-494F-868A-DCEDC5CE82BF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18" creationId="{D82AB1B2-7970-42CF-8BF5-567C69E9FFFB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24" creationId="{C10FB9CA-E7FA-462C-B537-F1224ED1ACF4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3.041" v="5"/>
          <ac:spMkLst>
            <pc:docMk/>
            <pc:sldMk cId="109857222" sldId="256"/>
            <ac:spMk id="26" creationId="{D8469AE7-A75B-4F37-850B-EF5974ABED2C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6.198" v="7"/>
          <ac:spMkLst>
            <pc:docMk/>
            <pc:sldMk cId="109857222" sldId="256"/>
            <ac:spMk id="199" creationId="{65219498-D544-41AC-98FE-8F956EF66A62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16.198" v="7"/>
          <ac:spMkLst>
            <pc:docMk/>
            <pc:sldMk cId="109857222" sldId="256"/>
            <ac:spMk id="200" creationId="{F500DBFC-17A9-4E0A-AEE2-A49F9AEEF0FD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22.995" v="9"/>
          <ac:spMkLst>
            <pc:docMk/>
            <pc:sldMk cId="109857222" sldId="256"/>
            <ac:spMk id="206" creationId="{F609FF9A-4FCE-468E-A86A-C9AB525EAE71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22.995" v="9"/>
          <ac:spMkLst>
            <pc:docMk/>
            <pc:sldMk cId="109857222" sldId="256"/>
            <ac:spMk id="207" creationId="{021E12D4-3A88-428D-8E5E-AF1AFD923D63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25.995" v="11"/>
          <ac:spMkLst>
            <pc:docMk/>
            <pc:sldMk cId="109857222" sldId="256"/>
            <ac:spMk id="211" creationId="{4D60F200-5EB0-B223-2439-C96C67F0FEE1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25.995" v="11"/>
          <ac:spMkLst>
            <pc:docMk/>
            <pc:sldMk cId="109857222" sldId="256"/>
            <ac:spMk id="212" creationId="{F92CB243-67C5-E304-31A0-4D7D607BAFBA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7:05:25.995" v="11"/>
          <ac:spMkLst>
            <pc:docMk/>
            <pc:sldMk cId="109857222" sldId="256"/>
            <ac:spMk id="213" creationId="{11A95761-C93E-94BF-087D-D2A823789EAB}"/>
          </ac:spMkLst>
        </pc:spChg>
        <pc:spChg chg="add">
          <ac:chgData name="Oliver Maule" userId="S::p2793357@my365.dmu.ac.uk::8be27a08-bb8d-4540-b07c-f6577dd7a311" providerId="AD" clId="Web-{EBF46C25-9253-FB10-8A5F-C75EBC220395}" dt="2025-03-02T17:05:26.011" v="12"/>
          <ac:spMkLst>
            <pc:docMk/>
            <pc:sldMk cId="109857222" sldId="256"/>
            <ac:spMk id="215" creationId="{3AD630B4-4CCC-7B1D-1803-DAED942D7E50}"/>
          </ac:spMkLst>
        </pc:spChg>
        <pc:grpChg chg="add del">
          <ac:chgData name="Oliver Maule" userId="S::p2793357@my365.dmu.ac.uk::8be27a08-bb8d-4540-b07c-f6577dd7a311" providerId="AD" clId="Web-{EBF46C25-9253-FB10-8A5F-C75EBC220395}" dt="2025-03-02T17:05:16.198" v="7"/>
          <ac:grpSpMkLst>
            <pc:docMk/>
            <pc:sldMk cId="109857222" sldId="256"/>
            <ac:grpSpMk id="201" creationId="{D74613BB-817C-4C4F-8A24-4936F2F064C0}"/>
          </ac:grpSpMkLst>
        </pc:grpChg>
        <pc:picChg chg="add del mod">
          <ac:chgData name="Oliver Maule" userId="S::p2793357@my365.dmu.ac.uk::8be27a08-bb8d-4540-b07c-f6577dd7a311" providerId="AD" clId="Web-{EBF46C25-9253-FB10-8A5F-C75EBC220395}" dt="2025-03-02T17:38:53.185" v="46"/>
          <ac:picMkLst>
            <pc:docMk/>
            <pc:sldMk cId="109857222" sldId="256"/>
            <ac:picMk id="4" creationId="{8442A8B8-456C-3376-0D0D-451D37CEF88C}"/>
          </ac:picMkLst>
        </pc:picChg>
        <pc:picChg chg="add mod">
          <ac:chgData name="Oliver Maule" userId="S::p2793357@my365.dmu.ac.uk::8be27a08-bb8d-4540-b07c-f6577dd7a311" providerId="AD" clId="Web-{EBF46C25-9253-FB10-8A5F-C75EBC220395}" dt="2025-03-02T17:39:34.704" v="53" actId="1076"/>
          <ac:picMkLst>
            <pc:docMk/>
            <pc:sldMk cId="109857222" sldId="256"/>
            <ac:picMk id="5" creationId="{3CFBA784-3C21-D8F0-0A3E-099B31903EFC}"/>
          </ac:picMkLst>
        </pc:picChg>
        <pc:picChg chg="add del">
          <ac:chgData name="Oliver Maule" userId="S::p2793357@my365.dmu.ac.uk::8be27a08-bb8d-4540-b07c-f6577dd7a311" providerId="AD" clId="Web-{EBF46C25-9253-FB10-8A5F-C75EBC220395}" dt="2025-03-02T17:05:03.838" v="1"/>
          <ac:picMkLst>
            <pc:docMk/>
            <pc:sldMk cId="109857222" sldId="256"/>
            <ac:picMk id="5" creationId="{6313EF97-3A12-071A-060D-0BDE81718CF1}"/>
          </ac:picMkLst>
        </pc:picChg>
        <pc:picChg chg="add del">
          <ac:chgData name="Oliver Maule" userId="S::p2793357@my365.dmu.ac.uk::8be27a08-bb8d-4540-b07c-f6577dd7a311" providerId="AD" clId="Web-{EBF46C25-9253-FB10-8A5F-C75EBC220395}" dt="2025-03-02T17:05:16.198" v="7"/>
          <ac:picMkLst>
            <pc:docMk/>
            <pc:sldMk cId="109857222" sldId="256"/>
            <ac:picMk id="7" creationId="{F0845F5A-D8E9-4D24-3DE1-D3FEE403E3C7}"/>
          </ac:picMkLst>
        </pc:picChg>
        <pc:picChg chg="add del">
          <ac:chgData name="Oliver Maule" userId="S::p2793357@my365.dmu.ac.uk::8be27a08-bb8d-4540-b07c-f6577dd7a311" providerId="AD" clId="Web-{EBF46C25-9253-FB10-8A5F-C75EBC220395}" dt="2025-03-02T17:05:08.510" v="3"/>
          <ac:picMkLst>
            <pc:docMk/>
            <pc:sldMk cId="109857222" sldId="256"/>
            <ac:picMk id="14" creationId="{0E067FA2-3A51-1C87-2ED4-251A86329B94}"/>
          </ac:picMkLst>
        </pc:picChg>
        <pc:picChg chg="add del">
          <ac:chgData name="Oliver Maule" userId="S::p2793357@my365.dmu.ac.uk::8be27a08-bb8d-4540-b07c-f6577dd7a311" providerId="AD" clId="Web-{EBF46C25-9253-FB10-8A5F-C75EBC220395}" dt="2025-03-02T17:05:22.995" v="9"/>
          <ac:picMkLst>
            <pc:docMk/>
            <pc:sldMk cId="109857222" sldId="256"/>
            <ac:picMk id="208" creationId="{2089288B-66FE-4994-E054-135C7AB0F7F9}"/>
          </ac:picMkLst>
        </pc:picChg>
        <pc:picChg chg="add del">
          <ac:chgData name="Oliver Maule" userId="S::p2793357@my365.dmu.ac.uk::8be27a08-bb8d-4540-b07c-f6577dd7a311" providerId="AD" clId="Web-{EBF46C25-9253-FB10-8A5F-C75EBC220395}" dt="2025-03-02T17:05:25.995" v="11"/>
          <ac:picMkLst>
            <pc:docMk/>
            <pc:sldMk cId="109857222" sldId="256"/>
            <ac:picMk id="210" creationId="{4431D513-2566-D994-F2EF-02B2E853129D}"/>
          </ac:picMkLst>
        </pc:picChg>
        <pc:picChg chg="add">
          <ac:chgData name="Oliver Maule" userId="S::p2793357@my365.dmu.ac.uk::8be27a08-bb8d-4540-b07c-f6577dd7a311" providerId="AD" clId="Web-{EBF46C25-9253-FB10-8A5F-C75EBC220395}" dt="2025-03-02T17:05:26.011" v="12"/>
          <ac:picMkLst>
            <pc:docMk/>
            <pc:sldMk cId="109857222" sldId="256"/>
            <ac:picMk id="216" creationId="{36E19956-8F69-D916-FFFA-A97383C7F102}"/>
          </ac:picMkLst>
        </pc:picChg>
        <pc:cxnChg chg="add">
          <ac:chgData name="Oliver Maule" userId="S::p2793357@my365.dmu.ac.uk::8be27a08-bb8d-4540-b07c-f6577dd7a311" providerId="AD" clId="Web-{EBF46C25-9253-FB10-8A5F-C75EBC220395}" dt="2025-03-02T17:05:26.011" v="12"/>
          <ac:cxnSpMkLst>
            <pc:docMk/>
            <pc:sldMk cId="109857222" sldId="256"/>
            <ac:cxnSpMk id="217" creationId="{49264613-F0F7-08CE-0ADF-98407A64DAE6}"/>
          </ac:cxnSpMkLst>
        </pc:cxnChg>
      </pc:sldChg>
      <pc:sldChg chg="addSp delSp modSp mod setBg addAnim">
        <pc:chgData name="Oliver Maule" userId="S::p2793357@my365.dmu.ac.uk::8be27a08-bb8d-4540-b07c-f6577dd7a311" providerId="AD" clId="Web-{EBF46C25-9253-FB10-8A5F-C75EBC220395}" dt="2025-03-02T19:00:44.632" v="443" actId="20577"/>
        <pc:sldMkLst>
          <pc:docMk/>
          <pc:sldMk cId="3885587529" sldId="257"/>
        </pc:sldMkLst>
        <pc:spChg chg="mod">
          <ac:chgData name="Oliver Maule" userId="S::p2793357@my365.dmu.ac.uk::8be27a08-bb8d-4540-b07c-f6577dd7a311" providerId="AD" clId="Web-{EBF46C25-9253-FB10-8A5F-C75EBC220395}" dt="2025-03-02T18:48:19.105" v="281" actId="1076"/>
          <ac:spMkLst>
            <pc:docMk/>
            <pc:sldMk cId="3885587529" sldId="257"/>
            <ac:spMk id="2" creationId="{DBBDDACA-3669-0CC8-280F-166244910F3B}"/>
          </ac:spMkLst>
        </pc:spChg>
        <pc:spChg chg="del mod">
          <ac:chgData name="Oliver Maule" userId="S::p2793357@my365.dmu.ac.uk::8be27a08-bb8d-4540-b07c-f6577dd7a311" providerId="AD" clId="Web-{EBF46C25-9253-FB10-8A5F-C75EBC220395}" dt="2025-03-02T17:13:57.256" v="28"/>
          <ac:spMkLst>
            <pc:docMk/>
            <pc:sldMk cId="3885587529" sldId="257"/>
            <ac:spMk id="3" creationId="{19FC9E7E-B6AA-6B15-A12E-73BDBF8BF0F9}"/>
          </ac:spMkLst>
        </pc:spChg>
        <pc:spChg chg="add">
          <ac:chgData name="Oliver Maule" userId="S::p2793357@my365.dmu.ac.uk::8be27a08-bb8d-4540-b07c-f6577dd7a311" providerId="AD" clId="Web-{EBF46C25-9253-FB10-8A5F-C75EBC220395}" dt="2025-03-02T17:13:37.786" v="27"/>
          <ac:spMkLst>
            <pc:docMk/>
            <pc:sldMk cId="3885587529" sldId="257"/>
            <ac:spMk id="8" creationId="{1B15ED52-F352-441B-82BF-E0EA34836D08}"/>
          </ac:spMkLst>
        </pc:spChg>
        <pc:spChg chg="add">
          <ac:chgData name="Oliver Maule" userId="S::p2793357@my365.dmu.ac.uk::8be27a08-bb8d-4540-b07c-f6577dd7a311" providerId="AD" clId="Web-{EBF46C25-9253-FB10-8A5F-C75EBC220395}" dt="2025-03-02T17:13:37.786" v="27"/>
          <ac:spMkLst>
            <pc:docMk/>
            <pc:sldMk cId="3885587529" sldId="257"/>
            <ac:spMk id="10" creationId="{3B2E3793-BFE6-45A2-9B7B-E18844431C99}"/>
          </ac:spMkLst>
        </pc:spChg>
        <pc:spChg chg="add">
          <ac:chgData name="Oliver Maule" userId="S::p2793357@my365.dmu.ac.uk::8be27a08-bb8d-4540-b07c-f6577dd7a311" providerId="AD" clId="Web-{EBF46C25-9253-FB10-8A5F-C75EBC220395}" dt="2025-03-02T17:13:37.786" v="27"/>
          <ac:spMkLst>
            <pc:docMk/>
            <pc:sldMk cId="3885587529" sldId="257"/>
            <ac:spMk id="12" creationId="{BC4C4868-CB8F-4AF9-9CDB-8108F2C19B67}"/>
          </ac:spMkLst>
        </pc:spChg>
        <pc:spChg chg="add">
          <ac:chgData name="Oliver Maule" userId="S::p2793357@my365.dmu.ac.uk::8be27a08-bb8d-4540-b07c-f6577dd7a311" providerId="AD" clId="Web-{EBF46C25-9253-FB10-8A5F-C75EBC220395}" dt="2025-03-02T17:13:37.786" v="27"/>
          <ac:spMkLst>
            <pc:docMk/>
            <pc:sldMk cId="3885587529" sldId="257"/>
            <ac:spMk id="14" creationId="{375E0459-6403-40CD-989D-56A4407CA12E}"/>
          </ac:spMkLst>
        </pc:spChg>
        <pc:spChg chg="add">
          <ac:chgData name="Oliver Maule" userId="S::p2793357@my365.dmu.ac.uk::8be27a08-bb8d-4540-b07c-f6577dd7a311" providerId="AD" clId="Web-{EBF46C25-9253-FB10-8A5F-C75EBC220395}" dt="2025-03-02T17:13:37.786" v="27"/>
          <ac:spMkLst>
            <pc:docMk/>
            <pc:sldMk cId="3885587529" sldId="257"/>
            <ac:spMk id="16" creationId="{53E5B1A8-3AC9-4BD1-9BBC-78CA94F2D1BA}"/>
          </ac:spMkLst>
        </pc:spChg>
        <pc:spChg chg="add del mod">
          <ac:chgData name="Oliver Maule" userId="S::p2793357@my365.dmu.ac.uk::8be27a08-bb8d-4540-b07c-f6577dd7a311" providerId="AD" clId="Web-{EBF46C25-9253-FB10-8A5F-C75EBC220395}" dt="2025-03-02T17:50:42.216" v="152"/>
          <ac:spMkLst>
            <pc:docMk/>
            <pc:sldMk cId="3885587529" sldId="257"/>
            <ac:spMk id="32" creationId="{C7ED62D7-F862-2AD6-8A77-3914A76F2741}"/>
          </ac:spMkLst>
        </pc:spChg>
        <pc:spChg chg="add mod">
          <ac:chgData name="Oliver Maule" userId="S::p2793357@my365.dmu.ac.uk::8be27a08-bb8d-4540-b07c-f6577dd7a311" providerId="AD" clId="Web-{EBF46C25-9253-FB10-8A5F-C75EBC220395}" dt="2025-03-02T17:56:35.139" v="186" actId="20577"/>
          <ac:spMkLst>
            <pc:docMk/>
            <pc:sldMk cId="3885587529" sldId="257"/>
            <ac:spMk id="33" creationId="{6E2F02FA-2FFA-4EA9-D0EB-545AC8BE4160}"/>
          </ac:spMkLst>
        </pc:spChg>
        <pc:spChg chg="add del mod">
          <ac:chgData name="Oliver Maule" userId="S::p2793357@my365.dmu.ac.uk::8be27a08-bb8d-4540-b07c-f6577dd7a311" providerId="AD" clId="Web-{EBF46C25-9253-FB10-8A5F-C75EBC220395}" dt="2025-03-02T17:50:05.257" v="141"/>
          <ac:spMkLst>
            <pc:docMk/>
            <pc:sldMk cId="3885587529" sldId="257"/>
            <ac:spMk id="34" creationId="{956F45D2-79DE-C06E-3EE0-DC39C7BF4437}"/>
          </ac:spMkLst>
        </pc:spChg>
        <pc:grpChg chg="add">
          <ac:chgData name="Oliver Maule" userId="S::p2793357@my365.dmu.ac.uk::8be27a08-bb8d-4540-b07c-f6577dd7a311" providerId="AD" clId="Web-{EBF46C25-9253-FB10-8A5F-C75EBC220395}" dt="2025-03-02T17:52:51.341" v="182"/>
          <ac:grpSpMkLst>
            <pc:docMk/>
            <pc:sldMk cId="3885587529" sldId="257"/>
            <ac:grpSpMk id="70" creationId="{7F1A6345-CF73-7DF6-5158-548345F26D6E}"/>
          </ac:grpSpMkLst>
        </pc:grpChg>
        <pc:graphicFrameChg chg="add mod modGraphic">
          <ac:chgData name="Oliver Maule" userId="S::p2793357@my365.dmu.ac.uk::8be27a08-bb8d-4540-b07c-f6577dd7a311" providerId="AD" clId="Web-{EBF46C25-9253-FB10-8A5F-C75EBC220395}" dt="2025-03-02T19:00:44.632" v="443" actId="20577"/>
          <ac:graphicFrameMkLst>
            <pc:docMk/>
            <pc:sldMk cId="3885587529" sldId="257"/>
            <ac:graphicFrameMk id="18" creationId="{999F5CA4-7CC4-9F1A-F437-58E0959C0437}"/>
          </ac:graphicFrameMkLst>
        </pc:graphicFrameChg>
        <pc:picChg chg="add mod">
          <ac:chgData name="Oliver Maule" userId="S::p2793357@my365.dmu.ac.uk::8be27a08-bb8d-4540-b07c-f6577dd7a311" providerId="AD" clId="Web-{EBF46C25-9253-FB10-8A5F-C75EBC220395}" dt="2025-03-02T17:52:24.417" v="179" actId="1076"/>
          <ac:picMkLst>
            <pc:docMk/>
            <pc:sldMk cId="3885587529" sldId="257"/>
            <ac:picMk id="13" creationId="{284CD0B5-C5E1-6E62-F078-312FD88C3C5B}"/>
          </ac:picMkLst>
        </pc:picChg>
        <pc:picChg chg="add del mod">
          <ac:chgData name="Oliver Maule" userId="S::p2793357@my365.dmu.ac.uk::8be27a08-bb8d-4540-b07c-f6577dd7a311" providerId="AD" clId="Web-{EBF46C25-9253-FB10-8A5F-C75EBC220395}" dt="2025-03-02T17:46:55.743" v="67"/>
          <ac:picMkLst>
            <pc:docMk/>
            <pc:sldMk cId="3885587529" sldId="257"/>
            <ac:picMk id="24" creationId="{E0054D5C-5C25-89CC-F5D5-ECA00161D7CD}"/>
          </ac:picMkLst>
        </pc:picChg>
      </pc:sldChg>
      <pc:sldChg chg="addSp delSp modSp mod setBg">
        <pc:chgData name="Oliver Maule" userId="S::p2793357@my365.dmu.ac.uk::8be27a08-bb8d-4540-b07c-f6577dd7a311" providerId="AD" clId="Web-{EBF46C25-9253-FB10-8A5F-C75EBC220395}" dt="2025-03-02T18:47:54.447" v="278" actId="14100"/>
        <pc:sldMkLst>
          <pc:docMk/>
          <pc:sldMk cId="1230402800" sldId="258"/>
        </pc:sldMkLst>
        <pc:spChg chg="mod">
          <ac:chgData name="Oliver Maule" userId="S::p2793357@my365.dmu.ac.uk::8be27a08-bb8d-4540-b07c-f6577dd7a311" providerId="AD" clId="Web-{EBF46C25-9253-FB10-8A5F-C75EBC220395}" dt="2025-03-02T18:47:46.446" v="273" actId="14100"/>
          <ac:spMkLst>
            <pc:docMk/>
            <pc:sldMk cId="1230402800" sldId="258"/>
            <ac:spMk id="2" creationId="{4CD9B829-AB1D-5EF6-350A-7CCB2E72CD6D}"/>
          </ac:spMkLst>
        </pc:spChg>
        <pc:spChg chg="mod">
          <ac:chgData name="Oliver Maule" userId="S::p2793357@my365.dmu.ac.uk::8be27a08-bb8d-4540-b07c-f6577dd7a311" providerId="AD" clId="Web-{EBF46C25-9253-FB10-8A5F-C75EBC220395}" dt="2025-03-02T18:47:54.447" v="278" actId="14100"/>
          <ac:spMkLst>
            <pc:docMk/>
            <pc:sldMk cId="1230402800" sldId="258"/>
            <ac:spMk id="3" creationId="{DD962435-A985-F80E-9F51-0D9042777585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00.535" v="264"/>
          <ac:spMkLst>
            <pc:docMk/>
            <pc:sldMk cId="1230402800" sldId="258"/>
            <ac:spMk id="8" creationId="{70DFC902-7D23-471A-B557-B6B6917D7A0D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00.535" v="264"/>
          <ac:spMkLst>
            <pc:docMk/>
            <pc:sldMk cId="1230402800" sldId="258"/>
            <ac:spMk id="10" creationId="{A55D5633-D557-4DCA-982C-FF36EB7A1C00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00.535" v="264"/>
          <ac:spMkLst>
            <pc:docMk/>
            <pc:sldMk cId="1230402800" sldId="258"/>
            <ac:spMk id="12" creationId="{450D3AD2-FA80-415F-A9CE-54D884561CD7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24.834" v="267"/>
          <ac:spMkLst>
            <pc:docMk/>
            <pc:sldMk cId="1230402800" sldId="258"/>
            <ac:spMk id="17" creationId="{2596F992-698C-48C0-9D89-70DA4CE927EF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24.834" v="267"/>
          <ac:spMkLst>
            <pc:docMk/>
            <pc:sldMk cId="1230402800" sldId="258"/>
            <ac:spMk id="19" creationId="{A344AAA5-41F4-4862-97EF-688D31DC7567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24.834" v="267"/>
          <ac:spMkLst>
            <pc:docMk/>
            <pc:sldMk cId="1230402800" sldId="258"/>
            <ac:spMk id="21" creationId="{69E1A62C-2AAF-4B3E-8CDB-65E237080997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24.818" v="266"/>
          <ac:spMkLst>
            <pc:docMk/>
            <pc:sldMk cId="1230402800" sldId="258"/>
            <ac:spMk id="26" creationId="{1B15ED52-F352-441B-82BF-E0EA34836D08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24.818" v="266"/>
          <ac:spMkLst>
            <pc:docMk/>
            <pc:sldMk cId="1230402800" sldId="258"/>
            <ac:spMk id="28" creationId="{61707E60-CEC9-4661-AA82-69242EB4BDC3}"/>
          </ac:spMkLst>
        </pc:spChg>
        <pc:spChg chg="add del">
          <ac:chgData name="Oliver Maule" userId="S::p2793357@my365.dmu.ac.uk::8be27a08-bb8d-4540-b07c-f6577dd7a311" providerId="AD" clId="Web-{EBF46C25-9253-FB10-8A5F-C75EBC220395}" dt="2025-03-02T18:47:24.818" v="266"/>
          <ac:spMkLst>
            <pc:docMk/>
            <pc:sldMk cId="1230402800" sldId="258"/>
            <ac:spMk id="30" creationId="{8F035CD8-AE30-4146-96F2-036B0CE5E4F3}"/>
          </ac:spMkLst>
        </pc:spChg>
        <pc:spChg chg="add">
          <ac:chgData name="Oliver Maule" userId="S::p2793357@my365.dmu.ac.uk::8be27a08-bb8d-4540-b07c-f6577dd7a311" providerId="AD" clId="Web-{EBF46C25-9253-FB10-8A5F-C75EBC220395}" dt="2025-03-02T18:47:24.834" v="267"/>
          <ac:spMkLst>
            <pc:docMk/>
            <pc:sldMk cId="1230402800" sldId="258"/>
            <ac:spMk id="32" creationId="{979E27D9-03C7-44E2-9FF8-15D0C8506AF7}"/>
          </ac:spMkLst>
        </pc:spChg>
        <pc:spChg chg="add">
          <ac:chgData name="Oliver Maule" userId="S::p2793357@my365.dmu.ac.uk::8be27a08-bb8d-4540-b07c-f6577dd7a311" providerId="AD" clId="Web-{EBF46C25-9253-FB10-8A5F-C75EBC220395}" dt="2025-03-02T18:47:24.834" v="267"/>
          <ac:spMkLst>
            <pc:docMk/>
            <pc:sldMk cId="1230402800" sldId="258"/>
            <ac:spMk id="33" creationId="{EEBF1590-3B36-48EE-A89D-3B6F3CB256AB}"/>
          </ac:spMkLst>
        </pc:spChg>
        <pc:spChg chg="add">
          <ac:chgData name="Oliver Maule" userId="S::p2793357@my365.dmu.ac.uk::8be27a08-bb8d-4540-b07c-f6577dd7a311" providerId="AD" clId="Web-{EBF46C25-9253-FB10-8A5F-C75EBC220395}" dt="2025-03-02T18:47:24.834" v="267"/>
          <ac:spMkLst>
            <pc:docMk/>
            <pc:sldMk cId="1230402800" sldId="258"/>
            <ac:spMk id="34" creationId="{AC8F6C8C-AB5A-4548-942D-E3FD40ACBC49}"/>
          </ac:spMkLst>
        </pc:spChg>
        <pc:picChg chg="add del mod">
          <ac:chgData name="Oliver Maule" userId="S::p2793357@my365.dmu.ac.uk::8be27a08-bb8d-4540-b07c-f6577dd7a311" providerId="AD" clId="Web-{EBF46C25-9253-FB10-8A5F-C75EBC220395}" dt="2025-03-02T18:00:37.158" v="192"/>
          <ac:picMkLst>
            <pc:docMk/>
            <pc:sldMk cId="1230402800" sldId="258"/>
            <ac:picMk id="4" creationId="{A8C13413-B529-F202-85D7-45DD1F5F760C}"/>
          </ac:picMkLst>
        </pc:picChg>
        <pc:picChg chg="add mod">
          <ac:chgData name="Oliver Maule" userId="S::p2793357@my365.dmu.ac.uk::8be27a08-bb8d-4540-b07c-f6577dd7a311" providerId="AD" clId="Web-{EBF46C25-9253-FB10-8A5F-C75EBC220395}" dt="2025-03-02T18:47:24.834" v="267"/>
          <ac:picMkLst>
            <pc:docMk/>
            <pc:sldMk cId="1230402800" sldId="258"/>
            <ac:picMk id="5" creationId="{1B7233AB-0D84-CCDD-B5E5-BB5168B78B6B}"/>
          </ac:picMkLst>
        </pc:picChg>
      </pc:sldChg>
      <pc:sldChg chg="addSp delSp modSp mod setBg">
        <pc:chgData name="Oliver Maule" userId="S::p2793357@my365.dmu.ac.uk::8be27a08-bb8d-4540-b07c-f6577dd7a311" providerId="AD" clId="Web-{EBF46C25-9253-FB10-8A5F-C75EBC220395}" dt="2025-03-02T18:48:36.325" v="285" actId="1076"/>
        <pc:sldMkLst>
          <pc:docMk/>
          <pc:sldMk cId="4190381921" sldId="259"/>
        </pc:sldMkLst>
        <pc:spChg chg="mod">
          <ac:chgData name="Oliver Maule" userId="S::p2793357@my365.dmu.ac.uk::8be27a08-bb8d-4540-b07c-f6577dd7a311" providerId="AD" clId="Web-{EBF46C25-9253-FB10-8A5F-C75EBC220395}" dt="2025-03-02T18:48:36.325" v="285" actId="1076"/>
          <ac:spMkLst>
            <pc:docMk/>
            <pc:sldMk cId="4190381921" sldId="259"/>
            <ac:spMk id="2" creationId="{CE94DBD0-0AE3-DF68-A2C3-564920D83C64}"/>
          </ac:spMkLst>
        </pc:spChg>
        <pc:spChg chg="mod">
          <ac:chgData name="Oliver Maule" userId="S::p2793357@my365.dmu.ac.uk::8be27a08-bb8d-4540-b07c-f6577dd7a311" providerId="AD" clId="Web-{EBF46C25-9253-FB10-8A5F-C75EBC220395}" dt="2025-03-02T18:18:01.303" v="221" actId="20577"/>
          <ac:spMkLst>
            <pc:docMk/>
            <pc:sldMk cId="4190381921" sldId="259"/>
            <ac:spMk id="3" creationId="{E323A268-9560-ADA3-3F5D-494081A6DC38}"/>
          </ac:spMkLst>
        </pc:spChg>
        <pc:spChg chg="add">
          <ac:chgData name="Oliver Maule" userId="S::p2793357@my365.dmu.ac.uk::8be27a08-bb8d-4540-b07c-f6577dd7a311" providerId="AD" clId="Web-{EBF46C25-9253-FB10-8A5F-C75EBC220395}" dt="2025-03-02T18:17:17.127" v="207"/>
          <ac:spMkLst>
            <pc:docMk/>
            <pc:sldMk cId="4190381921" sldId="259"/>
            <ac:spMk id="8" creationId="{1B15ED52-F352-441B-82BF-E0EA34836D08}"/>
          </ac:spMkLst>
        </pc:spChg>
        <pc:spChg chg="add">
          <ac:chgData name="Oliver Maule" userId="S::p2793357@my365.dmu.ac.uk::8be27a08-bb8d-4540-b07c-f6577dd7a311" providerId="AD" clId="Web-{EBF46C25-9253-FB10-8A5F-C75EBC220395}" dt="2025-03-02T18:17:17.127" v="207"/>
          <ac:spMkLst>
            <pc:docMk/>
            <pc:sldMk cId="4190381921" sldId="259"/>
            <ac:spMk id="10" creationId="{3B2E3793-BFE6-45A2-9B7B-E18844431C99}"/>
          </ac:spMkLst>
        </pc:spChg>
        <pc:spChg chg="add">
          <ac:chgData name="Oliver Maule" userId="S::p2793357@my365.dmu.ac.uk::8be27a08-bb8d-4540-b07c-f6577dd7a311" providerId="AD" clId="Web-{EBF46C25-9253-FB10-8A5F-C75EBC220395}" dt="2025-03-02T18:17:17.127" v="207"/>
          <ac:spMkLst>
            <pc:docMk/>
            <pc:sldMk cId="4190381921" sldId="259"/>
            <ac:spMk id="12" creationId="{BC4C4868-CB8F-4AF9-9CDB-8108F2C19B67}"/>
          </ac:spMkLst>
        </pc:spChg>
        <pc:spChg chg="add">
          <ac:chgData name="Oliver Maule" userId="S::p2793357@my365.dmu.ac.uk::8be27a08-bb8d-4540-b07c-f6577dd7a311" providerId="AD" clId="Web-{EBF46C25-9253-FB10-8A5F-C75EBC220395}" dt="2025-03-02T18:17:17.127" v="207"/>
          <ac:spMkLst>
            <pc:docMk/>
            <pc:sldMk cId="4190381921" sldId="259"/>
            <ac:spMk id="14" creationId="{375E0459-6403-40CD-989D-56A4407CA12E}"/>
          </ac:spMkLst>
        </pc:spChg>
        <pc:spChg chg="add">
          <ac:chgData name="Oliver Maule" userId="S::p2793357@my365.dmu.ac.uk::8be27a08-bb8d-4540-b07c-f6577dd7a311" providerId="AD" clId="Web-{EBF46C25-9253-FB10-8A5F-C75EBC220395}" dt="2025-03-02T18:17:17.127" v="207"/>
          <ac:spMkLst>
            <pc:docMk/>
            <pc:sldMk cId="4190381921" sldId="259"/>
            <ac:spMk id="16" creationId="{53E5B1A8-3AC9-4BD1-9BBC-78CA94F2D1BA}"/>
          </ac:spMkLst>
        </pc:spChg>
        <pc:picChg chg="add del mod">
          <ac:chgData name="Oliver Maule" userId="S::p2793357@my365.dmu.ac.uk::8be27a08-bb8d-4540-b07c-f6577dd7a311" providerId="AD" clId="Web-{EBF46C25-9253-FB10-8A5F-C75EBC220395}" dt="2025-03-02T18:17:12.986" v="206"/>
          <ac:picMkLst>
            <pc:docMk/>
            <pc:sldMk cId="4190381921" sldId="259"/>
            <ac:picMk id="4" creationId="{772E50FD-9278-555C-2A0D-E3B50695556C}"/>
          </ac:picMkLst>
        </pc:picChg>
        <pc:picChg chg="add mod">
          <ac:chgData name="Oliver Maule" userId="S::p2793357@my365.dmu.ac.uk::8be27a08-bb8d-4540-b07c-f6577dd7a311" providerId="AD" clId="Web-{EBF46C25-9253-FB10-8A5F-C75EBC220395}" dt="2025-03-02T18:18:24.320" v="227" actId="1076"/>
          <ac:picMkLst>
            <pc:docMk/>
            <pc:sldMk cId="4190381921" sldId="259"/>
            <ac:picMk id="5" creationId="{846B09AD-2623-1492-3B47-6ADDAB5B4F65}"/>
          </ac:picMkLst>
        </pc:picChg>
      </pc:sldChg>
    </pc:docChg>
  </pc:docChgLst>
  <pc:docChgLst>
    <pc:chgData name="Oliver Maule" userId="S::p2793357@my365.dmu.ac.uk::8be27a08-bb8d-4540-b07c-f6577dd7a311" providerId="AD" clId="Web-{FF3262CB-D575-D481-3668-7ACCD4582E8F}"/>
    <pc:docChg chg="addSld modSld">
      <pc:chgData name="Oliver Maule" userId="S::p2793357@my365.dmu.ac.uk::8be27a08-bb8d-4540-b07c-f6577dd7a311" providerId="AD" clId="Web-{FF3262CB-D575-D481-3668-7ACCD4582E8F}" dt="2025-02-27T12:31:11.755" v="1141" actId="20577"/>
      <pc:docMkLst>
        <pc:docMk/>
      </pc:docMkLst>
      <pc:sldChg chg="modSp">
        <pc:chgData name="Oliver Maule" userId="S::p2793357@my365.dmu.ac.uk::8be27a08-bb8d-4540-b07c-f6577dd7a311" providerId="AD" clId="Web-{FF3262CB-D575-D481-3668-7ACCD4582E8F}" dt="2025-02-27T11:26:57.213" v="41" actId="20577"/>
        <pc:sldMkLst>
          <pc:docMk/>
          <pc:sldMk cId="109857222" sldId="256"/>
        </pc:sldMkLst>
        <pc:spChg chg="mod">
          <ac:chgData name="Oliver Maule" userId="S::p2793357@my365.dmu.ac.uk::8be27a08-bb8d-4540-b07c-f6577dd7a311" providerId="AD" clId="Web-{FF3262CB-D575-D481-3668-7ACCD4582E8F}" dt="2025-02-27T11:23:26.704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iver Maule" userId="S::p2793357@my365.dmu.ac.uk::8be27a08-bb8d-4540-b07c-f6577dd7a311" providerId="AD" clId="Web-{FF3262CB-D575-D481-3668-7ACCD4582E8F}" dt="2025-02-27T11:26:57.213" v="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Oliver Maule" userId="S::p2793357@my365.dmu.ac.uk::8be27a08-bb8d-4540-b07c-f6577dd7a311" providerId="AD" clId="Web-{FF3262CB-D575-D481-3668-7ACCD4582E8F}" dt="2025-02-27T12:31:11.755" v="1141" actId="20577"/>
        <pc:sldMkLst>
          <pc:docMk/>
          <pc:sldMk cId="3885587529" sldId="257"/>
        </pc:sldMkLst>
        <pc:spChg chg="mod">
          <ac:chgData name="Oliver Maule" userId="S::p2793357@my365.dmu.ac.uk::8be27a08-bb8d-4540-b07c-f6577dd7a311" providerId="AD" clId="Web-{FF3262CB-D575-D481-3668-7ACCD4582E8F}" dt="2025-02-27T11:27:15.323" v="45" actId="20577"/>
          <ac:spMkLst>
            <pc:docMk/>
            <pc:sldMk cId="3885587529" sldId="257"/>
            <ac:spMk id="2" creationId="{DBBDDACA-3669-0CC8-280F-166244910F3B}"/>
          </ac:spMkLst>
        </pc:spChg>
        <pc:spChg chg="mod">
          <ac:chgData name="Oliver Maule" userId="S::p2793357@my365.dmu.ac.uk::8be27a08-bb8d-4540-b07c-f6577dd7a311" providerId="AD" clId="Web-{FF3262CB-D575-D481-3668-7ACCD4582E8F}" dt="2025-02-27T12:31:11.755" v="1141" actId="20577"/>
          <ac:spMkLst>
            <pc:docMk/>
            <pc:sldMk cId="3885587529" sldId="257"/>
            <ac:spMk id="3" creationId="{19FC9E7E-B6AA-6B15-A12E-73BDBF8BF0F9}"/>
          </ac:spMkLst>
        </pc:spChg>
      </pc:sldChg>
      <pc:sldChg chg="modSp new">
        <pc:chgData name="Oliver Maule" userId="S::p2793357@my365.dmu.ac.uk::8be27a08-bb8d-4540-b07c-f6577dd7a311" providerId="AD" clId="Web-{FF3262CB-D575-D481-3668-7ACCD4582E8F}" dt="2025-02-27T11:56:22.177" v="818" actId="20577"/>
        <pc:sldMkLst>
          <pc:docMk/>
          <pc:sldMk cId="1230402800" sldId="258"/>
        </pc:sldMkLst>
        <pc:spChg chg="mod">
          <ac:chgData name="Oliver Maule" userId="S::p2793357@my365.dmu.ac.uk::8be27a08-bb8d-4540-b07c-f6577dd7a311" providerId="AD" clId="Web-{FF3262CB-D575-D481-3668-7ACCD4582E8F}" dt="2025-02-27T11:28:06.185" v="72" actId="20577"/>
          <ac:spMkLst>
            <pc:docMk/>
            <pc:sldMk cId="1230402800" sldId="258"/>
            <ac:spMk id="2" creationId="{4CD9B829-AB1D-5EF6-350A-7CCB2E72CD6D}"/>
          </ac:spMkLst>
        </pc:spChg>
        <pc:spChg chg="mod">
          <ac:chgData name="Oliver Maule" userId="S::p2793357@my365.dmu.ac.uk::8be27a08-bb8d-4540-b07c-f6577dd7a311" providerId="AD" clId="Web-{FF3262CB-D575-D481-3668-7ACCD4582E8F}" dt="2025-02-27T11:56:22.177" v="818" actId="20577"/>
          <ac:spMkLst>
            <pc:docMk/>
            <pc:sldMk cId="1230402800" sldId="258"/>
            <ac:spMk id="3" creationId="{DD962435-A985-F80E-9F51-0D9042777585}"/>
          </ac:spMkLst>
        </pc:spChg>
      </pc:sldChg>
      <pc:sldChg chg="modSp new">
        <pc:chgData name="Oliver Maule" userId="S::p2793357@my365.dmu.ac.uk::8be27a08-bb8d-4540-b07c-f6577dd7a311" providerId="AD" clId="Web-{FF3262CB-D575-D481-3668-7ACCD4582E8F}" dt="2025-02-27T12:03:27.038" v="1120" actId="20577"/>
        <pc:sldMkLst>
          <pc:docMk/>
          <pc:sldMk cId="4190381921" sldId="259"/>
        </pc:sldMkLst>
        <pc:spChg chg="mod">
          <ac:chgData name="Oliver Maule" userId="S::p2793357@my365.dmu.ac.uk::8be27a08-bb8d-4540-b07c-f6577dd7a311" providerId="AD" clId="Web-{FF3262CB-D575-D481-3668-7ACCD4582E8F}" dt="2025-02-27T11:29:17.484" v="115" actId="20577"/>
          <ac:spMkLst>
            <pc:docMk/>
            <pc:sldMk cId="4190381921" sldId="259"/>
            <ac:spMk id="2" creationId="{CE94DBD0-0AE3-DF68-A2C3-564920D83C64}"/>
          </ac:spMkLst>
        </pc:spChg>
        <pc:spChg chg="mod">
          <ac:chgData name="Oliver Maule" userId="S::p2793357@my365.dmu.ac.uk::8be27a08-bb8d-4540-b07c-f6577dd7a311" providerId="AD" clId="Web-{FF3262CB-D575-D481-3668-7ACCD4582E8F}" dt="2025-02-27T12:03:27.038" v="1120" actId="20577"/>
          <ac:spMkLst>
            <pc:docMk/>
            <pc:sldMk cId="4190381921" sldId="259"/>
            <ac:spMk id="3" creationId="{E323A268-9560-ADA3-3F5D-494081A6DC38}"/>
          </ac:spMkLst>
        </pc:spChg>
      </pc:sldChg>
    </pc:docChg>
  </pc:docChgLst>
  <pc:docChgLst>
    <pc:chgData name="Oliver Maule" userId="S::p2793357@my365.dmu.ac.uk::8be27a08-bb8d-4540-b07c-f6577dd7a311" providerId="AD" clId="Web-{0667CBD3-5AEE-AA69-B04C-803D1D4BEABB}"/>
    <pc:docChg chg="modSld">
      <pc:chgData name="Oliver Maule" userId="S::p2793357@my365.dmu.ac.uk::8be27a08-bb8d-4540-b07c-f6577dd7a311" providerId="AD" clId="Web-{0667CBD3-5AEE-AA69-B04C-803D1D4BEABB}" dt="2025-03-05T11:11:50.535" v="8" actId="20577"/>
      <pc:docMkLst>
        <pc:docMk/>
      </pc:docMkLst>
      <pc:sldChg chg="modSp">
        <pc:chgData name="Oliver Maule" userId="S::p2793357@my365.dmu.ac.uk::8be27a08-bb8d-4540-b07c-f6577dd7a311" providerId="AD" clId="Web-{0667CBD3-5AEE-AA69-B04C-803D1D4BEABB}" dt="2025-03-05T11:09:07.733" v="1" actId="20577"/>
        <pc:sldMkLst>
          <pc:docMk/>
          <pc:sldMk cId="3885587529" sldId="257"/>
        </pc:sldMkLst>
        <pc:graphicFrameChg chg="modGraphic">
          <ac:chgData name="Oliver Maule" userId="S::p2793357@my365.dmu.ac.uk::8be27a08-bb8d-4540-b07c-f6577dd7a311" providerId="AD" clId="Web-{0667CBD3-5AEE-AA69-B04C-803D1D4BEABB}" dt="2025-03-05T11:09:07.733" v="1" actId="20577"/>
          <ac:graphicFrameMkLst>
            <pc:docMk/>
            <pc:sldMk cId="3885587529" sldId="257"/>
            <ac:graphicFrameMk id="18" creationId="{999F5CA4-7CC4-9F1A-F437-58E0959C0437}"/>
          </ac:graphicFrameMkLst>
        </pc:graphicFrameChg>
      </pc:sldChg>
      <pc:sldChg chg="modSp">
        <pc:chgData name="Oliver Maule" userId="S::p2793357@my365.dmu.ac.uk::8be27a08-bb8d-4540-b07c-f6577dd7a311" providerId="AD" clId="Web-{0667CBD3-5AEE-AA69-B04C-803D1D4BEABB}" dt="2025-03-05T11:09:36.140" v="5" actId="20577"/>
        <pc:sldMkLst>
          <pc:docMk/>
          <pc:sldMk cId="1230402800" sldId="258"/>
        </pc:sldMkLst>
        <pc:spChg chg="mod">
          <ac:chgData name="Oliver Maule" userId="S::p2793357@my365.dmu.ac.uk::8be27a08-bb8d-4540-b07c-f6577dd7a311" providerId="AD" clId="Web-{0667CBD3-5AEE-AA69-B04C-803D1D4BEABB}" dt="2025-03-05T11:09:36.140" v="5" actId="20577"/>
          <ac:spMkLst>
            <pc:docMk/>
            <pc:sldMk cId="1230402800" sldId="258"/>
            <ac:spMk id="3" creationId="{DD962435-A985-F80E-9F51-0D9042777585}"/>
          </ac:spMkLst>
        </pc:spChg>
      </pc:sldChg>
      <pc:sldChg chg="modSp">
        <pc:chgData name="Oliver Maule" userId="S::p2793357@my365.dmu.ac.uk::8be27a08-bb8d-4540-b07c-f6577dd7a311" providerId="AD" clId="Web-{0667CBD3-5AEE-AA69-B04C-803D1D4BEABB}" dt="2025-03-05T11:11:50.535" v="8" actId="20577"/>
        <pc:sldMkLst>
          <pc:docMk/>
          <pc:sldMk cId="4190381921" sldId="259"/>
        </pc:sldMkLst>
        <pc:spChg chg="mod">
          <ac:chgData name="Oliver Maule" userId="S::p2793357@my365.dmu.ac.uk::8be27a08-bb8d-4540-b07c-f6577dd7a311" providerId="AD" clId="Web-{0667CBD3-5AEE-AA69-B04C-803D1D4BEABB}" dt="2025-03-05T11:11:50.535" v="8" actId="20577"/>
          <ac:spMkLst>
            <pc:docMk/>
            <pc:sldMk cId="4190381921" sldId="259"/>
            <ac:spMk id="3" creationId="{E323A268-9560-ADA3-3F5D-494081A6DC38}"/>
          </ac:spMkLst>
        </pc:spChg>
      </pc:sldChg>
    </pc:docChg>
  </pc:docChgLst>
  <pc:docChgLst>
    <pc:chgData name="Oliver Maule" userId="S::p2793357@my365.dmu.ac.uk::8be27a08-bb8d-4540-b07c-f6577dd7a311" providerId="AD" clId="Web-{68D167C2-D7A1-C749-1E60-887B1C01CBD1}"/>
    <pc:docChg chg="modSld">
      <pc:chgData name="Oliver Maule" userId="S::p2793357@my365.dmu.ac.uk::8be27a08-bb8d-4540-b07c-f6577dd7a311" providerId="AD" clId="Web-{68D167C2-D7A1-C749-1E60-887B1C01CBD1}" dt="2025-03-05T10:47:14.308" v="43" actId="20577"/>
      <pc:docMkLst>
        <pc:docMk/>
      </pc:docMkLst>
      <pc:sldChg chg="modSp">
        <pc:chgData name="Oliver Maule" userId="S::p2793357@my365.dmu.ac.uk::8be27a08-bb8d-4540-b07c-f6577dd7a311" providerId="AD" clId="Web-{68D167C2-D7A1-C749-1E60-887B1C01CBD1}" dt="2025-03-05T10:47:14.308" v="43" actId="20577"/>
        <pc:sldMkLst>
          <pc:docMk/>
          <pc:sldMk cId="3885587529" sldId="257"/>
        </pc:sldMkLst>
        <pc:spChg chg="mod">
          <ac:chgData name="Oliver Maule" userId="S::p2793357@my365.dmu.ac.uk::8be27a08-bb8d-4540-b07c-f6577dd7a311" providerId="AD" clId="Web-{68D167C2-D7A1-C749-1E60-887B1C01CBD1}" dt="2025-03-05T10:41:27.440" v="20" actId="20577"/>
          <ac:spMkLst>
            <pc:docMk/>
            <pc:sldMk cId="3885587529" sldId="257"/>
            <ac:spMk id="2" creationId="{DBBDDACA-3669-0CC8-280F-166244910F3B}"/>
          </ac:spMkLst>
        </pc:spChg>
        <pc:graphicFrameChg chg="mod modGraphic">
          <ac:chgData name="Oliver Maule" userId="S::p2793357@my365.dmu.ac.uk::8be27a08-bb8d-4540-b07c-f6577dd7a311" providerId="AD" clId="Web-{68D167C2-D7A1-C749-1E60-887B1C01CBD1}" dt="2025-03-05T10:47:14.308" v="43" actId="20577"/>
          <ac:graphicFrameMkLst>
            <pc:docMk/>
            <pc:sldMk cId="3885587529" sldId="257"/>
            <ac:graphicFrameMk id="18" creationId="{999F5CA4-7CC4-9F1A-F437-58E0959C0437}"/>
          </ac:graphicFrameMkLst>
        </pc:graphicFrameChg>
      </pc:sldChg>
    </pc:docChg>
  </pc:docChgLst>
  <pc:docChgLst>
    <pc:chgData name="Oliver Maule" userId="S::p2793357@my365.dmu.ac.uk::8be27a08-bb8d-4540-b07c-f6577dd7a311" providerId="AD" clId="Web-{7DE5FB8A-D9B8-E726-8A82-1BD592B4F726}"/>
    <pc:docChg chg="modSld">
      <pc:chgData name="Oliver Maule" userId="S::p2793357@my365.dmu.ac.uk::8be27a08-bb8d-4540-b07c-f6577dd7a311" providerId="AD" clId="Web-{7DE5FB8A-D9B8-E726-8A82-1BD592B4F726}" dt="2025-03-05T10:58:45.733" v="293" actId="20577"/>
      <pc:docMkLst>
        <pc:docMk/>
      </pc:docMkLst>
      <pc:sldChg chg="modSp">
        <pc:chgData name="Oliver Maule" userId="S::p2793357@my365.dmu.ac.uk::8be27a08-bb8d-4540-b07c-f6577dd7a311" providerId="AD" clId="Web-{7DE5FB8A-D9B8-E726-8A82-1BD592B4F726}" dt="2025-03-05T10:58:45.733" v="293" actId="20577"/>
        <pc:sldMkLst>
          <pc:docMk/>
          <pc:sldMk cId="3885587529" sldId="257"/>
        </pc:sldMkLst>
        <pc:graphicFrameChg chg="modGraphic">
          <ac:chgData name="Oliver Maule" userId="S::p2793357@my365.dmu.ac.uk::8be27a08-bb8d-4540-b07c-f6577dd7a311" providerId="AD" clId="Web-{7DE5FB8A-D9B8-E726-8A82-1BD592B4F726}" dt="2025-03-05T10:58:45.733" v="293" actId="20577"/>
          <ac:graphicFrameMkLst>
            <pc:docMk/>
            <pc:sldMk cId="3885587529" sldId="257"/>
            <ac:graphicFrameMk id="18" creationId="{999F5CA4-7CC4-9F1A-F437-58E0959C043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DC1C3-D5A5-4292-A503-672CE0B293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06AAF-F8FB-4C6A-B252-8216A1B51D41}">
      <dgm:prSet/>
      <dgm:spPr/>
      <dgm:t>
        <a:bodyPr/>
        <a:lstStyle/>
        <a:p>
          <a:r>
            <a:rPr lang="en-US"/>
            <a:t>Honey Pots &amp; Traps</a:t>
          </a:r>
        </a:p>
      </dgm:t>
    </dgm:pt>
    <dgm:pt modelId="{CD970261-EA5A-4C1C-A78A-457B65587055}" type="parTrans" cxnId="{C95F496D-87CF-4361-BC67-00FEDA5F1407}">
      <dgm:prSet/>
      <dgm:spPr/>
      <dgm:t>
        <a:bodyPr/>
        <a:lstStyle/>
        <a:p>
          <a:endParaRPr lang="en-US"/>
        </a:p>
      </dgm:t>
    </dgm:pt>
    <dgm:pt modelId="{6E4F7B83-FCB8-435F-A90E-B2B5795E102E}" type="sibTrans" cxnId="{C95F496D-87CF-4361-BC67-00FEDA5F1407}">
      <dgm:prSet/>
      <dgm:spPr/>
      <dgm:t>
        <a:bodyPr/>
        <a:lstStyle/>
        <a:p>
          <a:endParaRPr lang="en-US"/>
        </a:p>
      </dgm:t>
    </dgm:pt>
    <dgm:pt modelId="{F67E188D-CB9A-4F48-A218-9A131327B023}">
      <dgm:prSet/>
      <dgm:spPr/>
      <dgm:t>
        <a:bodyPr/>
        <a:lstStyle/>
        <a:p>
          <a:pPr rtl="0"/>
          <a:r>
            <a:rPr lang="en-US"/>
            <a:t>These are often fake systems or documents designed to lure attackers in and log information about the attackers.</a:t>
          </a:r>
          <a:r>
            <a:rPr lang="en-US">
              <a:latin typeface="Aptos Display" panose="020F0302020204030204"/>
            </a:rPr>
            <a:t> </a:t>
          </a:r>
          <a:br>
            <a:rPr lang="en-US">
              <a:latin typeface="Aptos Display" panose="020F0302020204030204"/>
            </a:rPr>
          </a:br>
          <a:r>
            <a:rPr lang="en-US">
              <a:latin typeface="Aptos Display" panose="020F0302020204030204"/>
            </a:rPr>
            <a:t>If it looks too easy you might be caught</a:t>
          </a:r>
          <a:endParaRPr lang="en-US"/>
        </a:p>
      </dgm:t>
    </dgm:pt>
    <dgm:pt modelId="{97665710-78F7-44E4-895A-8FFD6F07155F}" type="parTrans" cxnId="{1FC69EF4-24D4-42B7-8764-10F630CE6A28}">
      <dgm:prSet/>
      <dgm:spPr/>
      <dgm:t>
        <a:bodyPr/>
        <a:lstStyle/>
        <a:p>
          <a:endParaRPr lang="en-US"/>
        </a:p>
      </dgm:t>
    </dgm:pt>
    <dgm:pt modelId="{CE17C26D-7519-4C50-9EA3-82CFFCEBD047}" type="sibTrans" cxnId="{1FC69EF4-24D4-42B7-8764-10F630CE6A28}">
      <dgm:prSet/>
      <dgm:spPr/>
      <dgm:t>
        <a:bodyPr/>
        <a:lstStyle/>
        <a:p>
          <a:endParaRPr lang="en-US"/>
        </a:p>
      </dgm:t>
    </dgm:pt>
    <dgm:pt modelId="{3526FD28-0972-4648-A8CE-32506BE33778}">
      <dgm:prSet/>
      <dgm:spPr/>
      <dgm:t>
        <a:bodyPr/>
        <a:lstStyle/>
        <a:p>
          <a:pPr rtl="0"/>
          <a:r>
            <a:rPr lang="en-US"/>
            <a:t>Bad </a:t>
          </a:r>
          <a:r>
            <a:rPr lang="en-US">
              <a:latin typeface="Aptos Display" panose="020F0302020204030204"/>
            </a:rPr>
            <a:t>Operational Security</a:t>
          </a:r>
          <a:endParaRPr lang="en-US"/>
        </a:p>
      </dgm:t>
    </dgm:pt>
    <dgm:pt modelId="{72F1B28C-ACC8-49C3-AF36-04369AC7DF06}" type="parTrans" cxnId="{49996B88-1F9F-4C82-8784-DA19C555FC3E}">
      <dgm:prSet/>
      <dgm:spPr/>
      <dgm:t>
        <a:bodyPr/>
        <a:lstStyle/>
        <a:p>
          <a:endParaRPr lang="en-US"/>
        </a:p>
      </dgm:t>
    </dgm:pt>
    <dgm:pt modelId="{923E9F72-9607-42C8-B131-6C88C851CBA8}" type="sibTrans" cxnId="{49996B88-1F9F-4C82-8784-DA19C555FC3E}">
      <dgm:prSet/>
      <dgm:spPr/>
      <dgm:t>
        <a:bodyPr/>
        <a:lstStyle/>
        <a:p>
          <a:endParaRPr lang="en-US"/>
        </a:p>
      </dgm:t>
    </dgm:pt>
    <dgm:pt modelId="{3DDB66CC-1A2F-4361-A3EB-B4D0BD4917AA}">
      <dgm:prSet/>
      <dgm:spPr/>
      <dgm:t>
        <a:bodyPr/>
        <a:lstStyle/>
        <a:p>
          <a:pPr rtl="0"/>
          <a:r>
            <a:rPr lang="en-US"/>
            <a:t>Even the best hackers make mistakes these mistakes can lead investigators right to the attacker.</a:t>
          </a:r>
          <a:r>
            <a:rPr lang="en-US">
              <a:latin typeface="Aptos Display" panose="020F0302020204030204"/>
            </a:rPr>
            <a:t> </a:t>
          </a:r>
          <a:br>
            <a:rPr lang="en-US">
              <a:latin typeface="Aptos Display" panose="020F0302020204030204"/>
            </a:rPr>
          </a:br>
          <a:r>
            <a:rPr lang="en-US">
              <a:latin typeface="Aptos Display" panose="020F0302020204030204"/>
            </a:rPr>
            <a:t>That data leak doesn't need to be on reddit.</a:t>
          </a:r>
          <a:endParaRPr lang="en-US"/>
        </a:p>
      </dgm:t>
    </dgm:pt>
    <dgm:pt modelId="{DC76D7EC-FF2A-463F-80E6-E0CAD73E51B4}" type="parTrans" cxnId="{9AA3E0BF-39D6-4961-9843-867EF527EBDE}">
      <dgm:prSet/>
      <dgm:spPr/>
      <dgm:t>
        <a:bodyPr/>
        <a:lstStyle/>
        <a:p>
          <a:endParaRPr lang="en-US"/>
        </a:p>
      </dgm:t>
    </dgm:pt>
    <dgm:pt modelId="{946EA389-50AC-4467-818A-C06D339DEDE4}" type="sibTrans" cxnId="{9AA3E0BF-39D6-4961-9843-867EF527EBDE}">
      <dgm:prSet/>
      <dgm:spPr/>
      <dgm:t>
        <a:bodyPr/>
        <a:lstStyle/>
        <a:p>
          <a:endParaRPr lang="en-US"/>
        </a:p>
      </dgm:t>
    </dgm:pt>
    <dgm:pt modelId="{3DAF835F-27D9-4E9D-921F-8857F80EA838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Malware signatures</a:t>
          </a:r>
        </a:p>
      </dgm:t>
    </dgm:pt>
    <dgm:pt modelId="{88EB3510-5410-43A3-A3E2-4885BCFB7ABE}" type="parTrans" cxnId="{7B0E46D4-C5DD-43DD-AA22-1A97B7A42BF9}">
      <dgm:prSet/>
      <dgm:spPr/>
    </dgm:pt>
    <dgm:pt modelId="{B81F31EF-54E8-42A6-83BB-59BD7E976498}" type="sibTrans" cxnId="{7B0E46D4-C5DD-43DD-AA22-1A97B7A42BF9}">
      <dgm:prSet/>
      <dgm:spPr/>
    </dgm:pt>
    <dgm:pt modelId="{C8E83A49-8D3F-4BC7-8E16-294E902F1EF3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All attackers write code in different ways, this can be used to track down who wrote the malware and sometimes lead back to the hacker.</a:t>
          </a:r>
        </a:p>
      </dgm:t>
    </dgm:pt>
    <dgm:pt modelId="{7BA1B679-6069-4337-8A1B-B3AD13352AA3}" type="parTrans" cxnId="{F87B38E6-0DFE-4976-9142-99C2C273E0A4}">
      <dgm:prSet/>
      <dgm:spPr/>
    </dgm:pt>
    <dgm:pt modelId="{C3FE76FE-AC84-4153-9630-A8515AA760C7}" type="sibTrans" cxnId="{F87B38E6-0DFE-4976-9142-99C2C273E0A4}">
      <dgm:prSet/>
      <dgm:spPr/>
    </dgm:pt>
    <dgm:pt modelId="{5B87F044-9D04-490B-9788-93F955CC6E44}" type="pres">
      <dgm:prSet presAssocID="{4F8DC1C3-D5A5-4292-A503-672CE0B2939D}" presName="Name0" presStyleCnt="0">
        <dgm:presLayoutVars>
          <dgm:dir/>
          <dgm:animLvl val="lvl"/>
          <dgm:resizeHandles val="exact"/>
        </dgm:presLayoutVars>
      </dgm:prSet>
      <dgm:spPr/>
    </dgm:pt>
    <dgm:pt modelId="{FF58143F-0C99-463D-ACD3-DFC27EAF87DA}" type="pres">
      <dgm:prSet presAssocID="{3DD06AAF-F8FB-4C6A-B252-8216A1B51D41}" presName="linNode" presStyleCnt="0"/>
      <dgm:spPr/>
    </dgm:pt>
    <dgm:pt modelId="{C1A8858E-6FAA-4399-B048-2EF4DD709DB6}" type="pres">
      <dgm:prSet presAssocID="{3DD06AAF-F8FB-4C6A-B252-8216A1B51D4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6C4DB9-B32F-4CEE-949D-50D928BB1930}" type="pres">
      <dgm:prSet presAssocID="{3DD06AAF-F8FB-4C6A-B252-8216A1B51D41}" presName="descendantText" presStyleLbl="alignAccFollowNode1" presStyleIdx="0" presStyleCnt="3">
        <dgm:presLayoutVars>
          <dgm:bulletEnabled val="1"/>
        </dgm:presLayoutVars>
      </dgm:prSet>
      <dgm:spPr/>
    </dgm:pt>
    <dgm:pt modelId="{D8E322FA-2282-4D0D-9F30-097638BBE6B9}" type="pres">
      <dgm:prSet presAssocID="{6E4F7B83-FCB8-435F-A90E-B2B5795E102E}" presName="sp" presStyleCnt="0"/>
      <dgm:spPr/>
    </dgm:pt>
    <dgm:pt modelId="{90B0FD4A-8287-44C4-9704-5BC777354021}" type="pres">
      <dgm:prSet presAssocID="{3DAF835F-27D9-4E9D-921F-8857F80EA838}" presName="linNode" presStyleCnt="0"/>
      <dgm:spPr/>
    </dgm:pt>
    <dgm:pt modelId="{8E5D9BF5-F513-4C38-9489-1AB2CA050B7B}" type="pres">
      <dgm:prSet presAssocID="{3DAF835F-27D9-4E9D-921F-8857F80EA83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380FE8-658F-4073-8123-CE078AF3AF6A}" type="pres">
      <dgm:prSet presAssocID="{3DAF835F-27D9-4E9D-921F-8857F80EA838}" presName="descendantText" presStyleLbl="alignAccFollowNode1" presStyleIdx="1" presStyleCnt="3">
        <dgm:presLayoutVars>
          <dgm:bulletEnabled val="1"/>
        </dgm:presLayoutVars>
      </dgm:prSet>
      <dgm:spPr/>
    </dgm:pt>
    <dgm:pt modelId="{3E29B584-C3BE-4C26-8DD8-F6E944ACA8B7}" type="pres">
      <dgm:prSet presAssocID="{B81F31EF-54E8-42A6-83BB-59BD7E976498}" presName="sp" presStyleCnt="0"/>
      <dgm:spPr/>
    </dgm:pt>
    <dgm:pt modelId="{6C1AAB4C-5317-45EF-8316-BB5BFFFEE431}" type="pres">
      <dgm:prSet presAssocID="{3526FD28-0972-4648-A8CE-32506BE33778}" presName="linNode" presStyleCnt="0"/>
      <dgm:spPr/>
    </dgm:pt>
    <dgm:pt modelId="{09E94D1B-AB78-4FF4-963B-6534E23325A2}" type="pres">
      <dgm:prSet presAssocID="{3526FD28-0972-4648-A8CE-32506BE3377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F599BBE-339E-493A-B622-105F2E426D74}" type="pres">
      <dgm:prSet presAssocID="{3526FD28-0972-4648-A8CE-32506BE3377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72EE41-6C10-454C-9C43-3A8D7E0EFFED}" type="presOf" srcId="{C8E83A49-8D3F-4BC7-8E16-294E902F1EF3}" destId="{4A380FE8-658F-4073-8123-CE078AF3AF6A}" srcOrd="0" destOrd="0" presId="urn:microsoft.com/office/officeart/2005/8/layout/vList5"/>
    <dgm:cxn modelId="{DB0A5E4A-032B-418E-9954-9EE5BA45B420}" type="presOf" srcId="{3DAF835F-27D9-4E9D-921F-8857F80EA838}" destId="{8E5D9BF5-F513-4C38-9489-1AB2CA050B7B}" srcOrd="0" destOrd="0" presId="urn:microsoft.com/office/officeart/2005/8/layout/vList5"/>
    <dgm:cxn modelId="{C95F496D-87CF-4361-BC67-00FEDA5F1407}" srcId="{4F8DC1C3-D5A5-4292-A503-672CE0B2939D}" destId="{3DD06AAF-F8FB-4C6A-B252-8216A1B51D41}" srcOrd="0" destOrd="0" parTransId="{CD970261-EA5A-4C1C-A78A-457B65587055}" sibTransId="{6E4F7B83-FCB8-435F-A90E-B2B5795E102E}"/>
    <dgm:cxn modelId="{C279D570-8670-4547-A90E-55FD5B032C91}" type="presOf" srcId="{3DDB66CC-1A2F-4361-A3EB-B4D0BD4917AA}" destId="{FF599BBE-339E-493A-B622-105F2E426D74}" srcOrd="0" destOrd="0" presId="urn:microsoft.com/office/officeart/2005/8/layout/vList5"/>
    <dgm:cxn modelId="{49996B88-1F9F-4C82-8784-DA19C555FC3E}" srcId="{4F8DC1C3-D5A5-4292-A503-672CE0B2939D}" destId="{3526FD28-0972-4648-A8CE-32506BE33778}" srcOrd="2" destOrd="0" parTransId="{72F1B28C-ACC8-49C3-AF36-04369AC7DF06}" sibTransId="{923E9F72-9607-42C8-B131-6C88C851CBA8}"/>
    <dgm:cxn modelId="{CAB333A9-8DCC-4F4E-8BFD-09045548443B}" type="presOf" srcId="{F67E188D-CB9A-4F48-A218-9A131327B023}" destId="{E36C4DB9-B32F-4CEE-949D-50D928BB1930}" srcOrd="0" destOrd="0" presId="urn:microsoft.com/office/officeart/2005/8/layout/vList5"/>
    <dgm:cxn modelId="{9AA3E0BF-39D6-4961-9843-867EF527EBDE}" srcId="{3526FD28-0972-4648-A8CE-32506BE33778}" destId="{3DDB66CC-1A2F-4361-A3EB-B4D0BD4917AA}" srcOrd="0" destOrd="0" parTransId="{DC76D7EC-FF2A-463F-80E6-E0CAD73E51B4}" sibTransId="{946EA389-50AC-4467-818A-C06D339DEDE4}"/>
    <dgm:cxn modelId="{A2BBDCC2-2068-4B63-9489-BBADA4279408}" type="presOf" srcId="{3526FD28-0972-4648-A8CE-32506BE33778}" destId="{09E94D1B-AB78-4FF4-963B-6534E23325A2}" srcOrd="0" destOrd="0" presId="urn:microsoft.com/office/officeart/2005/8/layout/vList5"/>
    <dgm:cxn modelId="{7B0E46D4-C5DD-43DD-AA22-1A97B7A42BF9}" srcId="{4F8DC1C3-D5A5-4292-A503-672CE0B2939D}" destId="{3DAF835F-27D9-4E9D-921F-8857F80EA838}" srcOrd="1" destOrd="0" parTransId="{88EB3510-5410-43A3-A3E2-4885BCFB7ABE}" sibTransId="{B81F31EF-54E8-42A6-83BB-59BD7E976498}"/>
    <dgm:cxn modelId="{5E2B4CE3-8F0D-4E95-AA82-8B9B219D6622}" type="presOf" srcId="{4F8DC1C3-D5A5-4292-A503-672CE0B2939D}" destId="{5B87F044-9D04-490B-9788-93F955CC6E44}" srcOrd="0" destOrd="0" presId="urn:microsoft.com/office/officeart/2005/8/layout/vList5"/>
    <dgm:cxn modelId="{F87B38E6-0DFE-4976-9142-99C2C273E0A4}" srcId="{3DAF835F-27D9-4E9D-921F-8857F80EA838}" destId="{C8E83A49-8D3F-4BC7-8E16-294E902F1EF3}" srcOrd="0" destOrd="0" parTransId="{7BA1B679-6069-4337-8A1B-B3AD13352AA3}" sibTransId="{C3FE76FE-AC84-4153-9630-A8515AA760C7}"/>
    <dgm:cxn modelId="{1FC69EF4-24D4-42B7-8764-10F630CE6A28}" srcId="{3DD06AAF-F8FB-4C6A-B252-8216A1B51D41}" destId="{F67E188D-CB9A-4F48-A218-9A131327B023}" srcOrd="0" destOrd="0" parTransId="{97665710-78F7-44E4-895A-8FFD6F07155F}" sibTransId="{CE17C26D-7519-4C50-9EA3-82CFFCEBD047}"/>
    <dgm:cxn modelId="{FECE15F9-8352-4EA1-A568-01BE3FFE0941}" type="presOf" srcId="{3DD06AAF-F8FB-4C6A-B252-8216A1B51D41}" destId="{C1A8858E-6FAA-4399-B048-2EF4DD709DB6}" srcOrd="0" destOrd="0" presId="urn:microsoft.com/office/officeart/2005/8/layout/vList5"/>
    <dgm:cxn modelId="{6F95F498-5686-4EDD-ABDF-AE83320E9697}" type="presParOf" srcId="{5B87F044-9D04-490B-9788-93F955CC6E44}" destId="{FF58143F-0C99-463D-ACD3-DFC27EAF87DA}" srcOrd="0" destOrd="0" presId="urn:microsoft.com/office/officeart/2005/8/layout/vList5"/>
    <dgm:cxn modelId="{1888F591-6EA5-4E2F-AD00-755BBBFCEFF5}" type="presParOf" srcId="{FF58143F-0C99-463D-ACD3-DFC27EAF87DA}" destId="{C1A8858E-6FAA-4399-B048-2EF4DD709DB6}" srcOrd="0" destOrd="0" presId="urn:microsoft.com/office/officeart/2005/8/layout/vList5"/>
    <dgm:cxn modelId="{2FBA7A5F-7FB6-45AB-B692-8BD4604BACA1}" type="presParOf" srcId="{FF58143F-0C99-463D-ACD3-DFC27EAF87DA}" destId="{E36C4DB9-B32F-4CEE-949D-50D928BB1930}" srcOrd="1" destOrd="0" presId="urn:microsoft.com/office/officeart/2005/8/layout/vList5"/>
    <dgm:cxn modelId="{E77EE176-3119-4D30-9D2D-A8D1908FAC48}" type="presParOf" srcId="{5B87F044-9D04-490B-9788-93F955CC6E44}" destId="{D8E322FA-2282-4D0D-9F30-097638BBE6B9}" srcOrd="1" destOrd="0" presId="urn:microsoft.com/office/officeart/2005/8/layout/vList5"/>
    <dgm:cxn modelId="{DC296119-4EAA-47C3-A348-DD8FC71865E3}" type="presParOf" srcId="{5B87F044-9D04-490B-9788-93F955CC6E44}" destId="{90B0FD4A-8287-44C4-9704-5BC777354021}" srcOrd="2" destOrd="0" presId="urn:microsoft.com/office/officeart/2005/8/layout/vList5"/>
    <dgm:cxn modelId="{C3A5CC3C-7C54-4FE4-8A27-08FF5427F8AC}" type="presParOf" srcId="{90B0FD4A-8287-44C4-9704-5BC777354021}" destId="{8E5D9BF5-F513-4C38-9489-1AB2CA050B7B}" srcOrd="0" destOrd="0" presId="urn:microsoft.com/office/officeart/2005/8/layout/vList5"/>
    <dgm:cxn modelId="{FFBF88D4-0CA5-479B-8E6F-FE3895946371}" type="presParOf" srcId="{90B0FD4A-8287-44C4-9704-5BC777354021}" destId="{4A380FE8-658F-4073-8123-CE078AF3AF6A}" srcOrd="1" destOrd="0" presId="urn:microsoft.com/office/officeart/2005/8/layout/vList5"/>
    <dgm:cxn modelId="{ED15EC04-25A0-41F9-B7B8-5A7B5D0890E5}" type="presParOf" srcId="{5B87F044-9D04-490B-9788-93F955CC6E44}" destId="{3E29B584-C3BE-4C26-8DD8-F6E944ACA8B7}" srcOrd="3" destOrd="0" presId="urn:microsoft.com/office/officeart/2005/8/layout/vList5"/>
    <dgm:cxn modelId="{03D144FF-26B8-4A95-A81A-2368478353D7}" type="presParOf" srcId="{5B87F044-9D04-490B-9788-93F955CC6E44}" destId="{6C1AAB4C-5317-45EF-8316-BB5BFFFEE431}" srcOrd="4" destOrd="0" presId="urn:microsoft.com/office/officeart/2005/8/layout/vList5"/>
    <dgm:cxn modelId="{A27373E4-9311-4B37-B6C9-D4F0C8579D5A}" type="presParOf" srcId="{6C1AAB4C-5317-45EF-8316-BB5BFFFEE431}" destId="{09E94D1B-AB78-4FF4-963B-6534E23325A2}" srcOrd="0" destOrd="0" presId="urn:microsoft.com/office/officeart/2005/8/layout/vList5"/>
    <dgm:cxn modelId="{BA256C63-8601-4491-8E21-E200036308B2}" type="presParOf" srcId="{6C1AAB4C-5317-45EF-8316-BB5BFFFEE431}" destId="{FF599BBE-339E-493A-B622-105F2E426D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C4DB9-B32F-4CEE-949D-50D928BB1930}">
      <dsp:nvSpPr>
        <dsp:cNvPr id="0" name=""/>
        <dsp:cNvSpPr/>
      </dsp:nvSpPr>
      <dsp:spPr>
        <a:xfrm rot="5400000">
          <a:off x="6158129" y="-2542204"/>
          <a:ext cx="908424" cy="6223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These are often fake systems or documents designed to lure attackers in and log information about the attackers.</a:t>
          </a:r>
          <a:r>
            <a:rPr lang="en-US" sz="1700" kern="1200">
              <a:latin typeface="Aptos Display" panose="020F0302020204030204"/>
            </a:rPr>
            <a:t> </a:t>
          </a:r>
          <a:br>
            <a:rPr lang="en-US" sz="1700" kern="1200">
              <a:latin typeface="Aptos Display" panose="020F0302020204030204"/>
            </a:rPr>
          </a:br>
          <a:r>
            <a:rPr lang="en-US" sz="1700" kern="1200">
              <a:latin typeface="Aptos Display" panose="020F0302020204030204"/>
            </a:rPr>
            <a:t>If it looks too easy you might be caught</a:t>
          </a:r>
          <a:endParaRPr lang="en-US" sz="1700" kern="1200"/>
        </a:p>
      </dsp:txBody>
      <dsp:txXfrm rot="-5400000">
        <a:off x="3500652" y="159619"/>
        <a:ext cx="6179033" cy="819732"/>
      </dsp:txXfrm>
    </dsp:sp>
    <dsp:sp modelId="{C1A8858E-6FAA-4399-B048-2EF4DD709DB6}">
      <dsp:nvSpPr>
        <dsp:cNvPr id="0" name=""/>
        <dsp:cNvSpPr/>
      </dsp:nvSpPr>
      <dsp:spPr>
        <a:xfrm>
          <a:off x="0" y="1720"/>
          <a:ext cx="3500651" cy="1135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Honey Pots &amp; Traps</a:t>
          </a:r>
        </a:p>
      </dsp:txBody>
      <dsp:txXfrm>
        <a:off x="55432" y="57152"/>
        <a:ext cx="3389787" cy="1024665"/>
      </dsp:txXfrm>
    </dsp:sp>
    <dsp:sp modelId="{4A380FE8-658F-4073-8123-CE078AF3AF6A}">
      <dsp:nvSpPr>
        <dsp:cNvPr id="0" name=""/>
        <dsp:cNvSpPr/>
      </dsp:nvSpPr>
      <dsp:spPr>
        <a:xfrm rot="5400000">
          <a:off x="6158129" y="-1349897"/>
          <a:ext cx="908424" cy="6223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ptos Display" panose="020F0302020204030204"/>
            </a:rPr>
            <a:t>All attackers write code in different ways, this can be used to track down who wrote the malware and sometimes lead back to the hacker.</a:t>
          </a:r>
        </a:p>
      </dsp:txBody>
      <dsp:txXfrm rot="-5400000">
        <a:off x="3500652" y="1351926"/>
        <a:ext cx="6179033" cy="819732"/>
      </dsp:txXfrm>
    </dsp:sp>
    <dsp:sp modelId="{8E5D9BF5-F513-4C38-9489-1AB2CA050B7B}">
      <dsp:nvSpPr>
        <dsp:cNvPr id="0" name=""/>
        <dsp:cNvSpPr/>
      </dsp:nvSpPr>
      <dsp:spPr>
        <a:xfrm>
          <a:off x="0" y="1194027"/>
          <a:ext cx="3500651" cy="1135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ptos Display" panose="020F0302020204030204"/>
            </a:rPr>
            <a:t>Malware signatures</a:t>
          </a:r>
        </a:p>
      </dsp:txBody>
      <dsp:txXfrm>
        <a:off x="55432" y="1249459"/>
        <a:ext cx="3389787" cy="1024665"/>
      </dsp:txXfrm>
    </dsp:sp>
    <dsp:sp modelId="{FF599BBE-339E-493A-B622-105F2E426D74}">
      <dsp:nvSpPr>
        <dsp:cNvPr id="0" name=""/>
        <dsp:cNvSpPr/>
      </dsp:nvSpPr>
      <dsp:spPr>
        <a:xfrm rot="5400000">
          <a:off x="6158129" y="-157591"/>
          <a:ext cx="908424" cy="6223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Even the best hackers make mistakes these mistakes can lead investigators right to the attacker.</a:t>
          </a:r>
          <a:r>
            <a:rPr lang="en-US" sz="1700" kern="1200">
              <a:latin typeface="Aptos Display" panose="020F0302020204030204"/>
            </a:rPr>
            <a:t> </a:t>
          </a:r>
          <a:br>
            <a:rPr lang="en-US" sz="1700" kern="1200">
              <a:latin typeface="Aptos Display" panose="020F0302020204030204"/>
            </a:rPr>
          </a:br>
          <a:r>
            <a:rPr lang="en-US" sz="1700" kern="1200">
              <a:latin typeface="Aptos Display" panose="020F0302020204030204"/>
            </a:rPr>
            <a:t>That data leak doesn't need to be on reddit.</a:t>
          </a:r>
          <a:endParaRPr lang="en-US" sz="1700" kern="1200"/>
        </a:p>
      </dsp:txBody>
      <dsp:txXfrm rot="-5400000">
        <a:off x="3500652" y="2544232"/>
        <a:ext cx="6179033" cy="819732"/>
      </dsp:txXfrm>
    </dsp:sp>
    <dsp:sp modelId="{09E94D1B-AB78-4FF4-963B-6534E23325A2}">
      <dsp:nvSpPr>
        <dsp:cNvPr id="0" name=""/>
        <dsp:cNvSpPr/>
      </dsp:nvSpPr>
      <dsp:spPr>
        <a:xfrm>
          <a:off x="0" y="2386333"/>
          <a:ext cx="3500651" cy="1135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Bad </a:t>
          </a:r>
          <a:r>
            <a:rPr lang="en-US" sz="3200" kern="1200">
              <a:latin typeface="Aptos Display" panose="020F0302020204030204"/>
            </a:rPr>
            <a:t>Operational Security</a:t>
          </a:r>
          <a:endParaRPr lang="en-US" sz="3200" kern="1200"/>
        </a:p>
      </dsp:txBody>
      <dsp:txXfrm>
        <a:off x="55432" y="2441765"/>
        <a:ext cx="3389787" cy="1024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6" name="Picture 215" descr="Computer code representation.">
            <a:extLst>
              <a:ext uri="{FF2B5EF4-FFF2-40B4-BE49-F238E27FC236}">
                <a16:creationId xmlns:a16="http://schemas.microsoft.com/office/drawing/2014/main" id="{36E19956-8F69-D916-FFFA-A97383C7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434" r="-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8894735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Hacking the Hackers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9694" y="1834937"/>
            <a:ext cx="6612610" cy="1024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How Cyber Criminals get caught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rtoon of a person with a handcuff&#10;&#10;AI-generated content may be incorrect.">
            <a:extLst>
              <a:ext uri="{FF2B5EF4-FFF2-40B4-BE49-F238E27FC236}">
                <a16:creationId xmlns:a16="http://schemas.microsoft.com/office/drawing/2014/main" id="{3CFBA784-3C21-D8F0-0A3E-099B3190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774" y="3883741"/>
            <a:ext cx="3072581" cy="30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DDACA-3669-0CC8-280F-1662449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7" y="282046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Common mistakes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99F5CA4-7CC4-9F1A-F437-58E0959C0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868447"/>
              </p:ext>
            </p:extLst>
          </p:nvPr>
        </p:nvGraphicFramePr>
        <p:xfrm>
          <a:off x="633995" y="1966676"/>
          <a:ext cx="9724031" cy="35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7F1A6345-CF73-7DF6-5158-548345F26D6E}"/>
              </a:ext>
            </a:extLst>
          </p:cNvPr>
          <p:cNvGrpSpPr/>
          <p:nvPr/>
        </p:nvGrpSpPr>
        <p:grpSpPr>
          <a:xfrm>
            <a:off x="8332033" y="4946754"/>
            <a:ext cx="3560768" cy="2310982"/>
            <a:chOff x="8332033" y="4946754"/>
            <a:chExt cx="3560768" cy="2310982"/>
          </a:xfrm>
        </p:grpSpPr>
        <p:pic>
          <p:nvPicPr>
            <p:cNvPr id="13" name="Picture 12" descr="A logo of a child&#10;&#10;AI-generated content may be incorrect.">
              <a:extLst>
                <a:ext uri="{FF2B5EF4-FFF2-40B4-BE49-F238E27FC236}">
                  <a16:creationId xmlns:a16="http://schemas.microsoft.com/office/drawing/2014/main" id="{284CD0B5-C5E1-6E62-F078-312FD88C3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0935" y="5063410"/>
              <a:ext cx="2131866" cy="2194326"/>
            </a:xfrm>
            <a:prstGeom prst="rect">
              <a:avLst/>
            </a:prstGeom>
          </p:spPr>
        </p:pic>
        <p:sp>
          <p:nvSpPr>
            <p:cNvPr id="33" name="Speech Bubble: Oval 32">
              <a:extLst>
                <a:ext uri="{FF2B5EF4-FFF2-40B4-BE49-F238E27FC236}">
                  <a16:creationId xmlns:a16="http://schemas.microsoft.com/office/drawing/2014/main" id="{6E2F02FA-2FFA-4EA9-D0EB-545AC8BE4160}"/>
                </a:ext>
              </a:extLst>
            </p:cNvPr>
            <p:cNvSpPr/>
            <p:nvPr/>
          </p:nvSpPr>
          <p:spPr>
            <a:xfrm flipH="1">
              <a:off x="8332033" y="4946754"/>
              <a:ext cx="2848130" cy="1049309"/>
            </a:xfrm>
            <a:prstGeom prst="wedgeEllipseCallou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I'm David Tennant and I hacked DOGE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9B829-AB1D-5EF6-350A-7CCB2E72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489529"/>
            <a:ext cx="4359996" cy="1105821"/>
          </a:xfrm>
        </p:spPr>
        <p:txBody>
          <a:bodyPr anchor="b">
            <a:noAutofit/>
          </a:bodyPr>
          <a:lstStyle/>
          <a:p>
            <a:r>
              <a:rPr lang="en-US" sz="4800"/>
              <a:t>The FBI vs 'Sabu'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2435-A985-F80E-9F51-0D904277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606441"/>
            <a:ext cx="5559209" cy="39972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Hector Xavier Monsegur aka 'Sabu' was a key member of Lulzsec, and was said to be the leader of the group. He later turned on the group preventing 300 future attacks</a:t>
            </a:r>
            <a:br>
              <a:rPr lang="en-US" sz="2000"/>
            </a:br>
            <a:endParaRPr lang="en-US" sz="2000"/>
          </a:p>
          <a:p>
            <a:r>
              <a:rPr lang="en-US" sz="2000"/>
              <a:t>Lulzsec was a hacking group formed as an offshoot of anonymous devoted to causing chaos and attacking targets for fun. Targets such as.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The CIA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PlayStation Network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News Corporation Limited </a:t>
            </a:r>
            <a:endParaRPr lang="en-US" sz="20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B7233AB-0D84-CCDD-B5E5-BB5168B7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480" y="489118"/>
            <a:ext cx="4822947" cy="54660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4DBD0-0AE3-DF68-A2C3-564920D8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5" y="282247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Ethical Hacking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A268-9560-ADA3-3F5D-494081A6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3068"/>
            <a:ext cx="9724031" cy="4408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Remember even the best hackers make mistakes, Understanding these mistakes makes us better at our profession.</a:t>
            </a:r>
            <a:br>
              <a:rPr lang="en-US"/>
            </a:br>
            <a:endParaRPr lang="en-US"/>
          </a:p>
          <a:p>
            <a:r>
              <a:rPr lang="en-US"/>
              <a:t>Good Operational Security is never too much hassle</a:t>
            </a:r>
          </a:p>
          <a:p>
            <a:endParaRPr lang="en-US"/>
          </a:p>
          <a:p>
            <a:r>
              <a:rPr lang="en-US"/>
              <a:t>Don’t Do Illegal shit, There are plenty of people out there who get paid to find you if you do.</a:t>
            </a:r>
          </a:p>
        </p:txBody>
      </p:sp>
      <p:pic>
        <p:nvPicPr>
          <p:cNvPr id="5" name="Picture 4" descr="Two cups of coffee on a black background&#10;&#10;AI-generated content may be incorrect.">
            <a:extLst>
              <a:ext uri="{FF2B5EF4-FFF2-40B4-BE49-F238E27FC236}">
                <a16:creationId xmlns:a16="http://schemas.microsoft.com/office/drawing/2014/main" id="{846B09AD-2623-1492-3B47-6ADDAB5B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9" y="-1"/>
            <a:ext cx="2531807" cy="2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Hacking the Hackers</vt:lpstr>
      <vt:lpstr>Common mistakes</vt:lpstr>
      <vt:lpstr>The FBI vs 'Sabu'</vt:lpstr>
      <vt:lpstr>Ethical Hacking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2025-02-27T11:19:51Z</dcterms:created>
  <dcterms:modified xsi:type="dcterms:W3CDTF">2025-03-05T11:12:02Z</dcterms:modified>
</cp:coreProperties>
</file>