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9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3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mCvZkHs_DE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artoon characters&#10;&#10;AI-generated content may be incorrect.">
            <a:extLst>
              <a:ext uri="{FF2B5EF4-FFF2-40B4-BE49-F238E27FC236}">
                <a16:creationId xmlns:a16="http://schemas.microsoft.com/office/drawing/2014/main" id="{8C1602DD-82E1-7969-4BC9-50C62509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51ED8-4FA7-6D75-12E4-127F68F7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The Accuracies of Ralph Breaks The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290D9-1EC8-9548-F082-CD25F0EB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5-minute talk</a:t>
            </a:r>
          </a:p>
          <a:p>
            <a:endParaRPr lang="en-GB" sz="2200" dirty="0">
              <a:solidFill>
                <a:srgbClr val="FFFFFF"/>
              </a:solidFill>
            </a:endParaRPr>
          </a:p>
        </p:txBody>
      </p:sp>
      <p:grpSp>
        <p:nvGrpSpPr>
          <p:cNvPr id="2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9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E535-62FA-E3D7-AA7C-7554A26C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0AC3-2107-349D-A988-C5E781E8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movie is the sequel to Wreck-It-Ralph</a:t>
            </a:r>
          </a:p>
          <a:p>
            <a:r>
              <a:rPr lang="en-GB" dirty="0"/>
              <a:t>It came out in 2018 (7 years ago)</a:t>
            </a:r>
          </a:p>
          <a:p>
            <a:r>
              <a:rPr lang="en-GB" dirty="0"/>
              <a:t>Directed by Phil Johnston and Rich Moore</a:t>
            </a:r>
          </a:p>
          <a:p>
            <a:r>
              <a:rPr lang="en-GB" dirty="0"/>
              <a:t>Stars John C. Reilly as the title character </a:t>
            </a:r>
          </a:p>
        </p:txBody>
      </p:sp>
    </p:spTree>
    <p:extLst>
      <p:ext uri="{BB962C8B-B14F-4D97-AF65-F5344CB8AC3E}">
        <p14:creationId xmlns:p14="http://schemas.microsoft.com/office/powerpoint/2010/main" val="58050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6781-B9A8-1D7E-2E58-8252F488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B39D-866A-07A8-6BE4-FBC942BC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owner of the arcade they all live in gets Wi-Fi</a:t>
            </a:r>
          </a:p>
          <a:p>
            <a:r>
              <a:rPr lang="en-GB" dirty="0"/>
              <a:t>Because everything is plugged into one extension lead they can all go from each arcade machine and now the Wi-Fi</a:t>
            </a:r>
          </a:p>
          <a:p>
            <a:r>
              <a:rPr lang="en-GB" dirty="0"/>
              <a:t>By going through the router, they end up in the internet which is basically just a massive city (kind of looks like Coruscant from the Star Wars Prequels)</a:t>
            </a:r>
          </a:p>
          <a:p>
            <a:r>
              <a:rPr lang="en-GB" dirty="0"/>
              <a:t>Ralph’s best friend Vanellope decides she likes it in a video game (basically rip-off GTA)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B774-540D-D2A5-613F-20FDD4172514}"/>
              </a:ext>
            </a:extLst>
          </p:cNvPr>
          <p:cNvSpPr txBox="1"/>
          <p:nvPr/>
        </p:nvSpPr>
        <p:spPr>
          <a:xfrm rot="20037442">
            <a:off x="-522460" y="2959373"/>
            <a:ext cx="11364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rgbClr val="FF0000"/>
                </a:solidFill>
              </a:rPr>
              <a:t>Spoiler Alert</a:t>
            </a:r>
          </a:p>
        </p:txBody>
      </p:sp>
    </p:spTree>
    <p:extLst>
      <p:ext uri="{BB962C8B-B14F-4D97-AF65-F5344CB8AC3E}">
        <p14:creationId xmlns:p14="http://schemas.microsoft.com/office/powerpoint/2010/main" val="37130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7BF2-8FE0-D4D3-C9AD-954791A6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24FB-88DC-8544-B1BC-1BED57CD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Ralph doesn’t like this so goes and speaks to a scammer he knows who introduces him to the dark web </a:t>
            </a:r>
          </a:p>
          <a:p>
            <a:r>
              <a:rPr lang="en-GB" dirty="0"/>
              <a:t>Ralph then buys malware of a dude on the dark web and takes it back to Slaughter Race</a:t>
            </a:r>
          </a:p>
          <a:p>
            <a:r>
              <a:rPr lang="en-GB" dirty="0"/>
              <a:t>You can see where this is going </a:t>
            </a:r>
          </a:p>
        </p:txBody>
      </p:sp>
    </p:spTree>
    <p:extLst>
      <p:ext uri="{BB962C8B-B14F-4D97-AF65-F5344CB8AC3E}">
        <p14:creationId xmlns:p14="http://schemas.microsoft.com/office/powerpoint/2010/main" val="771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80D3-F721-CF7A-798D-B576EDDA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SEE IT IS RELEVANT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C1AB-3761-8DF7-386C-74A260FA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Vanellope (as found out in the first movie) has a glitch </a:t>
            </a:r>
          </a:p>
          <a:p>
            <a:r>
              <a:rPr lang="en-GB" dirty="0"/>
              <a:t>The malware scans for vulnerabilities in the code and replicates it </a:t>
            </a:r>
          </a:p>
          <a:p>
            <a:r>
              <a:rPr lang="en-GB" dirty="0"/>
              <a:t>The malware finds Vanellope’s glitchy code and replicates it throughout the game code, so the game stops working</a:t>
            </a:r>
          </a:p>
          <a:p>
            <a:r>
              <a:rPr lang="en-GB" dirty="0"/>
              <a:t>The developers are competent – they have a copy of the original code, so they decide to restart the game and overwrite the wrecked code with the original code</a:t>
            </a:r>
          </a:p>
        </p:txBody>
      </p:sp>
    </p:spTree>
    <p:extLst>
      <p:ext uri="{BB962C8B-B14F-4D97-AF65-F5344CB8AC3E}">
        <p14:creationId xmlns:p14="http://schemas.microsoft.com/office/powerpoint/2010/main" val="317181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FE0A-286C-A864-2D32-67181506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gets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FA4A-4575-F714-1F14-FD2AE694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Ralph knows this, so has to get Vanellope out of the game before her code gets destroyed forever</a:t>
            </a:r>
          </a:p>
          <a:p>
            <a:r>
              <a:rPr lang="en-GB" dirty="0"/>
              <a:t>But he also lets the malware escape</a:t>
            </a:r>
          </a:p>
          <a:p>
            <a:r>
              <a:rPr lang="en-GB" dirty="0"/>
              <a:t>The malware starts scanning for a new vulnerability and lands on Ralph mid-break-down</a:t>
            </a:r>
          </a:p>
          <a:p>
            <a:r>
              <a:rPr lang="en-GB" dirty="0"/>
              <a:t>This time – somehow – the malware does something different</a:t>
            </a:r>
          </a:p>
          <a:p>
            <a:r>
              <a:rPr lang="en-GB" dirty="0"/>
              <a:t>It replicates Ralph as millions of insecure Ralph bots causing a denial-of-service attack to the entire internet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4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6514-93AB-A9F0-DB11-476147D3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&lt;&lt;&lt;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6EDE-812A-C833-62FB-085ADD5F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Obviously, we have to remember that this is a Disney film and therefore to resolve the dos Ralph overcomes his insecurities and all the bots disappear into gold dust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4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C1B04-6BEA-CEB4-81EE-D9FA424A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Clip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Online Media 3" title="End credits scene of Ralph Breaks the Internet">
            <a:hlinkClick r:id="" action="ppaction://media"/>
            <a:extLst>
              <a:ext uri="{FF2B5EF4-FFF2-40B4-BE49-F238E27FC236}">
                <a16:creationId xmlns:a16="http://schemas.microsoft.com/office/drawing/2014/main" id="{A3E10D55-74CD-3E62-133F-A6A45416BC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27244" y="2385716"/>
            <a:ext cx="6937511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26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352</Words>
  <Application>Microsoft Office PowerPoint</Application>
  <PresentationFormat>Widescreen</PresentationFormat>
  <Paragraphs>33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Posterama</vt:lpstr>
      <vt:lpstr>ExploreVTI</vt:lpstr>
      <vt:lpstr>The Accuracies of Ralph Breaks The Internet</vt:lpstr>
      <vt:lpstr>Background</vt:lpstr>
      <vt:lpstr>Plot</vt:lpstr>
      <vt:lpstr>Plot</vt:lpstr>
      <vt:lpstr>SEE IT IS RELEVANT</vt:lpstr>
      <vt:lpstr>It gets worse</vt:lpstr>
      <vt:lpstr>Logic &lt;&lt;&lt; </vt:lpstr>
      <vt:lpstr>Clip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Abbey Rhodes</dc:creator>
  <cp:lastModifiedBy>Abbey Rhodes</cp:lastModifiedBy>
  <cp:revision>1</cp:revision>
  <dcterms:created xsi:type="dcterms:W3CDTF">2025-03-06T14:46:48Z</dcterms:created>
  <dcterms:modified xsi:type="dcterms:W3CDTF">2025-03-06T17:24:58Z</dcterms:modified>
</cp:coreProperties>
</file>