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7656-3C86-CE83-BAC0-E5B85EA83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603B-7F51-84E9-235D-99A6A3BC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FB9B-720B-21A0-B7E6-455EC6A7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D8688-F7B6-19AB-59D1-DB8C15A1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3D80-7E32-39CC-8B8C-F1B45FAB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D5AD-186D-0A16-418E-72E73727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8B41-4F0B-57F0-426C-1E08CA63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396F-CBE6-A29B-C96C-7488129D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56FC-ED8B-BB65-9A8F-C7269C6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258E-D7C7-6E4D-C6B2-0CF8C373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406E0-A419-3552-93F6-175B81778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5FFE-0986-352A-B260-029337BD3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0D81-3609-93A2-56BA-221EC81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A8EB-6D12-58A6-DBC3-B0ADC893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5D43A-9526-0672-DEA0-84A6AEED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0090-D8EB-0AC7-A000-A6FC4D31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B7F1-AA94-2ECB-3603-59BB02F7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4A5F6-8E02-05C6-3E98-568F371A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766-7102-50A4-62CE-E49499E9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6DD7-0FF4-534B-6430-05C7188E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506B-E11D-04B5-84F7-1940560C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D08F1-846E-4B41-1755-3C71173F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C92B-5CFF-4164-B697-02E6B2B3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80A5-BE36-4830-73C4-929E5DB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5A36-0F77-B1D9-9916-ED61DB56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3ECC-EC57-187A-8A0C-7BDB5BA3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DD8F-9D73-3915-AB08-C010DF404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305F6-195F-207B-7C5B-394F04C5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D7736-60BA-B8B8-618F-3038FF8A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9270-DD61-7C05-71A4-C91D3222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9D7A-82F3-035C-0861-8BB5060A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3149-7D14-4300-A825-2E1BC5A0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64D8-E95F-3E8B-9CA4-C52B4004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D6EF-0F96-2F46-B095-31B54890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8981E-4E69-5DF0-6248-3FE66F275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6DE0C-A61C-345F-B511-AB7450C3E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1E023-AD68-374D-0971-2A796E2C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68289-28AB-855B-67C0-DB0179C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35D06-4EAD-BD12-918E-03F72BB6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5D33-4705-63FE-ADE1-9374F817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EAFED-ED86-29E6-7B8C-E5071565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B1B4-FC66-A7DC-BF83-45A9559E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E9306-4607-F096-BED1-E1B2BD8F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66E11-74F4-A092-67CE-CFEF3D7F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B8B7A-BDD5-5575-6A23-C23E8362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2EEFA-EDC6-9526-8208-AD42F554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C40-2520-1E09-39EB-45184C85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D56E-CCD4-95A1-DC17-826EDE71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98FF-E8AE-B750-E7CB-F2B0D815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541F5-C82C-4DFF-C152-AF1B085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15B4-E690-E0E7-A088-BA63D817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619F8-FA8D-35CE-9177-E45DF90B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395-4807-27BA-7AB7-84488616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AB1D1-34EF-AEB2-0316-495CB78E7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5BD9-9230-AC1E-B1E1-87E8335D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A43F-AE18-28C2-B365-B2441D4D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0DF05-49E8-CE4A-D310-22FBA7D2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02A7-61FA-7C71-A74F-FBF54528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AD7D0-42EC-F0A2-A9B4-091A34EC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BF703-93A7-F401-1DEF-096C8373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174F-6DAE-3B73-5264-923B8B77C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F30C-B711-404F-B27F-EB6E30B2597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7967-B70B-1659-60AD-2CB6560CB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345E-3E91-1024-C96F-37BE65ECA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B5AB-CCB9-4BC8-8280-7A47F96F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B77FF-B621-1B14-4AC6-68B30344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01018">
            <a:off x="917575" y="1029334"/>
            <a:ext cx="3143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3EA41-D347-024B-4C46-9594FF60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9570">
            <a:off x="8055754" y="1361016"/>
            <a:ext cx="2046538" cy="155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DC37D-2DAA-F95D-A529-8961A9E2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9570">
            <a:off x="6720603" y="4347511"/>
            <a:ext cx="1166204" cy="883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ACF8F6-EEEC-E7E3-942E-B6B1F603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773038">
            <a:off x="4579515" y="3849670"/>
            <a:ext cx="1166204" cy="8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A.J.A. NAIM</dc:creator>
  <cp:lastModifiedBy>A.J.A. NAIM</cp:lastModifiedBy>
  <cp:revision>1</cp:revision>
  <dcterms:created xsi:type="dcterms:W3CDTF">2023-03-03T01:57:16Z</dcterms:created>
  <dcterms:modified xsi:type="dcterms:W3CDTF">2023-03-03T01:59:54Z</dcterms:modified>
</cp:coreProperties>
</file>