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51" r:id="rId48"/>
    <p:sldId id="452" r:id="rId49"/>
    <p:sldId id="453" r:id="rId50"/>
    <p:sldId id="454" r:id="rId51"/>
    <p:sldId id="419" r:id="rId52"/>
    <p:sldId id="420" r:id="rId53"/>
    <p:sldId id="436" r:id="rId54"/>
    <p:sldId id="370" r:id="rId55"/>
    <p:sldId id="334" r:id="rId56"/>
    <p:sldId id="403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Bundling and Minification" id="{472FF956-E54F-4655-8368-4434FBB90AD1}">
          <p14:sldIdLst>
            <p14:sldId id="451"/>
            <p14:sldId id="452"/>
            <p14:sldId id="453"/>
            <p14:sldId id="45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 and Questions" id="{BF8BA706-AE01-4B32-9077-3FC7844D949C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8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ivaylo.kenov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Routing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Route constraints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 results and filters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Razor Views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Layout and sections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Helpers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</a:t>
            </a:r>
            <a:r>
              <a:rPr lang="en-US" dirty="0" smtClean="0"/>
              <a:t>views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923199" y="3017663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9140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4613"/>
              </p:ext>
            </p:extLst>
          </p:nvPr>
        </p:nvGraphicFramePr>
        <p:xfrm>
          <a:off x="609600" y="1445895"/>
          <a:ext cx="77343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2801697"/>
                <a:gridCol w="226560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00540"/>
            <a:ext cx="2287140" cy="135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"Hello World!";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 View(model);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ModelDataType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sz="2800" dirty="0" smtClean="0"/>
              <a:t>Action: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 = "Hello World!";</a:t>
            </a:r>
          </a:p>
          <a:p>
            <a:pPr lvl="1"/>
            <a:r>
              <a:rPr lang="en-US" sz="2800" dirty="0" smtClean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System.Web.Routing.RouteTable.Routes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859812" cy="1752600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3544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501521"/>
              </p:ext>
            </p:extLst>
          </p:nvPr>
        </p:nvGraphicFramePr>
        <p:xfrm>
          <a:off x="457201" y="1021080"/>
          <a:ext cx="78867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399"/>
                <a:gridCol w="1309735"/>
                <a:gridCol w="41385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/>
          </a:p>
        </p:txBody>
      </p:sp>
      <p:pic>
        <p:nvPicPr>
          <p:cNvPr id="1026" name="Picture 2" descr="B/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657600" cy="44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-www-asp.azureedge.net/media/39122/netcapb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77867"/>
            <a:ext cx="38195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it easy to combine or bundle multiple files into a single </a:t>
            </a:r>
            <a:r>
              <a:rPr lang="en-US" dirty="0" smtClean="0"/>
              <a:t>file</a:t>
            </a:r>
          </a:p>
          <a:p>
            <a:r>
              <a:rPr lang="en-US" dirty="0"/>
              <a:t>You can create CSS, JavaScript and other </a:t>
            </a:r>
            <a:r>
              <a:rPr lang="en-US" dirty="0" smtClean="0"/>
              <a:t>bundles</a:t>
            </a:r>
          </a:p>
          <a:p>
            <a:r>
              <a:rPr lang="en-US" dirty="0"/>
              <a:t>Fewer files means </a:t>
            </a:r>
            <a:r>
              <a:rPr lang="en-US" dirty="0" smtClean="0"/>
              <a:t>fewer</a:t>
            </a:r>
            <a:br>
              <a:rPr lang="en-US" dirty="0" smtClean="0"/>
            </a:br>
            <a:r>
              <a:rPr lang="en-US" dirty="0" smtClean="0"/>
              <a:t>HTTP </a:t>
            </a:r>
            <a:r>
              <a:rPr lang="en-US" dirty="0"/>
              <a:t>requests and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improve first </a:t>
            </a:r>
            <a:r>
              <a:rPr lang="en-US" dirty="0" smtClean="0"/>
              <a:t>page</a:t>
            </a:r>
            <a:br>
              <a:rPr lang="en-US" dirty="0" smtClean="0"/>
            </a:br>
            <a:r>
              <a:rPr lang="en-US" dirty="0" smtClean="0"/>
              <a:t>load </a:t>
            </a:r>
            <a:r>
              <a:rPr lang="en-US" dirty="0"/>
              <a:t>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050" name="Picture 2" descr="http://media-www-asp.azureedge.net/media/39122/netcapb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58591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46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 variety of different code optimizations to scripts or </a:t>
            </a:r>
            <a:r>
              <a:rPr lang="en-US" dirty="0" smtClean="0"/>
              <a:t>CSS such as:</a:t>
            </a:r>
          </a:p>
          <a:p>
            <a:pPr lvl="1"/>
            <a:r>
              <a:rPr lang="en-US" dirty="0" smtClean="0"/>
              <a:t>removing </a:t>
            </a:r>
            <a:r>
              <a:rPr lang="en-US" dirty="0"/>
              <a:t>unnecessary white space and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shortening </a:t>
            </a:r>
            <a:r>
              <a:rPr lang="en-US" dirty="0"/>
              <a:t>variable names to one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0"/>
            <a:ext cx="6101339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9" y="5953998"/>
            <a:ext cx="8258282" cy="3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Controlling Bundling and </a:t>
            </a:r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6388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nabled </a:t>
            </a:r>
            <a:r>
              <a:rPr lang="en-US" sz="2800" dirty="0"/>
              <a:t>or disabled by setting the value of the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debug</a:t>
            </a:r>
            <a:r>
              <a:rPr lang="en-US" sz="2800" dirty="0"/>
              <a:t> attribute in the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compilation Element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endParaRPr lang="en-US" sz="2800" dirty="0" smtClean="0"/>
          </a:p>
          <a:p>
            <a:pPr lvl="1"/>
            <a:r>
              <a:rPr lang="en-US" sz="2600" dirty="0" smtClean="0"/>
              <a:t>To </a:t>
            </a:r>
            <a:r>
              <a:rPr lang="en-US" sz="2600" dirty="0"/>
              <a:t>enable bundling and </a:t>
            </a:r>
            <a:r>
              <a:rPr lang="en-US" sz="2600" dirty="0" err="1"/>
              <a:t>minification</a:t>
            </a:r>
            <a:r>
              <a:rPr lang="en-US" sz="2600" dirty="0"/>
              <a:t>, set the debug value to "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sz="2600" dirty="0" smtClean="0"/>
              <a:t>"</a:t>
            </a:r>
          </a:p>
          <a:p>
            <a:r>
              <a:rPr lang="en-US" sz="2800" dirty="0" smtClean="0"/>
              <a:t>Can be </a:t>
            </a:r>
            <a:r>
              <a:rPr lang="en-US" sz="2800" dirty="0" err="1" smtClean="0"/>
              <a:t>overrided</a:t>
            </a:r>
            <a:r>
              <a:rPr lang="en-US" sz="2800" dirty="0" smtClean="0"/>
              <a:t> the setting </a:t>
            </a:r>
            <a:r>
              <a:rPr lang="en-US" sz="2800" dirty="0"/>
              <a:t>with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EnableOptimizations</a:t>
            </a:r>
            <a:r>
              <a:rPr lang="en-US" sz="2800" dirty="0" smtClean="0"/>
              <a:t> </a:t>
            </a:r>
            <a:r>
              <a:rPr lang="en-US" sz="2800" dirty="0"/>
              <a:t>property on the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BundleTable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09550" y="4154031"/>
            <a:ext cx="88011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public static void RegisterBundles(BundleCollection bundles)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</a:t>
            </a:r>
            <a:r>
              <a:rPr lang="en-US" noProof="1" smtClean="0"/>
              <a:t>   bundles.Add(new </a:t>
            </a:r>
            <a:r>
              <a:rPr lang="en-US" noProof="1"/>
              <a:t>ScriptBundle</a:t>
            </a:r>
            <a:r>
              <a:rPr lang="en-US" noProof="1"/>
              <a:t>("~/</a:t>
            </a:r>
            <a:r>
              <a:rPr lang="en-US" noProof="1" smtClean="0"/>
              <a:t>bundles/jquery").</a:t>
            </a:r>
            <a:r>
              <a:rPr lang="en-US" noProof="1"/>
              <a:t>Include(</a:t>
            </a:r>
          </a:p>
          <a:p>
            <a:r>
              <a:rPr lang="en-US" noProof="1"/>
              <a:t>                 "~/Scripts/jquery-{version}.</a:t>
            </a:r>
            <a:r>
              <a:rPr lang="en-US" noProof="1"/>
              <a:t>js</a:t>
            </a:r>
            <a:r>
              <a:rPr lang="en-US" noProof="1" smtClean="0"/>
              <a:t>"));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  BundleTable.EnableOptimizations </a:t>
            </a:r>
            <a:r>
              <a:rPr lang="en-US" noProof="1">
                <a:solidFill>
                  <a:schemeClr val="tx1"/>
                </a:solidFill>
              </a:rPr>
              <a:t>= true;</a:t>
            </a:r>
          </a:p>
          <a:p>
            <a:r>
              <a:rPr lang="en-US" noProof="1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486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7720</TotalTime>
  <Words>2305</Words>
  <Application>Microsoft Office PowerPoint</Application>
  <PresentationFormat>On-screen Show (4:3)</PresentationFormat>
  <Paragraphs>559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Live 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Bundling and Minification</vt:lpstr>
      <vt:lpstr>Bundling</vt:lpstr>
      <vt:lpstr>Minification</vt:lpstr>
      <vt:lpstr>Controlling Bundling and Minification</vt:lpstr>
      <vt:lpstr>Areas</vt:lpstr>
      <vt:lpstr>Areas</vt:lpstr>
      <vt:lpstr>Live Demo: Areas</vt:lpstr>
      <vt:lpstr>Summary</vt:lpstr>
      <vt:lpstr>ASP.NET MVC Essentials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900</cp:revision>
  <dcterms:created xsi:type="dcterms:W3CDTF">2007-12-08T16:03:35Z</dcterms:created>
  <dcterms:modified xsi:type="dcterms:W3CDTF">2016-02-02T10:06:06Z</dcterms:modified>
  <cp:category>software engineering</cp:category>
</cp:coreProperties>
</file>