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2FBDEF53-B349-4243-A602-5CE61ACF7BA8}" type="datetime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10/02/21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7DE4A21-3405-46C1-8194-3B1E320FD593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fld id="{92901B9F-44C4-4ABF-8025-202E4C5A799F}" type="datetime">
              <a:rPr b="0" lang="en-IN" sz="1400" spc="-1" strike="noStrike">
                <a:solidFill>
                  <a:srgbClr val="ffffff"/>
                </a:solidFill>
                <a:latin typeface="Tahoma"/>
              </a:rPr>
              <a:t>10/02/21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fld id="{691AA4F7-68FE-4576-AB27-2C1A2346202D}" type="slidenum">
              <a:rPr b="0" lang="en-IN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Neat_Office/6.2.8.2$Windows_x86 LibreOffice_project/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en-IN</dc:language>
  <cp:lastModifiedBy/>
  <dcterms:modified xsi:type="dcterms:W3CDTF">2021-02-10T17:18:29Z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