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64920" y="144792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44400" y="144792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5800" y="383616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64920" y="383616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44400" y="383616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152280"/>
            <a:ext cx="7924320" cy="494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364920" y="144792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44400" y="144792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85800" y="383616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364920" y="383616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44400" y="383616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52280"/>
            <a:ext cx="7924320" cy="494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2565C1CE-438D-417A-B9B9-73C8F9EDF96F}" type="datetime"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10/02/21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D974883E-F642-4C37-94A7-C540D09932FB}" type="slidenum"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Master text styles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3" marL="1562040" indent="-228240">
              <a:lnSpc>
                <a:spcPct val="100000"/>
              </a:lnSpc>
              <a:spcBef>
                <a:spcPts val="400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1981080" indent="-228240">
              <a:lnSpc>
                <a:spcPct val="100000"/>
              </a:lnSpc>
              <a:spcBef>
                <a:spcPts val="400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85800" y="6172200"/>
            <a:ext cx="1549080" cy="4568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fld id="{2DEB604F-8C76-4F95-929B-3A012806EE2F}" type="datetime">
              <a:rPr b="0" lang="en-IN" sz="1400" spc="-1" strike="noStrike">
                <a:solidFill>
                  <a:srgbClr val="ffffff"/>
                </a:solidFill>
                <a:latin typeface="Tahoma"/>
              </a:rPr>
              <a:t>10/02/21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2438280" y="6172200"/>
            <a:ext cx="4088880" cy="4568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705720" y="6172200"/>
            <a:ext cx="1904760" cy="45684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  <a:spcBef>
                <a:spcPts val="700"/>
              </a:spcBef>
            </a:pPr>
            <a:fld id="{C2BB1A97-2FBF-408F-8FB9-1F70DD555D51}" type="slidenum">
              <a:rPr b="0" lang="en-IN" sz="1400" spc="-1" strike="noStrike">
                <a:solidFill>
                  <a:srgbClr val="ffffff"/>
                </a:solidFill>
                <a:latin typeface="Tahoma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7</TotalTime>
  <Application>Neat_Office/6.2.8.2$Windows_x86 LibreOffice_project/</Application>
  <Words>30</Words>
  <Paragraphs>5</Paragraphs>
  <Company>SCTC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2009-05-06T22:06:09Z</dcterms:created>
  <dc:creator>James Falkofske</dc:creator>
  <dc:description/>
  <dc:language>en-IN</dc:language>
  <cp:lastModifiedBy/>
  <dcterms:modified xsi:type="dcterms:W3CDTF">2021-02-10T17:19:05Z</dcterms:modified>
  <cp:revision>3</cp:revision>
  <dc:subject/>
  <dc:title>Sample PowerPoint File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SCTC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