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4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638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40</cp:revision>
  <dcterms:created xsi:type="dcterms:W3CDTF">2016-11-15T12:38:06Z</dcterms:created>
  <dcterms:modified xsi:type="dcterms:W3CDTF">2019-01-14T18:18:50Z</dcterms:modified>
</cp:coreProperties>
</file>