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6D89-B383-4FC0-AB5E-D4AEA05CC0CB}" type="datetimeFigureOut">
              <a:rPr lang="pt-PT" smtClean="0"/>
              <a:t>05-07-2017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1CEB-F2BF-42F3-A8C3-D37F66A89F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038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6D89-B383-4FC0-AB5E-D4AEA05CC0CB}" type="datetimeFigureOut">
              <a:rPr lang="pt-PT" smtClean="0"/>
              <a:t>05-07-2017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1CEB-F2BF-42F3-A8C3-D37F66A89F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936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6D89-B383-4FC0-AB5E-D4AEA05CC0CB}" type="datetimeFigureOut">
              <a:rPr lang="pt-PT" smtClean="0"/>
              <a:t>05-07-2017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1CEB-F2BF-42F3-A8C3-D37F66A89F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777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6D89-B383-4FC0-AB5E-D4AEA05CC0CB}" type="datetimeFigureOut">
              <a:rPr lang="pt-PT" smtClean="0"/>
              <a:t>05-07-2017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1CEB-F2BF-42F3-A8C3-D37F66A89F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950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6D89-B383-4FC0-AB5E-D4AEA05CC0CB}" type="datetimeFigureOut">
              <a:rPr lang="pt-PT" smtClean="0"/>
              <a:t>05-07-2017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1CEB-F2BF-42F3-A8C3-D37F66A89F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904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6D89-B383-4FC0-AB5E-D4AEA05CC0CB}" type="datetimeFigureOut">
              <a:rPr lang="pt-PT" smtClean="0"/>
              <a:t>05-07-2017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1CEB-F2BF-42F3-A8C3-D37F66A89F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620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6D89-B383-4FC0-AB5E-D4AEA05CC0CB}" type="datetimeFigureOut">
              <a:rPr lang="pt-PT" smtClean="0"/>
              <a:t>05-07-2017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1CEB-F2BF-42F3-A8C3-D37F66A89F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569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6D89-B383-4FC0-AB5E-D4AEA05CC0CB}" type="datetimeFigureOut">
              <a:rPr lang="pt-PT" smtClean="0"/>
              <a:t>05-07-2017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1CEB-F2BF-42F3-A8C3-D37F66A89F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022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6D89-B383-4FC0-AB5E-D4AEA05CC0CB}" type="datetimeFigureOut">
              <a:rPr lang="pt-PT" smtClean="0"/>
              <a:t>05-07-2017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1CEB-F2BF-42F3-A8C3-D37F66A89F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936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6D89-B383-4FC0-AB5E-D4AEA05CC0CB}" type="datetimeFigureOut">
              <a:rPr lang="pt-PT" smtClean="0"/>
              <a:t>05-07-2017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1CEB-F2BF-42F3-A8C3-D37F66A89F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311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6D89-B383-4FC0-AB5E-D4AEA05CC0CB}" type="datetimeFigureOut">
              <a:rPr lang="pt-PT" smtClean="0"/>
              <a:t>05-07-2017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1CEB-F2BF-42F3-A8C3-D37F66A89F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060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06D89-B383-4FC0-AB5E-D4AEA05CC0CB}" type="datetimeFigureOut">
              <a:rPr lang="pt-PT" smtClean="0"/>
              <a:t>05-07-2017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B1CEB-F2BF-42F3-A8C3-D37F66A89F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65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2" descr="par_g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73" y="709742"/>
            <a:ext cx="6534150" cy="4400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4984" y="4283676"/>
            <a:ext cx="5531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FF0000"/>
                </a:solidFill>
              </a:rPr>
              <a:t>Eu acho que existe o GAMVSIM.exe, mas não tenho aqui.</a:t>
            </a:r>
          </a:p>
          <a:p>
            <a:r>
              <a:rPr lang="pt-PT" dirty="0" smtClean="0">
                <a:solidFill>
                  <a:srgbClr val="FF0000"/>
                </a:solidFill>
              </a:rPr>
              <a:t>Acredito que permite fazer todos </a:t>
            </a:r>
            <a:r>
              <a:rPr lang="pt-PT" dirty="0" err="1" smtClean="0">
                <a:solidFill>
                  <a:srgbClr val="FF0000"/>
                </a:solidFill>
              </a:rPr>
              <a:t>gam_rX.out</a:t>
            </a:r>
            <a:r>
              <a:rPr lang="pt-PT" dirty="0" smtClean="0">
                <a:solidFill>
                  <a:srgbClr val="FF0000"/>
                </a:solidFill>
              </a:rPr>
              <a:t>, juntos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1573" y="1614616"/>
            <a:ext cx="1158189" cy="189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226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58526" y="1009119"/>
            <a:ext cx="1857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Arial" pitchFamily="34" charset="0"/>
                <a:cs typeface="Arial" pitchFamily="34" charset="0"/>
              </a:rPr>
              <a:t>-Construir variogramas – Usar o programa vargplt.exe</a:t>
            </a: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m 4" descr="fig_var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6" y="3497820"/>
            <a:ext cx="8929718" cy="3288767"/>
          </a:xfrm>
          <a:prstGeom prst="rect">
            <a:avLst/>
          </a:prstGeom>
        </p:spPr>
      </p:pic>
      <p:pic>
        <p:nvPicPr>
          <p:cNvPr id="4" name="Imagem 3" descr="parvargp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803" y="66566"/>
            <a:ext cx="5422145" cy="3362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1" y="66566"/>
            <a:ext cx="4594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FF0000"/>
                </a:solidFill>
              </a:rPr>
              <a:t>O executável vargplt2008, tem mais opções </a:t>
            </a:r>
          </a:p>
          <a:p>
            <a:r>
              <a:rPr lang="pt-PT" dirty="0" smtClean="0">
                <a:solidFill>
                  <a:srgbClr val="FF0000"/>
                </a:solidFill>
              </a:rPr>
              <a:t>como colocar o histograma e numero de pares</a:t>
            </a:r>
            <a:r>
              <a:rPr lang="pt-PT" dirty="0" smtClean="0"/>
              <a:t>.</a:t>
            </a:r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4822482" y="1477864"/>
            <a:ext cx="1158189" cy="189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extBox 7"/>
          <p:cNvSpPr txBox="1"/>
          <p:nvPr/>
        </p:nvSpPr>
        <p:spPr>
          <a:xfrm>
            <a:off x="2868757" y="1359557"/>
            <a:ext cx="1840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rgbClr val="FF0000"/>
                </a:solidFill>
              </a:rPr>
              <a:t>Arquivo com o modelo </a:t>
            </a:r>
            <a:endParaRPr lang="pt-PT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64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22" y="2001880"/>
            <a:ext cx="3646925" cy="3367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8" y="2487828"/>
            <a:ext cx="4877820" cy="23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Araujo</dc:creator>
  <cp:lastModifiedBy>Cristina Araujo</cp:lastModifiedBy>
  <cp:revision>3</cp:revision>
  <dcterms:created xsi:type="dcterms:W3CDTF">2017-07-05T16:44:24Z</dcterms:created>
  <dcterms:modified xsi:type="dcterms:W3CDTF">2017-07-05T16:47:30Z</dcterms:modified>
</cp:coreProperties>
</file>