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6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06/01/2018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06/01/2018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06/01/2018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06/01/2018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06/01/2018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06/01/2018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CF75-21ED-4285-9C22-184A8788EFA2}" type="datetimeFigureOut">
              <a:rPr lang="pt-BR" smtClean="0"/>
              <a:t>06/01/2018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bounding</a:t>
            </a:r>
            <a:r>
              <a:rPr lang="pt-BR" dirty="0" smtClean="0"/>
              <a:t> box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resulting</a:t>
            </a:r>
            <a:r>
              <a:rPr lang="pt-BR" dirty="0" smtClean="0"/>
              <a:t> grid </a:t>
            </a:r>
            <a:r>
              <a:rPr lang="pt-BR" dirty="0" err="1" smtClean="0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grid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2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00052" y="1223158"/>
            <a:ext cx="3740727" cy="1256808"/>
            <a:chOff x="1104407" y="1472540"/>
            <a:chExt cx="3740727" cy="3740726"/>
          </a:xfrm>
        </p:grpSpPr>
        <p:sp>
          <p:nvSpPr>
            <p:cNvPr id="4" name="Retângulo 3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Elipse 15"/>
          <p:cNvSpPr/>
          <p:nvPr/>
        </p:nvSpPr>
        <p:spPr>
          <a:xfrm>
            <a:off x="4280064" y="11420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99955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933699" y="275062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283529" y="488520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675412" y="381642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624446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871355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624445" y="250372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7871354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24445" y="375062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71354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9118263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9118262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9118262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487878" y="231866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601686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708564" y="139362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8325576" y="309465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39383" y="273023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973267" y="453110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8111820" y="38554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8218698" y="344886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8068270" y="42071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1900051" y="2478480"/>
            <a:ext cx="3740727" cy="1256808"/>
            <a:chOff x="1104407" y="1472540"/>
            <a:chExt cx="3740727" cy="3740726"/>
          </a:xfrm>
        </p:grpSpPr>
        <p:sp>
          <p:nvSpPr>
            <p:cNvPr id="56" name="Retângulo 5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900050" y="3735279"/>
            <a:ext cx="3740727" cy="1256808"/>
            <a:chOff x="1104407" y="1472540"/>
            <a:chExt cx="3740727" cy="3740726"/>
          </a:xfrm>
        </p:grpSpPr>
        <p:sp>
          <p:nvSpPr>
            <p:cNvPr id="66" name="Retângulo 6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5" name="Conector de seta reta 74"/>
          <p:cNvCxnSpPr/>
          <p:nvPr/>
        </p:nvCxnSpPr>
        <p:spPr>
          <a:xfrm flipV="1">
            <a:off x="1006435" y="1387439"/>
            <a:ext cx="0" cy="434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1006435" y="5725127"/>
            <a:ext cx="9788234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 rot="16200000">
            <a:off x="394383" y="3285646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vertical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492336" y="5798497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horizontal</a:t>
            </a:r>
            <a:endParaRPr lang="pt-BR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3570409" y="892993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>
            <a:off x="7981984" y="1151479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5396055" y="1059980"/>
            <a:ext cx="504497" cy="25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6142593" y="1045878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795205" y="601449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455491" y="804354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048161" y="708327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secondary</a:t>
            </a:r>
            <a:r>
              <a:rPr lang="pt-BR" dirty="0" smtClean="0"/>
              <a:t> data grid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060280" y="5278942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MM1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816664" y="5250750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70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86" y="1112754"/>
            <a:ext cx="8848725" cy="2257425"/>
          </a:xfrm>
          <a:prstGeom prst="rect">
            <a:avLst/>
          </a:prstGeom>
        </p:spPr>
      </p:pic>
      <p:sp>
        <p:nvSpPr>
          <p:cNvPr id="7" name="Chave esquerda 6"/>
          <p:cNvSpPr/>
          <p:nvPr/>
        </p:nvSpPr>
        <p:spPr>
          <a:xfrm>
            <a:off x="1413161" y="1306286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>
            <a:off x="1413161" y="2291938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757" y="1519446"/>
            <a:ext cx="137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in </a:t>
            </a:r>
            <a:r>
              <a:rPr lang="pt-BR" dirty="0" err="1" smtClean="0"/>
              <a:t>your</a:t>
            </a:r>
            <a:r>
              <a:rPr lang="pt-BR" dirty="0" smtClean="0"/>
              <a:t> local </a:t>
            </a:r>
            <a:r>
              <a:rPr lang="pt-BR" dirty="0" err="1" smtClean="0"/>
              <a:t>branch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843" y="2244438"/>
            <a:ext cx="1373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coming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63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Carvalho</dc:creator>
  <cp:lastModifiedBy>Paulo Carvalho</cp:lastModifiedBy>
  <cp:revision>4</cp:revision>
  <dcterms:created xsi:type="dcterms:W3CDTF">2016-11-15T12:38:06Z</dcterms:created>
  <dcterms:modified xsi:type="dcterms:W3CDTF">2018-01-06T16:34:28Z</dcterms:modified>
</cp:coreProperties>
</file>