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3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  <a:endParaRPr lang="pt-BR" sz="1200" dirty="0"/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530</Words>
  <Application>Microsoft Office PowerPoint</Application>
  <PresentationFormat>Personalizar</PresentationFormat>
  <Paragraphs>198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31</cp:revision>
  <dcterms:created xsi:type="dcterms:W3CDTF">2016-11-15T12:38:06Z</dcterms:created>
  <dcterms:modified xsi:type="dcterms:W3CDTF">2018-10-05T20:22:42Z</dcterms:modified>
</cp:coreProperties>
</file>