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29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6F10-1948-6348-55CC-8D976CC1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5AF803-6931-CCEB-DEEA-FA05C90BF0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A33BB-597C-4396-C0E1-C09508B012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1D6C-C827-FBE9-67A4-8C238B726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46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45756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Mental Health Sentiment Analysis using NLP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224570"/>
            <a:ext cx="6657618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kern="0" spc="-5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PROG8245 – Machine Learning Programming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837724" y="4005858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kern="0" spc="-5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Group Members: 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837724" y="4787146"/>
            <a:ext cx="5848707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kern="0" spc="-5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Divyamol Madathilparambil Sunikumar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692758" y="5568434"/>
            <a:ext cx="5163145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kern="0" spc="-5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  Sruthi </a:t>
            </a:r>
            <a:r>
              <a:rPr lang="en-US" sz="2650" kern="0" spc="-53" dirty="0" err="1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Ajithakumari</a:t>
            </a:r>
            <a:r>
              <a:rPr lang="en-US" sz="2650" kern="0" spc="-5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 </a:t>
            </a:r>
            <a:r>
              <a:rPr lang="en-US" sz="2650" kern="0" spc="-53" dirty="0" err="1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somasekharan</a:t>
            </a:r>
            <a:r>
              <a:rPr lang="en-US" sz="2650" kern="0" spc="-53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</a:rPr>
              <a:t> Nair</a:t>
            </a:r>
          </a:p>
        </p:txBody>
      </p:sp>
      <p:sp>
        <p:nvSpPr>
          <p:cNvPr id="8" name="Text 5"/>
          <p:cNvSpPr/>
          <p:nvPr/>
        </p:nvSpPr>
        <p:spPr>
          <a:xfrm>
            <a:off x="837724" y="6349722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endParaRPr lang="en-US" sz="26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721060"/>
            <a:ext cx="782014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Live Demo: Sentiment Classifier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7840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Streamlit app: User inputs text → Predicts sentiment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25077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Example test cases: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57175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  - "I'm feeling happy and loved today!" → Positive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618422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  - "I'm not sure how I feel about this..." → Neutral</a:t>
            </a: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837724" y="66509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  - "Everything is frustrating and awful." → Negative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37724" y="711767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Model used: TF-IDF + Logistic Regression</a:t>
            </a:r>
            <a:endParaRPr lang="en-US" sz="18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095036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15802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Best model: TF-IDF + Logistic Regression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62475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Accuracy achieved: ~63%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09147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Learned NLP pipeline: From data → preprocessing → model → deployment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67437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F1F5-7E82-B988-62DF-4E2E17229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9AA09BF2-53C4-AE26-FE19-C25AC5B92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53A6639D-A68B-E016-FDA2-FEC48082A983}"/>
              </a:ext>
            </a:extLst>
          </p:cNvPr>
          <p:cNvSpPr/>
          <p:nvPr/>
        </p:nvSpPr>
        <p:spPr>
          <a:xfrm>
            <a:off x="837724" y="4095036"/>
            <a:ext cx="1187466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Thank You</a:t>
            </a:r>
            <a:endParaRPr lang="en-US" sz="44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54E2A5B-A16F-F067-394D-DFEAF17C9749}"/>
              </a:ext>
            </a:extLst>
          </p:cNvPr>
          <p:cNvSpPr/>
          <p:nvPr/>
        </p:nvSpPr>
        <p:spPr>
          <a:xfrm>
            <a:off x="837724" y="562475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endParaRPr lang="en-US" sz="18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528B6FF-49FD-35F2-DF75-9DB207F4335F}"/>
              </a:ext>
            </a:extLst>
          </p:cNvPr>
          <p:cNvSpPr/>
          <p:nvPr/>
        </p:nvSpPr>
        <p:spPr>
          <a:xfrm>
            <a:off x="837724" y="609147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endParaRPr lang="en-US" sz="18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8EDA362E-8761-D37F-5889-26A54256C8D6}"/>
              </a:ext>
            </a:extLst>
          </p:cNvPr>
          <p:cNvSpPr/>
          <p:nvPr/>
        </p:nvSpPr>
        <p:spPr>
          <a:xfrm>
            <a:off x="837724" y="67437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</p:spTree>
    <p:extLst>
      <p:ext uri="{BB962C8B-B14F-4D97-AF65-F5344CB8AC3E}">
        <p14:creationId xmlns:p14="http://schemas.microsoft.com/office/powerpoint/2010/main" val="414546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2559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Project Overview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2988588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Objective: To classify Reddit comments based on sentiment (positive, neutral, or negative).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3838337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Dataset: Utilized the GoEmotions dataset by Google Research, consisting of over 58,000 comments labeled with 27 distinct emotions.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4688086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Tools: Implemented using Python, Scikit-learn, Gensim, NLTK, and HuggingFace.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537835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Techniques: Involved text cleaning, feature extraction, and a comparative analysis of different models.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877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Dataset Summary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25077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Source: Reddit (GoEmotions Dataset)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7175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Format: Multi-label emotions mapped to 3 sentiment classes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18422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Labels used: Positive, Neutral, Negative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66509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Real-world, informal text – slang, emojis, noise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877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Text Preprocessing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25077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Lowercasing, punctuation/emoji removal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7175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Stop-word removal using NLTK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18422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Lemmatization with WordNet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66509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Handling hashtags, user mentions, and URL cleanup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421148"/>
            <a:ext cx="796825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Feature Representation Methods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48413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Bag-of-Words (BoW)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95086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TF-IDF (Term Frequency-Inverse Document Frequency)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41758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Word2Vec (Pretrained Google News vectors)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87785"/>
            <a:ext cx="798623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Model Performance Comparison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25077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 Algorithm: Logistic Regression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7175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Metrics: Accuracy, Precision, Recall, F1-score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18422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TF-IDF and BoW performed similarly (~63% accuracy).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66509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Word2Vec had lower accuracy (~58%) due to simple vector averaging.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421148"/>
            <a:ext cx="866263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Confusion Matrices (Visual Results)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48413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TF-IDF shows the best class-wise performance balance.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95086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Most confusion between neutral and other classes.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41758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Positive class shows highest precision and F1.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877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Challenges Faced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25077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Multi-label emotion to single sentiment mapping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7175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Handling informal and noisy Reddit text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18422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Installing and using Word2Vec and external embeddings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66509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Managing memory with large embeddings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1877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Insights Gained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25077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TF-IDF remains a strong baseline for text classification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57175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Word embeddings require deeper models to shine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37724" y="618422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Preprocessing significantly impacts model quality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837724" y="66509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Sentiment labeling is subjective—needs thoughtful mapping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408</Words>
  <Application>Microsoft Office PowerPoint</Application>
  <PresentationFormat>Custom</PresentationFormat>
  <Paragraphs>67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Source Sans Pro</vt:lpstr>
      <vt:lpstr>Source Serif Pro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Divya Sunil</cp:lastModifiedBy>
  <cp:revision>3</cp:revision>
  <dcterms:created xsi:type="dcterms:W3CDTF">2025-04-14T22:48:29Z</dcterms:created>
  <dcterms:modified xsi:type="dcterms:W3CDTF">2025-04-16T21:26:12Z</dcterms:modified>
</cp:coreProperties>
</file>