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29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2" r:id="rId32"/>
    <p:sldId id="273" r:id="rId33"/>
    <p:sldId id="314" r:id="rId34"/>
    <p:sldId id="315" r:id="rId35"/>
    <p:sldId id="317" r:id="rId36"/>
    <p:sldId id="316" r:id="rId37"/>
    <p:sldId id="318" r:id="rId38"/>
    <p:sldId id="319" r:id="rId39"/>
    <p:sldId id="320" r:id="rId40"/>
    <p:sldId id="321" r:id="rId41"/>
    <p:sldId id="27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Quicksand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62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947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BANK CHURN PREDICTOR (</a:t>
            </a:r>
            <a:r>
              <a:rPr lang="en">
                <a:highlight>
                  <a:srgbClr val="FFFF00"/>
                </a:highlight>
              </a:rPr>
              <a:t>WORKING TITLE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98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 creation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 Selection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Achieved Accuracy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AU" dirty="0"/>
              <a:t>Selection of best option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AU" dirty="0">
                <a:solidFill>
                  <a:srgbClr val="FF0000"/>
                </a:solidFill>
                <a:highlight>
                  <a:srgbClr val="FFFF00"/>
                </a:highlight>
              </a:rPr>
              <a:t>COMMENTS??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models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Draft, let me know if you agree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After comparing model outcomes, we opted for </a:t>
            </a: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indent="-381000"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Rationale 1</a:t>
            </a:r>
          </a:p>
          <a:p>
            <a:pPr indent="-381000"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Rationale 2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2263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HTML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CSS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JavaScript &amp; D3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what exactly?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what else?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4" y="3370599"/>
            <a:ext cx="3306900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4CC75-8771-4010-880C-5773FA06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2" y="811952"/>
            <a:ext cx="4042129" cy="2665437"/>
          </a:xfrm>
          <a:prstGeom prst="rect">
            <a:avLst/>
          </a:prstGeom>
        </p:spPr>
      </p:pic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025256" y="3370599"/>
            <a:ext cx="3306900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Flask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API – anything else?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SQL Alchemy?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Additional tools?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Heroku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have screenshots?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Additional tools?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Screenshots of testing?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AU" sz="2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lang="en" sz="2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hat is the bottomlime message we want to get across?</a:t>
            </a:r>
            <a:endParaRPr sz="2400" b="0" i="0" u="none" strike="noStrike" cap="none" dirty="0">
              <a:solidFill>
                <a:srgbClr val="FF0000"/>
              </a:solidFill>
              <a:highlight>
                <a:srgbClr val="FFFF00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Applicable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If applied to the right data, the models can work with many different industries besides banks. From health insurance to fitness centres and streaming services.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996</Words>
  <Application>Microsoft Office PowerPoint</Application>
  <PresentationFormat>On-screen Show (16:9)</PresentationFormat>
  <Paragraphs>213</Paragraphs>
  <Slides>41</Slides>
  <Notes>41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Quicksand</vt:lpstr>
      <vt:lpstr>Arial</vt:lpstr>
      <vt:lpstr>Eleanor template</vt:lpstr>
      <vt:lpstr>BANK CHURN PREDICTOR (WORKING TITLE)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Pre-processing</vt:lpstr>
      <vt:lpstr>Exploration Outcomes– Pre-processing</vt:lpstr>
      <vt:lpstr>Final Dataset</vt:lpstr>
      <vt:lpstr>Machine Model Development</vt:lpstr>
      <vt:lpstr>Modelling Approach </vt:lpstr>
      <vt:lpstr>Modelling Approach– Random Forest</vt:lpstr>
      <vt:lpstr>Modelling Approach– Logistic Regression</vt:lpstr>
      <vt:lpstr>Modelling Approach– K Nearest Neighbour</vt:lpstr>
      <vt:lpstr>Modelling Approach - Conclusion 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Guillermo Bobzin</cp:lastModifiedBy>
  <cp:revision>20</cp:revision>
  <dcterms:modified xsi:type="dcterms:W3CDTF">2021-05-23T05:29:20Z</dcterms:modified>
</cp:coreProperties>
</file>