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44A"/>
    <a:srgbClr val="FF64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0" d="100"/>
          <a:sy n="300" d="100"/>
        </p:scale>
        <p:origin x="5058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32A-BBE3-4F84-B064-4C022BFDEC61}" type="datetimeFigureOut">
              <a:rPr lang="es-ES" smtClean="0"/>
              <a:t>13/05/2013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41B-6369-46A2-8532-88D22A22DD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32A-BBE3-4F84-B064-4C022BFDEC61}" type="datetimeFigureOut">
              <a:rPr lang="es-ES" smtClean="0"/>
              <a:t>13/05/2013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41B-6369-46A2-8532-88D22A22DD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32A-BBE3-4F84-B064-4C022BFDEC61}" type="datetimeFigureOut">
              <a:rPr lang="es-ES" smtClean="0"/>
              <a:t>13/05/2013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41B-6369-46A2-8532-88D22A22DD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32A-BBE3-4F84-B064-4C022BFDEC61}" type="datetimeFigureOut">
              <a:rPr lang="es-ES" smtClean="0"/>
              <a:t>13/05/2013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41B-6369-46A2-8532-88D22A22DD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32A-BBE3-4F84-B064-4C022BFDEC61}" type="datetimeFigureOut">
              <a:rPr lang="es-ES" smtClean="0"/>
              <a:t>13/05/2013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41B-6369-46A2-8532-88D22A22DD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32A-BBE3-4F84-B064-4C022BFDEC61}" type="datetimeFigureOut">
              <a:rPr lang="es-ES" smtClean="0"/>
              <a:t>13/05/2013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41B-6369-46A2-8532-88D22A22DD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32A-BBE3-4F84-B064-4C022BFDEC61}" type="datetimeFigureOut">
              <a:rPr lang="es-ES" smtClean="0"/>
              <a:t>13/05/2013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41B-6369-46A2-8532-88D22A22DD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32A-BBE3-4F84-B064-4C022BFDEC61}" type="datetimeFigureOut">
              <a:rPr lang="es-ES" smtClean="0"/>
              <a:t>13/05/2013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41B-6369-46A2-8532-88D22A22DD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32A-BBE3-4F84-B064-4C022BFDEC61}" type="datetimeFigureOut">
              <a:rPr lang="es-ES" smtClean="0"/>
              <a:t>13/05/2013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41B-6369-46A2-8532-88D22A22DD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32A-BBE3-4F84-B064-4C022BFDEC61}" type="datetimeFigureOut">
              <a:rPr lang="es-ES" smtClean="0"/>
              <a:t>13/05/2013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41B-6369-46A2-8532-88D22A22DD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32A-BBE3-4F84-B064-4C022BFDEC61}" type="datetimeFigureOut">
              <a:rPr lang="es-ES" smtClean="0"/>
              <a:t>13/05/2013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41B-6369-46A2-8532-88D22A22DD2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332A-BBE3-4F84-B064-4C022BFDEC61}" type="datetimeFigureOut">
              <a:rPr lang="es-ES" smtClean="0"/>
              <a:t>13/05/2013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441B-6369-46A2-8532-88D22A22DD2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714348" y="642918"/>
            <a:ext cx="357190" cy="357189"/>
            <a:chOff x="714348" y="642918"/>
            <a:chExt cx="357190" cy="357189"/>
          </a:xfrm>
        </p:grpSpPr>
        <p:sp>
          <p:nvSpPr>
            <p:cNvPr id="4" name="3 Esquina doblada"/>
            <p:cNvSpPr/>
            <p:nvPr/>
          </p:nvSpPr>
          <p:spPr>
            <a:xfrm rot="10800000" flipH="1">
              <a:off x="714348" y="642918"/>
              <a:ext cx="214314" cy="285752"/>
            </a:xfrm>
            <a:prstGeom prst="foldedCorner">
              <a:avLst>
                <a:gd name="adj" fmla="val 30816"/>
              </a:avLst>
            </a:prstGeom>
            <a:noFill/>
            <a:ln>
              <a:solidFill>
                <a:srgbClr val="F46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Más"/>
            <p:cNvSpPr/>
            <p:nvPr/>
          </p:nvSpPr>
          <p:spPr>
            <a:xfrm rot="10800000" flipH="1">
              <a:off x="785786" y="714355"/>
              <a:ext cx="285752" cy="285752"/>
            </a:xfrm>
            <a:prstGeom prst="mathPlus">
              <a:avLst>
                <a:gd name="adj1" fmla="val 38757"/>
              </a:avLst>
            </a:prstGeom>
            <a:solidFill>
              <a:srgbClr val="FF644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8 Rectángulo redondeado"/>
          <p:cNvSpPr/>
          <p:nvPr/>
        </p:nvSpPr>
        <p:spPr>
          <a:xfrm rot="10800000" flipH="1">
            <a:off x="5143504" y="1428736"/>
            <a:ext cx="285752" cy="285752"/>
          </a:xfrm>
          <a:prstGeom prst="roundRect">
            <a:avLst/>
          </a:prstGeom>
          <a:noFill/>
          <a:ln>
            <a:solidFill>
              <a:srgbClr val="F46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 redondeado"/>
          <p:cNvSpPr/>
          <p:nvPr/>
        </p:nvSpPr>
        <p:spPr>
          <a:xfrm rot="10800000" flipH="1">
            <a:off x="5214942" y="1428736"/>
            <a:ext cx="142876" cy="71438"/>
          </a:xfrm>
          <a:prstGeom prst="roundRect">
            <a:avLst/>
          </a:prstGeom>
          <a:noFill/>
          <a:ln>
            <a:solidFill>
              <a:srgbClr val="F46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 rot="10800000" flipH="1">
            <a:off x="5214942" y="1571612"/>
            <a:ext cx="142876" cy="142876"/>
          </a:xfrm>
          <a:prstGeom prst="roundRect">
            <a:avLst/>
          </a:prstGeom>
          <a:noFill/>
          <a:ln>
            <a:solidFill>
              <a:srgbClr val="F46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" name="33 Grupo"/>
          <p:cNvGrpSpPr/>
          <p:nvPr/>
        </p:nvGrpSpPr>
        <p:grpSpPr>
          <a:xfrm>
            <a:off x="1214414" y="642918"/>
            <a:ext cx="357190" cy="357190"/>
            <a:chOff x="2857488" y="642918"/>
            <a:chExt cx="357190" cy="357190"/>
          </a:xfrm>
        </p:grpSpPr>
        <p:sp>
          <p:nvSpPr>
            <p:cNvPr id="8" name="7 Esquina doblada"/>
            <p:cNvSpPr/>
            <p:nvPr/>
          </p:nvSpPr>
          <p:spPr>
            <a:xfrm rot="10800000" flipH="1">
              <a:off x="2857488" y="642918"/>
              <a:ext cx="214314" cy="285752"/>
            </a:xfrm>
            <a:prstGeom prst="foldedCorner">
              <a:avLst>
                <a:gd name="adj" fmla="val 30816"/>
              </a:avLst>
            </a:prstGeom>
            <a:noFill/>
            <a:ln>
              <a:solidFill>
                <a:srgbClr val="F46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" name="15 Grupo"/>
            <p:cNvGrpSpPr/>
            <p:nvPr/>
          </p:nvGrpSpPr>
          <p:grpSpPr>
            <a:xfrm>
              <a:off x="3000364" y="785794"/>
              <a:ext cx="214314" cy="214314"/>
              <a:chOff x="4000491" y="1571612"/>
              <a:chExt cx="285752" cy="285752"/>
            </a:xfrm>
            <a:solidFill>
              <a:srgbClr val="F4644A"/>
            </a:solidFill>
          </p:grpSpPr>
          <p:sp>
            <p:nvSpPr>
              <p:cNvPr id="13" name="12 Rectángulo redondeado"/>
              <p:cNvSpPr/>
              <p:nvPr/>
            </p:nvSpPr>
            <p:spPr>
              <a:xfrm rot="10800000" flipH="1">
                <a:off x="4000491" y="1571612"/>
                <a:ext cx="285752" cy="285752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13 Rectángulo redondeado"/>
              <p:cNvSpPr/>
              <p:nvPr/>
            </p:nvSpPr>
            <p:spPr>
              <a:xfrm rot="10800000" flipH="1">
                <a:off x="4071934" y="1571612"/>
                <a:ext cx="142876" cy="71438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14 Rectángulo redondeado"/>
              <p:cNvSpPr/>
              <p:nvPr/>
            </p:nvSpPr>
            <p:spPr>
              <a:xfrm rot="10800000" flipH="1">
                <a:off x="4071934" y="1714488"/>
                <a:ext cx="142876" cy="142876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33" name="32 Grupo"/>
          <p:cNvGrpSpPr/>
          <p:nvPr/>
        </p:nvGrpSpPr>
        <p:grpSpPr>
          <a:xfrm>
            <a:off x="1785918" y="642918"/>
            <a:ext cx="357190" cy="357190"/>
            <a:chOff x="2285984" y="2071678"/>
            <a:chExt cx="357190" cy="357190"/>
          </a:xfrm>
        </p:grpSpPr>
        <p:sp>
          <p:nvSpPr>
            <p:cNvPr id="21" name="20 Esquina doblada"/>
            <p:cNvSpPr/>
            <p:nvPr/>
          </p:nvSpPr>
          <p:spPr>
            <a:xfrm rot="10800000" flipH="1">
              <a:off x="2285984" y="2071678"/>
              <a:ext cx="214314" cy="285752"/>
            </a:xfrm>
            <a:prstGeom prst="foldedCorner">
              <a:avLst>
                <a:gd name="adj" fmla="val 30816"/>
              </a:avLst>
            </a:prstGeom>
            <a:noFill/>
            <a:ln>
              <a:solidFill>
                <a:srgbClr val="F46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0" name="29 Grupo"/>
            <p:cNvGrpSpPr/>
            <p:nvPr/>
          </p:nvGrpSpPr>
          <p:grpSpPr>
            <a:xfrm>
              <a:off x="2428860" y="2214554"/>
              <a:ext cx="214314" cy="214314"/>
              <a:chOff x="3357554" y="3143248"/>
              <a:chExt cx="1285884" cy="1357322"/>
            </a:xfrm>
            <a:solidFill>
              <a:srgbClr val="F4644A"/>
            </a:solidFill>
          </p:grpSpPr>
          <p:sp>
            <p:nvSpPr>
              <p:cNvPr id="26" name="25 Forma libre"/>
              <p:cNvSpPr/>
              <p:nvPr/>
            </p:nvSpPr>
            <p:spPr>
              <a:xfrm>
                <a:off x="3357554" y="3143248"/>
                <a:ext cx="1285884" cy="1357322"/>
              </a:xfrm>
              <a:custGeom>
                <a:avLst/>
                <a:gdLst>
                  <a:gd name="connsiteX0" fmla="*/ 0 w 3071834"/>
                  <a:gd name="connsiteY0" fmla="*/ 339331 h 2714644"/>
                  <a:gd name="connsiteX1" fmla="*/ 1535917 w 3071834"/>
                  <a:gd name="connsiteY1" fmla="*/ 678664 h 2714644"/>
                  <a:gd name="connsiteX2" fmla="*/ 3071834 w 3071834"/>
                  <a:gd name="connsiteY2" fmla="*/ 339335 h 2714644"/>
                  <a:gd name="connsiteX3" fmla="*/ 3071834 w 3071834"/>
                  <a:gd name="connsiteY3" fmla="*/ 2375314 h 2714644"/>
                  <a:gd name="connsiteX4" fmla="*/ 1730255 w 3071834"/>
                  <a:gd name="connsiteY4" fmla="*/ 2711918 h 2714644"/>
                  <a:gd name="connsiteX5" fmla="*/ 1341578 w 3071834"/>
                  <a:gd name="connsiteY5" fmla="*/ 2711918 h 2714644"/>
                  <a:gd name="connsiteX6" fmla="*/ 0 w 3071834"/>
                  <a:gd name="connsiteY6" fmla="*/ 2375312 h 2714644"/>
                  <a:gd name="connsiteX7" fmla="*/ 0 w 3071834"/>
                  <a:gd name="connsiteY7" fmla="*/ 339331 h 2714644"/>
                  <a:gd name="connsiteX0" fmla="*/ 0 w 3071834"/>
                  <a:gd name="connsiteY0" fmla="*/ 339331 h 2714644"/>
                  <a:gd name="connsiteX1" fmla="*/ 1341579 w 3071834"/>
                  <a:gd name="connsiteY1" fmla="*/ 2729 h 2714644"/>
                  <a:gd name="connsiteX2" fmla="*/ 1730256 w 3071834"/>
                  <a:gd name="connsiteY2" fmla="*/ 2729 h 2714644"/>
                  <a:gd name="connsiteX3" fmla="*/ 3071834 w 3071834"/>
                  <a:gd name="connsiteY3" fmla="*/ 339336 h 2714644"/>
                  <a:gd name="connsiteX4" fmla="*/ 1730255 w 3071834"/>
                  <a:gd name="connsiteY4" fmla="*/ 675940 h 2714644"/>
                  <a:gd name="connsiteX5" fmla="*/ 1341578 w 3071834"/>
                  <a:gd name="connsiteY5" fmla="*/ 675940 h 2714644"/>
                  <a:gd name="connsiteX6" fmla="*/ 0 w 3071834"/>
                  <a:gd name="connsiteY6" fmla="*/ 339334 h 2714644"/>
                  <a:gd name="connsiteX7" fmla="*/ 0 w 3071834"/>
                  <a:gd name="connsiteY7" fmla="*/ 339331 h 2714644"/>
                  <a:gd name="connsiteX0" fmla="*/ 3071834 w 3071834"/>
                  <a:gd name="connsiteY0" fmla="*/ 339331 h 2714644"/>
                  <a:gd name="connsiteX1" fmla="*/ 1730255 w 3071834"/>
                  <a:gd name="connsiteY1" fmla="*/ 675935 h 2714644"/>
                  <a:gd name="connsiteX2" fmla="*/ 1341578 w 3071834"/>
                  <a:gd name="connsiteY2" fmla="*/ 675935 h 2714644"/>
                  <a:gd name="connsiteX3" fmla="*/ 0 w 3071834"/>
                  <a:gd name="connsiteY3" fmla="*/ 339329 h 2714644"/>
                  <a:gd name="connsiteX4" fmla="*/ 1341579 w 3071834"/>
                  <a:gd name="connsiteY4" fmla="*/ 2727 h 2714644"/>
                  <a:gd name="connsiteX5" fmla="*/ 1730256 w 3071834"/>
                  <a:gd name="connsiteY5" fmla="*/ 2727 h 2714644"/>
                  <a:gd name="connsiteX6" fmla="*/ 3071834 w 3071834"/>
                  <a:gd name="connsiteY6" fmla="*/ 339334 h 2714644"/>
                  <a:gd name="connsiteX7" fmla="*/ 3071834 w 3071834"/>
                  <a:gd name="connsiteY7" fmla="*/ 2375314 h 2714644"/>
                  <a:gd name="connsiteX8" fmla="*/ 1730255 w 3071834"/>
                  <a:gd name="connsiteY8" fmla="*/ 2711918 h 2714644"/>
                  <a:gd name="connsiteX9" fmla="*/ 1341578 w 3071834"/>
                  <a:gd name="connsiteY9" fmla="*/ 2711918 h 2714644"/>
                  <a:gd name="connsiteX10" fmla="*/ 0 w 3071834"/>
                  <a:gd name="connsiteY10" fmla="*/ 2375312 h 2714644"/>
                  <a:gd name="connsiteX11" fmla="*/ 0 w 3071834"/>
                  <a:gd name="connsiteY11" fmla="*/ 339331 h 2714644"/>
                  <a:gd name="connsiteX0" fmla="*/ 4 w 3071846"/>
                  <a:gd name="connsiteY0" fmla="*/ 340240 h 2716463"/>
                  <a:gd name="connsiteX1" fmla="*/ 1535921 w 3071846"/>
                  <a:gd name="connsiteY1" fmla="*/ 679573 h 2716463"/>
                  <a:gd name="connsiteX2" fmla="*/ 3071838 w 3071846"/>
                  <a:gd name="connsiteY2" fmla="*/ 340244 h 2716463"/>
                  <a:gd name="connsiteX3" fmla="*/ 3071838 w 3071846"/>
                  <a:gd name="connsiteY3" fmla="*/ 2376223 h 2716463"/>
                  <a:gd name="connsiteX4" fmla="*/ 1730259 w 3071846"/>
                  <a:gd name="connsiteY4" fmla="*/ 2712827 h 2716463"/>
                  <a:gd name="connsiteX5" fmla="*/ 1341582 w 3071846"/>
                  <a:gd name="connsiteY5" fmla="*/ 2712827 h 2716463"/>
                  <a:gd name="connsiteX6" fmla="*/ 4 w 3071846"/>
                  <a:gd name="connsiteY6" fmla="*/ 2376221 h 2716463"/>
                  <a:gd name="connsiteX7" fmla="*/ 4 w 3071846"/>
                  <a:gd name="connsiteY7" fmla="*/ 340240 h 2716463"/>
                  <a:gd name="connsiteX0" fmla="*/ 4 w 3071846"/>
                  <a:gd name="connsiteY0" fmla="*/ 340240 h 2716463"/>
                  <a:gd name="connsiteX1" fmla="*/ 1341583 w 3071846"/>
                  <a:gd name="connsiteY1" fmla="*/ 3638 h 2716463"/>
                  <a:gd name="connsiteX2" fmla="*/ 1730260 w 3071846"/>
                  <a:gd name="connsiteY2" fmla="*/ 3638 h 2716463"/>
                  <a:gd name="connsiteX3" fmla="*/ 3071838 w 3071846"/>
                  <a:gd name="connsiteY3" fmla="*/ 340245 h 2716463"/>
                  <a:gd name="connsiteX4" fmla="*/ 1730259 w 3071846"/>
                  <a:gd name="connsiteY4" fmla="*/ 676849 h 2716463"/>
                  <a:gd name="connsiteX5" fmla="*/ 1341582 w 3071846"/>
                  <a:gd name="connsiteY5" fmla="*/ 676849 h 2716463"/>
                  <a:gd name="connsiteX6" fmla="*/ 4 w 3071846"/>
                  <a:gd name="connsiteY6" fmla="*/ 340243 h 2716463"/>
                  <a:gd name="connsiteX7" fmla="*/ 4 w 3071846"/>
                  <a:gd name="connsiteY7" fmla="*/ 340240 h 2716463"/>
                  <a:gd name="connsiteX0" fmla="*/ 3071838 w 3071846"/>
                  <a:gd name="connsiteY0" fmla="*/ 340240 h 2716463"/>
                  <a:gd name="connsiteX1" fmla="*/ 1730259 w 3071846"/>
                  <a:gd name="connsiteY1" fmla="*/ 676844 h 2716463"/>
                  <a:gd name="connsiteX2" fmla="*/ 1341582 w 3071846"/>
                  <a:gd name="connsiteY2" fmla="*/ 676844 h 2716463"/>
                  <a:gd name="connsiteX3" fmla="*/ 4 w 3071846"/>
                  <a:gd name="connsiteY3" fmla="*/ 340238 h 2716463"/>
                  <a:gd name="connsiteX4" fmla="*/ 1341583 w 3071846"/>
                  <a:gd name="connsiteY4" fmla="*/ 3636 h 2716463"/>
                  <a:gd name="connsiteX5" fmla="*/ 1730260 w 3071846"/>
                  <a:gd name="connsiteY5" fmla="*/ 3636 h 2716463"/>
                  <a:gd name="connsiteX6" fmla="*/ 3071838 w 3071846"/>
                  <a:gd name="connsiteY6" fmla="*/ 340243 h 2716463"/>
                  <a:gd name="connsiteX7" fmla="*/ 3071838 w 3071846"/>
                  <a:gd name="connsiteY7" fmla="*/ 2376223 h 2716463"/>
                  <a:gd name="connsiteX8" fmla="*/ 1730259 w 3071846"/>
                  <a:gd name="connsiteY8" fmla="*/ 2712827 h 2716463"/>
                  <a:gd name="connsiteX9" fmla="*/ 1341582 w 3071846"/>
                  <a:gd name="connsiteY9" fmla="*/ 2712827 h 2716463"/>
                  <a:gd name="connsiteX10" fmla="*/ 214286 w 3071846"/>
                  <a:gd name="connsiteY10" fmla="*/ 2376221 h 2716463"/>
                  <a:gd name="connsiteX11" fmla="*/ 4 w 3071846"/>
                  <a:gd name="connsiteY11" fmla="*/ 340240 h 2716463"/>
                  <a:gd name="connsiteX0" fmla="*/ 4 w 3071846"/>
                  <a:gd name="connsiteY0" fmla="*/ 340240 h 2716463"/>
                  <a:gd name="connsiteX1" fmla="*/ 1535921 w 3071846"/>
                  <a:gd name="connsiteY1" fmla="*/ 679573 h 2716463"/>
                  <a:gd name="connsiteX2" fmla="*/ 3071838 w 3071846"/>
                  <a:gd name="connsiteY2" fmla="*/ 340244 h 2716463"/>
                  <a:gd name="connsiteX3" fmla="*/ 3071838 w 3071846"/>
                  <a:gd name="connsiteY3" fmla="*/ 2376223 h 2716463"/>
                  <a:gd name="connsiteX4" fmla="*/ 1730259 w 3071846"/>
                  <a:gd name="connsiteY4" fmla="*/ 2712827 h 2716463"/>
                  <a:gd name="connsiteX5" fmla="*/ 1341582 w 3071846"/>
                  <a:gd name="connsiteY5" fmla="*/ 2712827 h 2716463"/>
                  <a:gd name="connsiteX6" fmla="*/ 4 w 3071846"/>
                  <a:gd name="connsiteY6" fmla="*/ 2376221 h 2716463"/>
                  <a:gd name="connsiteX7" fmla="*/ 4 w 3071846"/>
                  <a:gd name="connsiteY7" fmla="*/ 340240 h 2716463"/>
                  <a:gd name="connsiteX0" fmla="*/ 4 w 3071846"/>
                  <a:gd name="connsiteY0" fmla="*/ 340240 h 2716463"/>
                  <a:gd name="connsiteX1" fmla="*/ 1341583 w 3071846"/>
                  <a:gd name="connsiteY1" fmla="*/ 3638 h 2716463"/>
                  <a:gd name="connsiteX2" fmla="*/ 1730260 w 3071846"/>
                  <a:gd name="connsiteY2" fmla="*/ 3638 h 2716463"/>
                  <a:gd name="connsiteX3" fmla="*/ 3071838 w 3071846"/>
                  <a:gd name="connsiteY3" fmla="*/ 340245 h 2716463"/>
                  <a:gd name="connsiteX4" fmla="*/ 1730259 w 3071846"/>
                  <a:gd name="connsiteY4" fmla="*/ 676849 h 2716463"/>
                  <a:gd name="connsiteX5" fmla="*/ 1341582 w 3071846"/>
                  <a:gd name="connsiteY5" fmla="*/ 676849 h 2716463"/>
                  <a:gd name="connsiteX6" fmla="*/ 4 w 3071846"/>
                  <a:gd name="connsiteY6" fmla="*/ 340243 h 2716463"/>
                  <a:gd name="connsiteX7" fmla="*/ 4 w 3071846"/>
                  <a:gd name="connsiteY7" fmla="*/ 340240 h 2716463"/>
                  <a:gd name="connsiteX0" fmla="*/ 3071838 w 3071846"/>
                  <a:gd name="connsiteY0" fmla="*/ 340240 h 2716463"/>
                  <a:gd name="connsiteX1" fmla="*/ 1730259 w 3071846"/>
                  <a:gd name="connsiteY1" fmla="*/ 676844 h 2716463"/>
                  <a:gd name="connsiteX2" fmla="*/ 1341582 w 3071846"/>
                  <a:gd name="connsiteY2" fmla="*/ 676844 h 2716463"/>
                  <a:gd name="connsiteX3" fmla="*/ 4 w 3071846"/>
                  <a:gd name="connsiteY3" fmla="*/ 340238 h 2716463"/>
                  <a:gd name="connsiteX4" fmla="*/ 1341583 w 3071846"/>
                  <a:gd name="connsiteY4" fmla="*/ 3636 h 2716463"/>
                  <a:gd name="connsiteX5" fmla="*/ 1730260 w 3071846"/>
                  <a:gd name="connsiteY5" fmla="*/ 3636 h 2716463"/>
                  <a:gd name="connsiteX6" fmla="*/ 3071838 w 3071846"/>
                  <a:gd name="connsiteY6" fmla="*/ 340243 h 2716463"/>
                  <a:gd name="connsiteX7" fmla="*/ 2857492 w 3071846"/>
                  <a:gd name="connsiteY7" fmla="*/ 2376223 h 2716463"/>
                  <a:gd name="connsiteX8" fmla="*/ 1730259 w 3071846"/>
                  <a:gd name="connsiteY8" fmla="*/ 2712827 h 2716463"/>
                  <a:gd name="connsiteX9" fmla="*/ 1341582 w 3071846"/>
                  <a:gd name="connsiteY9" fmla="*/ 2712827 h 2716463"/>
                  <a:gd name="connsiteX10" fmla="*/ 214286 w 3071846"/>
                  <a:gd name="connsiteY10" fmla="*/ 2376221 h 2716463"/>
                  <a:gd name="connsiteX11" fmla="*/ 4 w 3071846"/>
                  <a:gd name="connsiteY11" fmla="*/ 340240 h 2716463"/>
                  <a:gd name="connsiteX0" fmla="*/ 4 w 3071846"/>
                  <a:gd name="connsiteY0" fmla="*/ 340240 h 2716463"/>
                  <a:gd name="connsiteX1" fmla="*/ 1535921 w 3071846"/>
                  <a:gd name="connsiteY1" fmla="*/ 679573 h 2716463"/>
                  <a:gd name="connsiteX2" fmla="*/ 3071838 w 3071846"/>
                  <a:gd name="connsiteY2" fmla="*/ 340244 h 2716463"/>
                  <a:gd name="connsiteX3" fmla="*/ 3071838 w 3071846"/>
                  <a:gd name="connsiteY3" fmla="*/ 2376223 h 2716463"/>
                  <a:gd name="connsiteX4" fmla="*/ 1730259 w 3071846"/>
                  <a:gd name="connsiteY4" fmla="*/ 2712827 h 2716463"/>
                  <a:gd name="connsiteX5" fmla="*/ 1341582 w 3071846"/>
                  <a:gd name="connsiteY5" fmla="*/ 2712827 h 2716463"/>
                  <a:gd name="connsiteX6" fmla="*/ 214286 w 3071846"/>
                  <a:gd name="connsiteY6" fmla="*/ 2376221 h 2716463"/>
                  <a:gd name="connsiteX7" fmla="*/ 4 w 3071846"/>
                  <a:gd name="connsiteY7" fmla="*/ 340240 h 2716463"/>
                  <a:gd name="connsiteX0" fmla="*/ 4 w 3071846"/>
                  <a:gd name="connsiteY0" fmla="*/ 340240 h 2716463"/>
                  <a:gd name="connsiteX1" fmla="*/ 1341583 w 3071846"/>
                  <a:gd name="connsiteY1" fmla="*/ 3638 h 2716463"/>
                  <a:gd name="connsiteX2" fmla="*/ 1730260 w 3071846"/>
                  <a:gd name="connsiteY2" fmla="*/ 3638 h 2716463"/>
                  <a:gd name="connsiteX3" fmla="*/ 3071838 w 3071846"/>
                  <a:gd name="connsiteY3" fmla="*/ 340245 h 2716463"/>
                  <a:gd name="connsiteX4" fmla="*/ 1730259 w 3071846"/>
                  <a:gd name="connsiteY4" fmla="*/ 676849 h 2716463"/>
                  <a:gd name="connsiteX5" fmla="*/ 1341582 w 3071846"/>
                  <a:gd name="connsiteY5" fmla="*/ 676849 h 2716463"/>
                  <a:gd name="connsiteX6" fmla="*/ 4 w 3071846"/>
                  <a:gd name="connsiteY6" fmla="*/ 340243 h 2716463"/>
                  <a:gd name="connsiteX7" fmla="*/ 4 w 3071846"/>
                  <a:gd name="connsiteY7" fmla="*/ 340240 h 2716463"/>
                  <a:gd name="connsiteX0" fmla="*/ 3071838 w 3071846"/>
                  <a:gd name="connsiteY0" fmla="*/ 340240 h 2716463"/>
                  <a:gd name="connsiteX1" fmla="*/ 1730259 w 3071846"/>
                  <a:gd name="connsiteY1" fmla="*/ 676844 h 2716463"/>
                  <a:gd name="connsiteX2" fmla="*/ 1341582 w 3071846"/>
                  <a:gd name="connsiteY2" fmla="*/ 676844 h 2716463"/>
                  <a:gd name="connsiteX3" fmla="*/ 4 w 3071846"/>
                  <a:gd name="connsiteY3" fmla="*/ 340238 h 2716463"/>
                  <a:gd name="connsiteX4" fmla="*/ 1341583 w 3071846"/>
                  <a:gd name="connsiteY4" fmla="*/ 3636 h 2716463"/>
                  <a:gd name="connsiteX5" fmla="*/ 1730260 w 3071846"/>
                  <a:gd name="connsiteY5" fmla="*/ 3636 h 2716463"/>
                  <a:gd name="connsiteX6" fmla="*/ 3071838 w 3071846"/>
                  <a:gd name="connsiteY6" fmla="*/ 340243 h 2716463"/>
                  <a:gd name="connsiteX7" fmla="*/ 2857492 w 3071846"/>
                  <a:gd name="connsiteY7" fmla="*/ 2376223 h 2716463"/>
                  <a:gd name="connsiteX8" fmla="*/ 1730259 w 3071846"/>
                  <a:gd name="connsiteY8" fmla="*/ 2712827 h 2716463"/>
                  <a:gd name="connsiteX9" fmla="*/ 1341582 w 3071846"/>
                  <a:gd name="connsiteY9" fmla="*/ 2712827 h 2716463"/>
                  <a:gd name="connsiteX10" fmla="*/ 214286 w 3071846"/>
                  <a:gd name="connsiteY10" fmla="*/ 2376221 h 2716463"/>
                  <a:gd name="connsiteX11" fmla="*/ 4 w 3071846"/>
                  <a:gd name="connsiteY11" fmla="*/ 340240 h 2716463"/>
                  <a:gd name="connsiteX0" fmla="*/ 4 w 3071846"/>
                  <a:gd name="connsiteY0" fmla="*/ 340240 h 2716463"/>
                  <a:gd name="connsiteX1" fmla="*/ 1535921 w 3071846"/>
                  <a:gd name="connsiteY1" fmla="*/ 679573 h 2716463"/>
                  <a:gd name="connsiteX2" fmla="*/ 3071838 w 3071846"/>
                  <a:gd name="connsiteY2" fmla="*/ 340244 h 2716463"/>
                  <a:gd name="connsiteX3" fmla="*/ 2857492 w 3071846"/>
                  <a:gd name="connsiteY3" fmla="*/ 2376223 h 2716463"/>
                  <a:gd name="connsiteX4" fmla="*/ 1730259 w 3071846"/>
                  <a:gd name="connsiteY4" fmla="*/ 2712827 h 2716463"/>
                  <a:gd name="connsiteX5" fmla="*/ 1341582 w 3071846"/>
                  <a:gd name="connsiteY5" fmla="*/ 2712827 h 2716463"/>
                  <a:gd name="connsiteX6" fmla="*/ 214286 w 3071846"/>
                  <a:gd name="connsiteY6" fmla="*/ 2376221 h 2716463"/>
                  <a:gd name="connsiteX7" fmla="*/ 4 w 3071846"/>
                  <a:gd name="connsiteY7" fmla="*/ 340240 h 2716463"/>
                  <a:gd name="connsiteX0" fmla="*/ 4 w 3071846"/>
                  <a:gd name="connsiteY0" fmla="*/ 340240 h 2716463"/>
                  <a:gd name="connsiteX1" fmla="*/ 1341583 w 3071846"/>
                  <a:gd name="connsiteY1" fmla="*/ 3638 h 2716463"/>
                  <a:gd name="connsiteX2" fmla="*/ 1730260 w 3071846"/>
                  <a:gd name="connsiteY2" fmla="*/ 3638 h 2716463"/>
                  <a:gd name="connsiteX3" fmla="*/ 3071838 w 3071846"/>
                  <a:gd name="connsiteY3" fmla="*/ 340245 h 2716463"/>
                  <a:gd name="connsiteX4" fmla="*/ 1730259 w 3071846"/>
                  <a:gd name="connsiteY4" fmla="*/ 676849 h 2716463"/>
                  <a:gd name="connsiteX5" fmla="*/ 1341582 w 3071846"/>
                  <a:gd name="connsiteY5" fmla="*/ 676849 h 2716463"/>
                  <a:gd name="connsiteX6" fmla="*/ 4 w 3071846"/>
                  <a:gd name="connsiteY6" fmla="*/ 340243 h 2716463"/>
                  <a:gd name="connsiteX7" fmla="*/ 4 w 3071846"/>
                  <a:gd name="connsiteY7" fmla="*/ 340240 h 2716463"/>
                  <a:gd name="connsiteX0" fmla="*/ 3071838 w 3071846"/>
                  <a:gd name="connsiteY0" fmla="*/ 340240 h 2716463"/>
                  <a:gd name="connsiteX1" fmla="*/ 1730259 w 3071846"/>
                  <a:gd name="connsiteY1" fmla="*/ 676844 h 2716463"/>
                  <a:gd name="connsiteX2" fmla="*/ 1341582 w 3071846"/>
                  <a:gd name="connsiteY2" fmla="*/ 676844 h 2716463"/>
                  <a:gd name="connsiteX3" fmla="*/ 4 w 3071846"/>
                  <a:gd name="connsiteY3" fmla="*/ 340238 h 2716463"/>
                  <a:gd name="connsiteX4" fmla="*/ 1341583 w 3071846"/>
                  <a:gd name="connsiteY4" fmla="*/ 3636 h 2716463"/>
                  <a:gd name="connsiteX5" fmla="*/ 1730260 w 3071846"/>
                  <a:gd name="connsiteY5" fmla="*/ 3636 h 2716463"/>
                  <a:gd name="connsiteX6" fmla="*/ 3071838 w 3071846"/>
                  <a:gd name="connsiteY6" fmla="*/ 340243 h 2716463"/>
                  <a:gd name="connsiteX7" fmla="*/ 2857492 w 3071846"/>
                  <a:gd name="connsiteY7" fmla="*/ 2376223 h 2716463"/>
                  <a:gd name="connsiteX8" fmla="*/ 1730259 w 3071846"/>
                  <a:gd name="connsiteY8" fmla="*/ 2712827 h 2716463"/>
                  <a:gd name="connsiteX9" fmla="*/ 1341582 w 3071846"/>
                  <a:gd name="connsiteY9" fmla="*/ 2712827 h 2716463"/>
                  <a:gd name="connsiteX10" fmla="*/ 214286 w 3071846"/>
                  <a:gd name="connsiteY10" fmla="*/ 2376221 h 2716463"/>
                  <a:gd name="connsiteX11" fmla="*/ 4 w 3071846"/>
                  <a:gd name="connsiteY11" fmla="*/ 340240 h 2716463"/>
                  <a:gd name="connsiteX0" fmla="*/ 4 w 3071846"/>
                  <a:gd name="connsiteY0" fmla="*/ 340240 h 2716463"/>
                  <a:gd name="connsiteX1" fmla="*/ 1535921 w 3071846"/>
                  <a:gd name="connsiteY1" fmla="*/ 679573 h 2716463"/>
                  <a:gd name="connsiteX2" fmla="*/ 3071838 w 3071846"/>
                  <a:gd name="connsiteY2" fmla="*/ 340244 h 2716463"/>
                  <a:gd name="connsiteX3" fmla="*/ 2857492 w 3071846"/>
                  <a:gd name="connsiteY3" fmla="*/ 2376223 h 2716463"/>
                  <a:gd name="connsiteX4" fmla="*/ 1730259 w 3071846"/>
                  <a:gd name="connsiteY4" fmla="*/ 2712827 h 2716463"/>
                  <a:gd name="connsiteX5" fmla="*/ 1341582 w 3071846"/>
                  <a:gd name="connsiteY5" fmla="*/ 2712827 h 2716463"/>
                  <a:gd name="connsiteX6" fmla="*/ 214286 w 3071846"/>
                  <a:gd name="connsiteY6" fmla="*/ 2376221 h 2716463"/>
                  <a:gd name="connsiteX7" fmla="*/ 4 w 3071846"/>
                  <a:gd name="connsiteY7" fmla="*/ 340240 h 2716463"/>
                  <a:gd name="connsiteX0" fmla="*/ 4 w 3071846"/>
                  <a:gd name="connsiteY0" fmla="*/ 340240 h 2716463"/>
                  <a:gd name="connsiteX1" fmla="*/ 1341583 w 3071846"/>
                  <a:gd name="connsiteY1" fmla="*/ 3638 h 2716463"/>
                  <a:gd name="connsiteX2" fmla="*/ 1730260 w 3071846"/>
                  <a:gd name="connsiteY2" fmla="*/ 3638 h 2716463"/>
                  <a:gd name="connsiteX3" fmla="*/ 3071838 w 3071846"/>
                  <a:gd name="connsiteY3" fmla="*/ 340245 h 2716463"/>
                  <a:gd name="connsiteX4" fmla="*/ 1730259 w 3071846"/>
                  <a:gd name="connsiteY4" fmla="*/ 676849 h 2716463"/>
                  <a:gd name="connsiteX5" fmla="*/ 1341582 w 3071846"/>
                  <a:gd name="connsiteY5" fmla="*/ 676849 h 2716463"/>
                  <a:gd name="connsiteX6" fmla="*/ 4 w 3071846"/>
                  <a:gd name="connsiteY6" fmla="*/ 340243 h 2716463"/>
                  <a:gd name="connsiteX7" fmla="*/ 4 w 3071846"/>
                  <a:gd name="connsiteY7" fmla="*/ 340240 h 2716463"/>
                  <a:gd name="connsiteX0" fmla="*/ 3071838 w 3071846"/>
                  <a:gd name="connsiteY0" fmla="*/ 340240 h 2716463"/>
                  <a:gd name="connsiteX1" fmla="*/ 1730259 w 3071846"/>
                  <a:gd name="connsiteY1" fmla="*/ 676844 h 2716463"/>
                  <a:gd name="connsiteX2" fmla="*/ 1341582 w 3071846"/>
                  <a:gd name="connsiteY2" fmla="*/ 676844 h 2716463"/>
                  <a:gd name="connsiteX3" fmla="*/ 4 w 3071846"/>
                  <a:gd name="connsiteY3" fmla="*/ 340238 h 2716463"/>
                  <a:gd name="connsiteX4" fmla="*/ 1341583 w 3071846"/>
                  <a:gd name="connsiteY4" fmla="*/ 3636 h 2716463"/>
                  <a:gd name="connsiteX5" fmla="*/ 1730260 w 3071846"/>
                  <a:gd name="connsiteY5" fmla="*/ 3636 h 2716463"/>
                  <a:gd name="connsiteX6" fmla="*/ 3071838 w 3071846"/>
                  <a:gd name="connsiteY6" fmla="*/ 340243 h 2716463"/>
                  <a:gd name="connsiteX7" fmla="*/ 2857492 w 3071846"/>
                  <a:gd name="connsiteY7" fmla="*/ 2376223 h 2716463"/>
                  <a:gd name="connsiteX8" fmla="*/ 1730259 w 3071846"/>
                  <a:gd name="connsiteY8" fmla="*/ 2712827 h 2716463"/>
                  <a:gd name="connsiteX9" fmla="*/ 1341582 w 3071846"/>
                  <a:gd name="connsiteY9" fmla="*/ 2712827 h 2716463"/>
                  <a:gd name="connsiteX10" fmla="*/ 214288 w 3071846"/>
                  <a:gd name="connsiteY10" fmla="*/ 2376225 h 2716463"/>
                  <a:gd name="connsiteX11" fmla="*/ 4 w 3071846"/>
                  <a:gd name="connsiteY11" fmla="*/ 340240 h 2716463"/>
                  <a:gd name="connsiteX0" fmla="*/ 4 w 3071846"/>
                  <a:gd name="connsiteY0" fmla="*/ 340240 h 2716463"/>
                  <a:gd name="connsiteX1" fmla="*/ 1535921 w 3071846"/>
                  <a:gd name="connsiteY1" fmla="*/ 679573 h 2716463"/>
                  <a:gd name="connsiteX2" fmla="*/ 3071838 w 3071846"/>
                  <a:gd name="connsiteY2" fmla="*/ 340244 h 2716463"/>
                  <a:gd name="connsiteX3" fmla="*/ 2857492 w 3071846"/>
                  <a:gd name="connsiteY3" fmla="*/ 2376223 h 2716463"/>
                  <a:gd name="connsiteX4" fmla="*/ 1730259 w 3071846"/>
                  <a:gd name="connsiteY4" fmla="*/ 2712827 h 2716463"/>
                  <a:gd name="connsiteX5" fmla="*/ 1341582 w 3071846"/>
                  <a:gd name="connsiteY5" fmla="*/ 2712827 h 2716463"/>
                  <a:gd name="connsiteX6" fmla="*/ 214286 w 3071846"/>
                  <a:gd name="connsiteY6" fmla="*/ 2376221 h 2716463"/>
                  <a:gd name="connsiteX7" fmla="*/ 4 w 3071846"/>
                  <a:gd name="connsiteY7" fmla="*/ 340240 h 2716463"/>
                  <a:gd name="connsiteX0" fmla="*/ 4 w 3071846"/>
                  <a:gd name="connsiteY0" fmla="*/ 340240 h 2716463"/>
                  <a:gd name="connsiteX1" fmla="*/ 1341583 w 3071846"/>
                  <a:gd name="connsiteY1" fmla="*/ 3638 h 2716463"/>
                  <a:gd name="connsiteX2" fmla="*/ 1730260 w 3071846"/>
                  <a:gd name="connsiteY2" fmla="*/ 3638 h 2716463"/>
                  <a:gd name="connsiteX3" fmla="*/ 3071838 w 3071846"/>
                  <a:gd name="connsiteY3" fmla="*/ 340245 h 2716463"/>
                  <a:gd name="connsiteX4" fmla="*/ 1730259 w 3071846"/>
                  <a:gd name="connsiteY4" fmla="*/ 676849 h 2716463"/>
                  <a:gd name="connsiteX5" fmla="*/ 1341582 w 3071846"/>
                  <a:gd name="connsiteY5" fmla="*/ 676849 h 2716463"/>
                  <a:gd name="connsiteX6" fmla="*/ 4 w 3071846"/>
                  <a:gd name="connsiteY6" fmla="*/ 340243 h 2716463"/>
                  <a:gd name="connsiteX7" fmla="*/ 4 w 3071846"/>
                  <a:gd name="connsiteY7" fmla="*/ 340240 h 2716463"/>
                  <a:gd name="connsiteX0" fmla="*/ 3071838 w 3071846"/>
                  <a:gd name="connsiteY0" fmla="*/ 340240 h 2716463"/>
                  <a:gd name="connsiteX1" fmla="*/ 1730259 w 3071846"/>
                  <a:gd name="connsiteY1" fmla="*/ 676844 h 2716463"/>
                  <a:gd name="connsiteX2" fmla="*/ 1341582 w 3071846"/>
                  <a:gd name="connsiteY2" fmla="*/ 676844 h 2716463"/>
                  <a:gd name="connsiteX3" fmla="*/ 4 w 3071846"/>
                  <a:gd name="connsiteY3" fmla="*/ 340238 h 2716463"/>
                  <a:gd name="connsiteX4" fmla="*/ 1341583 w 3071846"/>
                  <a:gd name="connsiteY4" fmla="*/ 3636 h 2716463"/>
                  <a:gd name="connsiteX5" fmla="*/ 1730260 w 3071846"/>
                  <a:gd name="connsiteY5" fmla="*/ 3636 h 2716463"/>
                  <a:gd name="connsiteX6" fmla="*/ 3071838 w 3071846"/>
                  <a:gd name="connsiteY6" fmla="*/ 340243 h 2716463"/>
                  <a:gd name="connsiteX7" fmla="*/ 2857492 w 3071846"/>
                  <a:gd name="connsiteY7" fmla="*/ 2376223 h 2716463"/>
                  <a:gd name="connsiteX8" fmla="*/ 1730259 w 3071846"/>
                  <a:gd name="connsiteY8" fmla="*/ 2712827 h 2716463"/>
                  <a:gd name="connsiteX9" fmla="*/ 1341582 w 3071846"/>
                  <a:gd name="connsiteY9" fmla="*/ 2712827 h 2716463"/>
                  <a:gd name="connsiteX10" fmla="*/ 380297 w 3071846"/>
                  <a:gd name="connsiteY10" fmla="*/ 2376225 h 2716463"/>
                  <a:gd name="connsiteX11" fmla="*/ 4 w 3071846"/>
                  <a:gd name="connsiteY11" fmla="*/ 340240 h 2716463"/>
                  <a:gd name="connsiteX0" fmla="*/ 4 w 3071846"/>
                  <a:gd name="connsiteY0" fmla="*/ 340240 h 2716463"/>
                  <a:gd name="connsiteX1" fmla="*/ 1535921 w 3071846"/>
                  <a:gd name="connsiteY1" fmla="*/ 679573 h 2716463"/>
                  <a:gd name="connsiteX2" fmla="*/ 3071838 w 3071846"/>
                  <a:gd name="connsiteY2" fmla="*/ 340244 h 2716463"/>
                  <a:gd name="connsiteX3" fmla="*/ 2857492 w 3071846"/>
                  <a:gd name="connsiteY3" fmla="*/ 2376223 h 2716463"/>
                  <a:gd name="connsiteX4" fmla="*/ 1730259 w 3071846"/>
                  <a:gd name="connsiteY4" fmla="*/ 2712827 h 2716463"/>
                  <a:gd name="connsiteX5" fmla="*/ 1341582 w 3071846"/>
                  <a:gd name="connsiteY5" fmla="*/ 2712827 h 2716463"/>
                  <a:gd name="connsiteX6" fmla="*/ 214286 w 3071846"/>
                  <a:gd name="connsiteY6" fmla="*/ 2376221 h 2716463"/>
                  <a:gd name="connsiteX7" fmla="*/ 4 w 3071846"/>
                  <a:gd name="connsiteY7" fmla="*/ 340240 h 2716463"/>
                  <a:gd name="connsiteX0" fmla="*/ 4 w 3071846"/>
                  <a:gd name="connsiteY0" fmla="*/ 340240 h 2716463"/>
                  <a:gd name="connsiteX1" fmla="*/ 1341583 w 3071846"/>
                  <a:gd name="connsiteY1" fmla="*/ 3638 h 2716463"/>
                  <a:gd name="connsiteX2" fmla="*/ 1730260 w 3071846"/>
                  <a:gd name="connsiteY2" fmla="*/ 3638 h 2716463"/>
                  <a:gd name="connsiteX3" fmla="*/ 3071838 w 3071846"/>
                  <a:gd name="connsiteY3" fmla="*/ 340245 h 2716463"/>
                  <a:gd name="connsiteX4" fmla="*/ 1730259 w 3071846"/>
                  <a:gd name="connsiteY4" fmla="*/ 676849 h 2716463"/>
                  <a:gd name="connsiteX5" fmla="*/ 1341582 w 3071846"/>
                  <a:gd name="connsiteY5" fmla="*/ 676849 h 2716463"/>
                  <a:gd name="connsiteX6" fmla="*/ 4 w 3071846"/>
                  <a:gd name="connsiteY6" fmla="*/ 340243 h 2716463"/>
                  <a:gd name="connsiteX7" fmla="*/ 4 w 3071846"/>
                  <a:gd name="connsiteY7" fmla="*/ 340240 h 2716463"/>
                  <a:gd name="connsiteX0" fmla="*/ 3071838 w 3071846"/>
                  <a:gd name="connsiteY0" fmla="*/ 340240 h 2716463"/>
                  <a:gd name="connsiteX1" fmla="*/ 1730259 w 3071846"/>
                  <a:gd name="connsiteY1" fmla="*/ 676844 h 2716463"/>
                  <a:gd name="connsiteX2" fmla="*/ 1341582 w 3071846"/>
                  <a:gd name="connsiteY2" fmla="*/ 676844 h 2716463"/>
                  <a:gd name="connsiteX3" fmla="*/ 4 w 3071846"/>
                  <a:gd name="connsiteY3" fmla="*/ 340238 h 2716463"/>
                  <a:gd name="connsiteX4" fmla="*/ 1341583 w 3071846"/>
                  <a:gd name="connsiteY4" fmla="*/ 3636 h 2716463"/>
                  <a:gd name="connsiteX5" fmla="*/ 1730260 w 3071846"/>
                  <a:gd name="connsiteY5" fmla="*/ 3636 h 2716463"/>
                  <a:gd name="connsiteX6" fmla="*/ 3071838 w 3071846"/>
                  <a:gd name="connsiteY6" fmla="*/ 340243 h 2716463"/>
                  <a:gd name="connsiteX7" fmla="*/ 2691410 w 3071846"/>
                  <a:gd name="connsiteY7" fmla="*/ 2376223 h 2716463"/>
                  <a:gd name="connsiteX8" fmla="*/ 1730259 w 3071846"/>
                  <a:gd name="connsiteY8" fmla="*/ 2712827 h 2716463"/>
                  <a:gd name="connsiteX9" fmla="*/ 1341582 w 3071846"/>
                  <a:gd name="connsiteY9" fmla="*/ 2712827 h 2716463"/>
                  <a:gd name="connsiteX10" fmla="*/ 380297 w 3071846"/>
                  <a:gd name="connsiteY10" fmla="*/ 2376225 h 2716463"/>
                  <a:gd name="connsiteX11" fmla="*/ 4 w 3071846"/>
                  <a:gd name="connsiteY11" fmla="*/ 340240 h 2716463"/>
                  <a:gd name="connsiteX0" fmla="*/ 4 w 3071846"/>
                  <a:gd name="connsiteY0" fmla="*/ 340240 h 2716463"/>
                  <a:gd name="connsiteX1" fmla="*/ 1535921 w 3071846"/>
                  <a:gd name="connsiteY1" fmla="*/ 679573 h 2716463"/>
                  <a:gd name="connsiteX2" fmla="*/ 3071838 w 3071846"/>
                  <a:gd name="connsiteY2" fmla="*/ 340244 h 2716463"/>
                  <a:gd name="connsiteX3" fmla="*/ 2857492 w 3071846"/>
                  <a:gd name="connsiteY3" fmla="*/ 2376223 h 2716463"/>
                  <a:gd name="connsiteX4" fmla="*/ 1730259 w 3071846"/>
                  <a:gd name="connsiteY4" fmla="*/ 2712827 h 2716463"/>
                  <a:gd name="connsiteX5" fmla="*/ 1341582 w 3071846"/>
                  <a:gd name="connsiteY5" fmla="*/ 2712827 h 2716463"/>
                  <a:gd name="connsiteX6" fmla="*/ 380295 w 3071846"/>
                  <a:gd name="connsiteY6" fmla="*/ 2376221 h 2716463"/>
                  <a:gd name="connsiteX7" fmla="*/ 4 w 3071846"/>
                  <a:gd name="connsiteY7" fmla="*/ 340240 h 2716463"/>
                  <a:gd name="connsiteX0" fmla="*/ 4 w 3071846"/>
                  <a:gd name="connsiteY0" fmla="*/ 340240 h 2716463"/>
                  <a:gd name="connsiteX1" fmla="*/ 1341583 w 3071846"/>
                  <a:gd name="connsiteY1" fmla="*/ 3638 h 2716463"/>
                  <a:gd name="connsiteX2" fmla="*/ 1730260 w 3071846"/>
                  <a:gd name="connsiteY2" fmla="*/ 3638 h 2716463"/>
                  <a:gd name="connsiteX3" fmla="*/ 3071838 w 3071846"/>
                  <a:gd name="connsiteY3" fmla="*/ 340245 h 2716463"/>
                  <a:gd name="connsiteX4" fmla="*/ 1730259 w 3071846"/>
                  <a:gd name="connsiteY4" fmla="*/ 676849 h 2716463"/>
                  <a:gd name="connsiteX5" fmla="*/ 1341582 w 3071846"/>
                  <a:gd name="connsiteY5" fmla="*/ 676849 h 2716463"/>
                  <a:gd name="connsiteX6" fmla="*/ 4 w 3071846"/>
                  <a:gd name="connsiteY6" fmla="*/ 340243 h 2716463"/>
                  <a:gd name="connsiteX7" fmla="*/ 4 w 3071846"/>
                  <a:gd name="connsiteY7" fmla="*/ 340240 h 2716463"/>
                  <a:gd name="connsiteX0" fmla="*/ 3071838 w 3071846"/>
                  <a:gd name="connsiteY0" fmla="*/ 340240 h 2716463"/>
                  <a:gd name="connsiteX1" fmla="*/ 1730259 w 3071846"/>
                  <a:gd name="connsiteY1" fmla="*/ 676844 h 2716463"/>
                  <a:gd name="connsiteX2" fmla="*/ 1341582 w 3071846"/>
                  <a:gd name="connsiteY2" fmla="*/ 676844 h 2716463"/>
                  <a:gd name="connsiteX3" fmla="*/ 4 w 3071846"/>
                  <a:gd name="connsiteY3" fmla="*/ 340238 h 2716463"/>
                  <a:gd name="connsiteX4" fmla="*/ 1341583 w 3071846"/>
                  <a:gd name="connsiteY4" fmla="*/ 3636 h 2716463"/>
                  <a:gd name="connsiteX5" fmla="*/ 1730260 w 3071846"/>
                  <a:gd name="connsiteY5" fmla="*/ 3636 h 2716463"/>
                  <a:gd name="connsiteX6" fmla="*/ 3071838 w 3071846"/>
                  <a:gd name="connsiteY6" fmla="*/ 340243 h 2716463"/>
                  <a:gd name="connsiteX7" fmla="*/ 2691410 w 3071846"/>
                  <a:gd name="connsiteY7" fmla="*/ 2376223 h 2716463"/>
                  <a:gd name="connsiteX8" fmla="*/ 1730259 w 3071846"/>
                  <a:gd name="connsiteY8" fmla="*/ 2712827 h 2716463"/>
                  <a:gd name="connsiteX9" fmla="*/ 1341582 w 3071846"/>
                  <a:gd name="connsiteY9" fmla="*/ 2712827 h 2716463"/>
                  <a:gd name="connsiteX10" fmla="*/ 380297 w 3071846"/>
                  <a:gd name="connsiteY10" fmla="*/ 2376225 h 2716463"/>
                  <a:gd name="connsiteX11" fmla="*/ 4 w 3071846"/>
                  <a:gd name="connsiteY11" fmla="*/ 340240 h 2716463"/>
                  <a:gd name="connsiteX0" fmla="*/ 4 w 3071846"/>
                  <a:gd name="connsiteY0" fmla="*/ 340240 h 2716463"/>
                  <a:gd name="connsiteX1" fmla="*/ 1535921 w 3071846"/>
                  <a:gd name="connsiteY1" fmla="*/ 679573 h 2716463"/>
                  <a:gd name="connsiteX2" fmla="*/ 3071838 w 3071846"/>
                  <a:gd name="connsiteY2" fmla="*/ 340244 h 2716463"/>
                  <a:gd name="connsiteX3" fmla="*/ 2691410 w 3071846"/>
                  <a:gd name="connsiteY3" fmla="*/ 2376223 h 2716463"/>
                  <a:gd name="connsiteX4" fmla="*/ 1730259 w 3071846"/>
                  <a:gd name="connsiteY4" fmla="*/ 2712827 h 2716463"/>
                  <a:gd name="connsiteX5" fmla="*/ 1341582 w 3071846"/>
                  <a:gd name="connsiteY5" fmla="*/ 2712827 h 2716463"/>
                  <a:gd name="connsiteX6" fmla="*/ 380295 w 3071846"/>
                  <a:gd name="connsiteY6" fmla="*/ 2376221 h 2716463"/>
                  <a:gd name="connsiteX7" fmla="*/ 4 w 3071846"/>
                  <a:gd name="connsiteY7" fmla="*/ 340240 h 2716463"/>
                  <a:gd name="connsiteX0" fmla="*/ 4 w 3071846"/>
                  <a:gd name="connsiteY0" fmla="*/ 340240 h 2716463"/>
                  <a:gd name="connsiteX1" fmla="*/ 1341583 w 3071846"/>
                  <a:gd name="connsiteY1" fmla="*/ 3638 h 2716463"/>
                  <a:gd name="connsiteX2" fmla="*/ 1730260 w 3071846"/>
                  <a:gd name="connsiteY2" fmla="*/ 3638 h 2716463"/>
                  <a:gd name="connsiteX3" fmla="*/ 3071838 w 3071846"/>
                  <a:gd name="connsiteY3" fmla="*/ 340245 h 2716463"/>
                  <a:gd name="connsiteX4" fmla="*/ 1730259 w 3071846"/>
                  <a:gd name="connsiteY4" fmla="*/ 676849 h 2716463"/>
                  <a:gd name="connsiteX5" fmla="*/ 1341582 w 3071846"/>
                  <a:gd name="connsiteY5" fmla="*/ 676849 h 2716463"/>
                  <a:gd name="connsiteX6" fmla="*/ 4 w 3071846"/>
                  <a:gd name="connsiteY6" fmla="*/ 340243 h 2716463"/>
                  <a:gd name="connsiteX7" fmla="*/ 4 w 3071846"/>
                  <a:gd name="connsiteY7" fmla="*/ 340240 h 2716463"/>
                  <a:gd name="connsiteX0" fmla="*/ 3071838 w 3071846"/>
                  <a:gd name="connsiteY0" fmla="*/ 340240 h 2716463"/>
                  <a:gd name="connsiteX1" fmla="*/ 1730259 w 3071846"/>
                  <a:gd name="connsiteY1" fmla="*/ 676844 h 2716463"/>
                  <a:gd name="connsiteX2" fmla="*/ 1341582 w 3071846"/>
                  <a:gd name="connsiteY2" fmla="*/ 676844 h 2716463"/>
                  <a:gd name="connsiteX3" fmla="*/ 4 w 3071846"/>
                  <a:gd name="connsiteY3" fmla="*/ 340238 h 2716463"/>
                  <a:gd name="connsiteX4" fmla="*/ 1341583 w 3071846"/>
                  <a:gd name="connsiteY4" fmla="*/ 3636 h 2716463"/>
                  <a:gd name="connsiteX5" fmla="*/ 1730260 w 3071846"/>
                  <a:gd name="connsiteY5" fmla="*/ 3636 h 2716463"/>
                  <a:gd name="connsiteX6" fmla="*/ 3071838 w 3071846"/>
                  <a:gd name="connsiteY6" fmla="*/ 340243 h 2716463"/>
                  <a:gd name="connsiteX7" fmla="*/ 2691410 w 3071846"/>
                  <a:gd name="connsiteY7" fmla="*/ 2376223 h 2716463"/>
                  <a:gd name="connsiteX8" fmla="*/ 1730259 w 3071846"/>
                  <a:gd name="connsiteY8" fmla="*/ 2712827 h 2716463"/>
                  <a:gd name="connsiteX9" fmla="*/ 1341582 w 3071846"/>
                  <a:gd name="connsiteY9" fmla="*/ 2712827 h 2716463"/>
                  <a:gd name="connsiteX10" fmla="*/ 380297 w 3071846"/>
                  <a:gd name="connsiteY10" fmla="*/ 2376225 h 2716463"/>
                  <a:gd name="connsiteX11" fmla="*/ 4 w 3071846"/>
                  <a:gd name="connsiteY11" fmla="*/ 340240 h 2716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71846" h="2716463" stroke="0" extrusionOk="0">
                    <a:moveTo>
                      <a:pt x="4" y="340240"/>
                    </a:moveTo>
                    <a:cubicBezTo>
                      <a:pt x="0" y="527648"/>
                      <a:pt x="687654" y="679573"/>
                      <a:pt x="1535921" y="679573"/>
                    </a:cubicBezTo>
                    <a:cubicBezTo>
                      <a:pt x="2384182" y="679573"/>
                      <a:pt x="3071834" y="527650"/>
                      <a:pt x="3071838" y="340244"/>
                    </a:cubicBezTo>
                    <a:lnTo>
                      <a:pt x="2691410" y="2376223"/>
                    </a:lnTo>
                    <a:cubicBezTo>
                      <a:pt x="2691410" y="2547031"/>
                      <a:pt x="2497173" y="2691215"/>
                      <a:pt x="1730259" y="2712827"/>
                    </a:cubicBezTo>
                    <a:cubicBezTo>
                      <a:pt x="1601223" y="2716463"/>
                      <a:pt x="1470618" y="2716463"/>
                      <a:pt x="1341582" y="2712827"/>
                    </a:cubicBezTo>
                    <a:cubicBezTo>
                      <a:pt x="574665" y="2691215"/>
                      <a:pt x="380291" y="2547030"/>
                      <a:pt x="380295" y="2376221"/>
                    </a:cubicBezTo>
                    <a:lnTo>
                      <a:pt x="4" y="340240"/>
                    </a:lnTo>
                    <a:close/>
                  </a:path>
                  <a:path w="3071846" h="2716463" fill="lighten" stroke="0" extrusionOk="0">
                    <a:moveTo>
                      <a:pt x="4" y="340240"/>
                    </a:moveTo>
                    <a:cubicBezTo>
                      <a:pt x="8" y="169433"/>
                      <a:pt x="574672" y="25250"/>
                      <a:pt x="1341583" y="3638"/>
                    </a:cubicBezTo>
                    <a:cubicBezTo>
                      <a:pt x="1470619" y="2"/>
                      <a:pt x="1601224" y="2"/>
                      <a:pt x="1730260" y="3638"/>
                    </a:cubicBezTo>
                    <a:cubicBezTo>
                      <a:pt x="2497180" y="25250"/>
                      <a:pt x="3071846" y="169436"/>
                      <a:pt x="3071838" y="340245"/>
                    </a:cubicBezTo>
                    <a:cubicBezTo>
                      <a:pt x="3071838" y="511053"/>
                      <a:pt x="2497173" y="655237"/>
                      <a:pt x="1730259" y="676849"/>
                    </a:cubicBezTo>
                    <a:cubicBezTo>
                      <a:pt x="1601223" y="680485"/>
                      <a:pt x="1470618" y="680485"/>
                      <a:pt x="1341582" y="676849"/>
                    </a:cubicBezTo>
                    <a:cubicBezTo>
                      <a:pt x="574665" y="655237"/>
                      <a:pt x="0" y="511052"/>
                      <a:pt x="4" y="340243"/>
                    </a:cubicBezTo>
                    <a:lnTo>
                      <a:pt x="4" y="340240"/>
                    </a:lnTo>
                    <a:close/>
                  </a:path>
                  <a:path w="3071846" h="2716463" fill="none" extrusionOk="0">
                    <a:moveTo>
                      <a:pt x="3071838" y="340240"/>
                    </a:moveTo>
                    <a:cubicBezTo>
                      <a:pt x="3071838" y="511048"/>
                      <a:pt x="2497173" y="655232"/>
                      <a:pt x="1730259" y="676844"/>
                    </a:cubicBezTo>
                    <a:cubicBezTo>
                      <a:pt x="1601223" y="680480"/>
                      <a:pt x="1470618" y="680480"/>
                      <a:pt x="1341582" y="676844"/>
                    </a:cubicBezTo>
                    <a:cubicBezTo>
                      <a:pt x="574665" y="655232"/>
                      <a:pt x="0" y="511047"/>
                      <a:pt x="4" y="340238"/>
                    </a:cubicBezTo>
                    <a:cubicBezTo>
                      <a:pt x="8" y="169431"/>
                      <a:pt x="574672" y="25248"/>
                      <a:pt x="1341583" y="3636"/>
                    </a:cubicBezTo>
                    <a:cubicBezTo>
                      <a:pt x="1470619" y="0"/>
                      <a:pt x="1601224" y="0"/>
                      <a:pt x="1730260" y="3636"/>
                    </a:cubicBezTo>
                    <a:cubicBezTo>
                      <a:pt x="2497180" y="25248"/>
                      <a:pt x="3071846" y="169434"/>
                      <a:pt x="3071838" y="340243"/>
                    </a:cubicBezTo>
                    <a:lnTo>
                      <a:pt x="2691410" y="2376223"/>
                    </a:lnTo>
                    <a:cubicBezTo>
                      <a:pt x="2691410" y="2547031"/>
                      <a:pt x="2497173" y="2691215"/>
                      <a:pt x="1730259" y="2712827"/>
                    </a:cubicBezTo>
                    <a:cubicBezTo>
                      <a:pt x="1601223" y="2716463"/>
                      <a:pt x="1470618" y="2716463"/>
                      <a:pt x="1341582" y="2712827"/>
                    </a:cubicBezTo>
                    <a:cubicBezTo>
                      <a:pt x="574665" y="2691215"/>
                      <a:pt x="380293" y="2547034"/>
                      <a:pt x="380297" y="2376225"/>
                    </a:cubicBezTo>
                    <a:lnTo>
                      <a:pt x="4" y="34024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27 Igual que"/>
              <p:cNvSpPr/>
              <p:nvPr/>
            </p:nvSpPr>
            <p:spPr>
              <a:xfrm rot="5400000">
                <a:off x="3730549" y="3659120"/>
                <a:ext cx="928694" cy="611331"/>
              </a:xfrm>
              <a:prstGeom prst="mathEqual">
                <a:avLst>
                  <a:gd name="adj1" fmla="val 18938"/>
                  <a:gd name="adj2" fmla="val 11760"/>
                </a:avLst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28 Igual que"/>
              <p:cNvSpPr/>
              <p:nvPr/>
            </p:nvSpPr>
            <p:spPr>
              <a:xfrm rot="5400000">
                <a:off x="3341748" y="3659120"/>
                <a:ext cx="928694" cy="611331"/>
              </a:xfrm>
              <a:prstGeom prst="mathEqual">
                <a:avLst>
                  <a:gd name="adj1" fmla="val 18938"/>
                  <a:gd name="adj2" fmla="val 11760"/>
                </a:avLst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57 Grupo"/>
          <p:cNvGrpSpPr/>
          <p:nvPr/>
        </p:nvGrpSpPr>
        <p:grpSpPr>
          <a:xfrm>
            <a:off x="1000100" y="1500174"/>
            <a:ext cx="357190" cy="357190"/>
            <a:chOff x="1000100" y="1500174"/>
            <a:chExt cx="357190" cy="357190"/>
          </a:xfrm>
        </p:grpSpPr>
        <p:sp>
          <p:nvSpPr>
            <p:cNvPr id="53" name="52 Esquina doblada"/>
            <p:cNvSpPr/>
            <p:nvPr/>
          </p:nvSpPr>
          <p:spPr>
            <a:xfrm rot="10800000" flipH="1">
              <a:off x="1000100" y="1500174"/>
              <a:ext cx="214314" cy="285752"/>
            </a:xfrm>
            <a:prstGeom prst="foldedCorner">
              <a:avLst>
                <a:gd name="adj" fmla="val 30816"/>
              </a:avLst>
            </a:prstGeom>
            <a:noFill/>
            <a:ln>
              <a:solidFill>
                <a:srgbClr val="F46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4" name="15 Grupo"/>
            <p:cNvGrpSpPr/>
            <p:nvPr/>
          </p:nvGrpSpPr>
          <p:grpSpPr>
            <a:xfrm>
              <a:off x="1142976" y="1643050"/>
              <a:ext cx="214314" cy="214314"/>
              <a:chOff x="4000491" y="1571612"/>
              <a:chExt cx="285752" cy="285752"/>
            </a:xfrm>
            <a:solidFill>
              <a:srgbClr val="F4644A"/>
            </a:solidFill>
          </p:grpSpPr>
          <p:sp>
            <p:nvSpPr>
              <p:cNvPr id="55" name="54 Rectángulo redondeado"/>
              <p:cNvSpPr/>
              <p:nvPr/>
            </p:nvSpPr>
            <p:spPr>
              <a:xfrm rot="10800000" flipH="1">
                <a:off x="4000491" y="1571612"/>
                <a:ext cx="285752" cy="285752"/>
              </a:xfrm>
              <a:prstGeom prst="round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55 Rectángulo redondeado"/>
              <p:cNvSpPr/>
              <p:nvPr/>
            </p:nvSpPr>
            <p:spPr>
              <a:xfrm rot="10800000" flipH="1">
                <a:off x="4071934" y="1571612"/>
                <a:ext cx="142876" cy="71438"/>
              </a:xfrm>
              <a:prstGeom prst="round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56 Rectángulo redondeado"/>
              <p:cNvSpPr/>
              <p:nvPr/>
            </p:nvSpPr>
            <p:spPr>
              <a:xfrm rot="10800000" flipH="1">
                <a:off x="4071934" y="1714488"/>
                <a:ext cx="142876" cy="142876"/>
              </a:xfrm>
              <a:prstGeom prst="round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62" name="61 Elipse"/>
          <p:cNvSpPr/>
          <p:nvPr/>
        </p:nvSpPr>
        <p:spPr>
          <a:xfrm rot="19897078">
            <a:off x="4871892" y="5152045"/>
            <a:ext cx="142876" cy="142876"/>
          </a:xfrm>
          <a:prstGeom prst="ellipse">
            <a:avLst/>
          </a:prstGeom>
          <a:solidFill>
            <a:srgbClr val="F4644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67 Grupo"/>
          <p:cNvGrpSpPr/>
          <p:nvPr/>
        </p:nvGrpSpPr>
        <p:grpSpPr>
          <a:xfrm rot="2416778">
            <a:off x="4654472" y="2834438"/>
            <a:ext cx="400251" cy="1285884"/>
            <a:chOff x="3500430" y="3214686"/>
            <a:chExt cx="571504" cy="1285884"/>
          </a:xfrm>
          <a:solidFill>
            <a:srgbClr val="F4644A"/>
          </a:solidFill>
        </p:grpSpPr>
        <p:sp>
          <p:nvSpPr>
            <p:cNvPr id="65" name="64 Rombo"/>
            <p:cNvSpPr/>
            <p:nvPr/>
          </p:nvSpPr>
          <p:spPr>
            <a:xfrm>
              <a:off x="3500430" y="3571876"/>
              <a:ext cx="571504" cy="928694"/>
            </a:xfrm>
            <a:prstGeom prst="diamond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3500430" y="3214686"/>
              <a:ext cx="571504" cy="857256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66 Triángulo isósceles"/>
            <p:cNvSpPr/>
            <p:nvPr/>
          </p:nvSpPr>
          <p:spPr>
            <a:xfrm rot="10800000">
              <a:off x="3643305" y="4286256"/>
              <a:ext cx="285751" cy="214314"/>
            </a:xfrm>
            <a:prstGeom prst="triangl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6" name="95 Grupo"/>
          <p:cNvGrpSpPr/>
          <p:nvPr/>
        </p:nvGrpSpPr>
        <p:grpSpPr>
          <a:xfrm>
            <a:off x="4143372" y="1000108"/>
            <a:ext cx="362682" cy="356400"/>
            <a:chOff x="4143372" y="928670"/>
            <a:chExt cx="362682" cy="351380"/>
          </a:xfrm>
        </p:grpSpPr>
        <p:sp>
          <p:nvSpPr>
            <p:cNvPr id="78" name="77 Esquina doblada"/>
            <p:cNvSpPr/>
            <p:nvPr/>
          </p:nvSpPr>
          <p:spPr>
            <a:xfrm rot="10800000" flipH="1">
              <a:off x="4143372" y="928670"/>
              <a:ext cx="214314" cy="285752"/>
            </a:xfrm>
            <a:prstGeom prst="foldedCorner">
              <a:avLst>
                <a:gd name="adj" fmla="val 30816"/>
              </a:avLst>
            </a:prstGeom>
            <a:noFill/>
            <a:ln>
              <a:solidFill>
                <a:srgbClr val="F46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3" name="82 Grupo"/>
            <p:cNvGrpSpPr/>
            <p:nvPr/>
          </p:nvGrpSpPr>
          <p:grpSpPr>
            <a:xfrm rot="3525387">
              <a:off x="4285995" y="1059991"/>
              <a:ext cx="111161" cy="328957"/>
              <a:chOff x="3500363" y="3344868"/>
              <a:chExt cx="571573" cy="1155700"/>
            </a:xfrm>
            <a:solidFill>
              <a:srgbClr val="F4644A"/>
            </a:solidFill>
          </p:grpSpPr>
          <p:sp>
            <p:nvSpPr>
              <p:cNvPr id="84" name="83 Rombo"/>
              <p:cNvSpPr/>
              <p:nvPr/>
            </p:nvSpPr>
            <p:spPr>
              <a:xfrm>
                <a:off x="3500430" y="3571862"/>
                <a:ext cx="571506" cy="928689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3500363" y="3344868"/>
                <a:ext cx="571496" cy="727084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85 Triángulo isósceles"/>
              <p:cNvSpPr/>
              <p:nvPr/>
            </p:nvSpPr>
            <p:spPr>
              <a:xfrm rot="10800000">
                <a:off x="3643304" y="4286254"/>
                <a:ext cx="285753" cy="214314"/>
              </a:xfrm>
              <a:prstGeom prst="triangl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POWER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TORMENTO</dc:creator>
  <cp:lastModifiedBy>TORMENTO</cp:lastModifiedBy>
  <cp:revision>6</cp:revision>
  <dcterms:created xsi:type="dcterms:W3CDTF">2013-05-14T02:16:25Z</dcterms:created>
  <dcterms:modified xsi:type="dcterms:W3CDTF">2013-05-14T03:09:41Z</dcterms:modified>
</cp:coreProperties>
</file>