
<file path=[Content_Types].xml><?xml version="1.0" encoding="utf-8"?>
<Types xmlns="http://schemas.openxmlformats.org/package/2006/content-types">
  <Override PartName="/ppt/slides/slide29.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diagrams/colors11.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1.xml" ContentType="application/vnd.openxmlformats-officedocument.drawingml.diagramData+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layout1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diagrams/colors1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86" r:id="rId3"/>
    <p:sldId id="301" r:id="rId4"/>
    <p:sldId id="302" r:id="rId5"/>
    <p:sldId id="303" r:id="rId6"/>
    <p:sldId id="304" r:id="rId7"/>
    <p:sldId id="308" r:id="rId8"/>
    <p:sldId id="309" r:id="rId9"/>
    <p:sldId id="269" r:id="rId10"/>
    <p:sldId id="294" r:id="rId11"/>
    <p:sldId id="30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10" r:id="rId28"/>
    <p:sldId id="305" r:id="rId29"/>
    <p:sldId id="306" r:id="rId30"/>
    <p:sldId id="307" r:id="rId31"/>
    <p:sldId id="299" r:id="rId32"/>
  </p:sldIdLst>
  <p:sldSz cx="9144000" cy="6858000" type="screen4x3"/>
  <p:notesSz cx="6858000" cy="9144000"/>
  <p:defaultTextStyle>
    <a:defPPr>
      <a:defRPr lang="es-CO"/>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02035"/>
    <a:srgbClr val="F68632"/>
    <a:srgbClr val="D5650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2028" y="-798"/>
      </p:cViewPr>
      <p:guideLst>
        <p:guide orient="horz" pos="2160"/>
        <p:guide pos="2880"/>
      </p:guideLst>
    </p:cSldViewPr>
  </p:slideViewPr>
  <p:notesTextViewPr>
    <p:cViewPr>
      <p:scale>
        <a:sx n="100" d="100"/>
        <a:sy n="100" d="100"/>
      </p:scale>
      <p:origin x="0" y="0"/>
    </p:cViewPr>
  </p:notesTextViewPr>
  <p:notesViewPr>
    <p:cSldViewPr>
      <p:cViewPr varScale="1">
        <p:scale>
          <a:sx n="69" d="100"/>
          <a:sy n="69" d="100"/>
        </p:scale>
        <p:origin x="-283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_rels/data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0B7ECC-22D4-4A1A-9A13-AE75D6506296}" type="doc">
      <dgm:prSet loTypeId="urn:microsoft.com/office/officeart/2005/8/layout/arrow2" loCatId="process" qsTypeId="urn:microsoft.com/office/officeart/2005/8/quickstyle/3d1" qsCatId="3D" csTypeId="urn:microsoft.com/office/officeart/2005/8/colors/accent1_2" csCatId="accent1" phldr="1"/>
      <dgm:spPr/>
    </dgm:pt>
    <dgm:pt modelId="{8AA994C9-E395-4546-A54B-B4A5CBB52620}">
      <dgm:prSet phldrT="[Texto]" custT="1"/>
      <dgm:spPr/>
      <dgm:t>
        <a:bodyPr/>
        <a:lstStyle/>
        <a:p>
          <a:r>
            <a:rPr lang="es-ES" sz="1400" dirty="0" smtClean="0"/>
            <a:t>Definir el objeto de la encuesta</a:t>
          </a:r>
          <a:endParaRPr lang="es-ES" sz="1400" dirty="0"/>
        </a:p>
      </dgm:t>
    </dgm:pt>
    <dgm:pt modelId="{1FDAB046-9781-4672-BAD7-139D11D8A7F1}" type="parTrans" cxnId="{B580453B-98FD-4EB0-90BE-C0BB4FB8B2F4}">
      <dgm:prSet/>
      <dgm:spPr/>
      <dgm:t>
        <a:bodyPr/>
        <a:lstStyle/>
        <a:p>
          <a:endParaRPr lang="es-ES"/>
        </a:p>
      </dgm:t>
    </dgm:pt>
    <dgm:pt modelId="{F312DA7B-9CA5-405E-B2D2-32A212EA5A5A}" type="sibTrans" cxnId="{B580453B-98FD-4EB0-90BE-C0BB4FB8B2F4}">
      <dgm:prSet/>
      <dgm:spPr/>
      <dgm:t>
        <a:bodyPr/>
        <a:lstStyle/>
        <a:p>
          <a:endParaRPr lang="es-ES"/>
        </a:p>
      </dgm:t>
    </dgm:pt>
    <dgm:pt modelId="{5106218B-A1DB-4756-AA47-DE18D6DFC611}">
      <dgm:prSet phldrT="[Texto]" custT="1"/>
      <dgm:spPr/>
      <dgm:t>
        <a:bodyPr/>
        <a:lstStyle/>
        <a:p>
          <a:r>
            <a:rPr lang="es-CO" sz="1400" dirty="0" smtClean="0"/>
            <a:t>Formulación del cuestionario</a:t>
          </a:r>
          <a:endParaRPr lang="es-ES" sz="1400" dirty="0"/>
        </a:p>
      </dgm:t>
    </dgm:pt>
    <dgm:pt modelId="{E7C791D0-D59F-404D-BA31-AAE11A0FFC38}" type="parTrans" cxnId="{B451FA9D-22D9-4995-860B-ADEFBFDA6906}">
      <dgm:prSet/>
      <dgm:spPr/>
      <dgm:t>
        <a:bodyPr/>
        <a:lstStyle/>
        <a:p>
          <a:endParaRPr lang="es-ES"/>
        </a:p>
      </dgm:t>
    </dgm:pt>
    <dgm:pt modelId="{920A3AE4-A1BA-4015-AA71-A01C21CE767A}" type="sibTrans" cxnId="{B451FA9D-22D9-4995-860B-ADEFBFDA6906}">
      <dgm:prSet/>
      <dgm:spPr/>
      <dgm:t>
        <a:bodyPr/>
        <a:lstStyle/>
        <a:p>
          <a:endParaRPr lang="es-ES"/>
        </a:p>
      </dgm:t>
    </dgm:pt>
    <dgm:pt modelId="{5CFD938E-F370-4B17-8DE1-38A9BBF4E490}">
      <dgm:prSet phldrT="[Texto]" custT="1"/>
      <dgm:spPr/>
      <dgm:t>
        <a:bodyPr/>
        <a:lstStyle/>
        <a:p>
          <a:r>
            <a:rPr lang="es-CO" sz="1400" dirty="0" smtClean="0"/>
            <a:t>Trabajo de campo</a:t>
          </a:r>
          <a:endParaRPr lang="es-ES" sz="1400" dirty="0"/>
        </a:p>
      </dgm:t>
    </dgm:pt>
    <dgm:pt modelId="{38C26D13-7A28-4417-9FD7-6CBD69CAA6E6}" type="parTrans" cxnId="{78E5C492-9E29-4535-9B7A-3CC656E300CC}">
      <dgm:prSet/>
      <dgm:spPr/>
      <dgm:t>
        <a:bodyPr/>
        <a:lstStyle/>
        <a:p>
          <a:endParaRPr lang="es-ES"/>
        </a:p>
      </dgm:t>
    </dgm:pt>
    <dgm:pt modelId="{3490E109-C448-4C22-BA73-8BD5E0D7FFA5}" type="sibTrans" cxnId="{78E5C492-9E29-4535-9B7A-3CC656E300CC}">
      <dgm:prSet/>
      <dgm:spPr/>
      <dgm:t>
        <a:bodyPr/>
        <a:lstStyle/>
        <a:p>
          <a:endParaRPr lang="es-ES"/>
        </a:p>
      </dgm:t>
    </dgm:pt>
    <dgm:pt modelId="{0F2EC844-F774-4FC6-9729-E679CAFFA3BE}">
      <dgm:prSet phldrT="[Texto]" custT="1"/>
      <dgm:spPr/>
      <dgm:t>
        <a:bodyPr/>
        <a:lstStyle/>
        <a:p>
          <a:r>
            <a:rPr lang="es-CO" sz="1400" dirty="0" smtClean="0"/>
            <a:t>Obtener los resultados</a:t>
          </a:r>
          <a:endParaRPr lang="es-ES" sz="1400" dirty="0"/>
        </a:p>
      </dgm:t>
    </dgm:pt>
    <dgm:pt modelId="{D7874176-648D-4C54-8771-A9C4990C41FB}" type="parTrans" cxnId="{431B475E-6A01-4128-940E-81E003D9E6C1}">
      <dgm:prSet/>
      <dgm:spPr/>
      <dgm:t>
        <a:bodyPr/>
        <a:lstStyle/>
        <a:p>
          <a:endParaRPr lang="es-ES"/>
        </a:p>
      </dgm:t>
    </dgm:pt>
    <dgm:pt modelId="{8A507624-AB84-4011-A1DE-62F441A46D88}" type="sibTrans" cxnId="{431B475E-6A01-4128-940E-81E003D9E6C1}">
      <dgm:prSet/>
      <dgm:spPr/>
      <dgm:t>
        <a:bodyPr/>
        <a:lstStyle/>
        <a:p>
          <a:endParaRPr lang="es-ES"/>
        </a:p>
      </dgm:t>
    </dgm:pt>
    <dgm:pt modelId="{8BEB31AA-8ABE-4A5E-9131-8F29270215E2}" type="pres">
      <dgm:prSet presAssocID="{730B7ECC-22D4-4A1A-9A13-AE75D6506296}" presName="arrowDiagram" presStyleCnt="0">
        <dgm:presLayoutVars>
          <dgm:chMax val="5"/>
          <dgm:dir/>
          <dgm:resizeHandles val="exact"/>
        </dgm:presLayoutVars>
      </dgm:prSet>
      <dgm:spPr/>
    </dgm:pt>
    <dgm:pt modelId="{2B1FDE35-2219-49FD-92C2-6A0B55487150}" type="pres">
      <dgm:prSet presAssocID="{730B7ECC-22D4-4A1A-9A13-AE75D6506296}" presName="arrow" presStyleLbl="bgShp" presStyleIdx="0" presStyleCnt="1" custLinFactNeighborX="-36985" custLinFactNeighborY="3198"/>
      <dgm:spPr/>
    </dgm:pt>
    <dgm:pt modelId="{16678F8A-38D0-46B3-BB92-04BF49A55F78}" type="pres">
      <dgm:prSet presAssocID="{730B7ECC-22D4-4A1A-9A13-AE75D6506296}" presName="arrowDiagram4" presStyleCnt="0"/>
      <dgm:spPr/>
    </dgm:pt>
    <dgm:pt modelId="{AA8C14BA-B046-4743-826F-C1993D415324}" type="pres">
      <dgm:prSet presAssocID="{8AA994C9-E395-4546-A54B-B4A5CBB52620}" presName="bullet4a" presStyleLbl="node1" presStyleIdx="0" presStyleCnt="4"/>
      <dgm:spPr/>
    </dgm:pt>
    <dgm:pt modelId="{65BD1EC0-1A9B-4C74-AD6B-497677A6A670}" type="pres">
      <dgm:prSet presAssocID="{8AA994C9-E395-4546-A54B-B4A5CBB52620}" presName="textBox4a" presStyleLbl="revTx" presStyleIdx="0" presStyleCnt="4" custScaleX="180565" custScaleY="78944" custLinFactNeighborX="27107" custLinFactNeighborY="20140">
        <dgm:presLayoutVars>
          <dgm:bulletEnabled val="1"/>
        </dgm:presLayoutVars>
      </dgm:prSet>
      <dgm:spPr/>
      <dgm:t>
        <a:bodyPr/>
        <a:lstStyle/>
        <a:p>
          <a:endParaRPr lang="es-CO"/>
        </a:p>
      </dgm:t>
    </dgm:pt>
    <dgm:pt modelId="{8D41F15F-A74F-4613-B86D-01EE55CFD206}" type="pres">
      <dgm:prSet presAssocID="{5106218B-A1DB-4756-AA47-DE18D6DFC611}" presName="bullet4b" presStyleLbl="node1" presStyleIdx="1" presStyleCnt="4"/>
      <dgm:spPr/>
    </dgm:pt>
    <dgm:pt modelId="{094BCDFC-C0B5-4F42-8E95-0F38C9E9BD51}" type="pres">
      <dgm:prSet presAssocID="{5106218B-A1DB-4756-AA47-DE18D6DFC611}" presName="textBox4b" presStyleLbl="revTx" presStyleIdx="1" presStyleCnt="4" custScaleX="182196" custScaleY="46997" custLinFactNeighborX="48908" custLinFactNeighborY="-17732">
        <dgm:presLayoutVars>
          <dgm:bulletEnabled val="1"/>
        </dgm:presLayoutVars>
      </dgm:prSet>
      <dgm:spPr/>
      <dgm:t>
        <a:bodyPr/>
        <a:lstStyle/>
        <a:p>
          <a:endParaRPr lang="es-CO"/>
        </a:p>
      </dgm:t>
    </dgm:pt>
    <dgm:pt modelId="{900F3914-D7C1-435F-BAF8-AA2619B7F6B1}" type="pres">
      <dgm:prSet presAssocID="{5CFD938E-F370-4B17-8DE1-38A9BBF4E490}" presName="bullet4c" presStyleLbl="node1" presStyleIdx="2" presStyleCnt="4"/>
      <dgm:spPr/>
    </dgm:pt>
    <dgm:pt modelId="{221C5E41-69B7-4853-B0D4-C595EAB5CD2B}" type="pres">
      <dgm:prSet presAssocID="{5CFD938E-F370-4B17-8DE1-38A9BBF4E490}" presName="textBox4c" presStyleLbl="revTx" presStyleIdx="2" presStyleCnt="4" custScaleY="28482" custLinFactNeighborX="14202" custLinFactNeighborY="-30906">
        <dgm:presLayoutVars>
          <dgm:bulletEnabled val="1"/>
        </dgm:presLayoutVars>
      </dgm:prSet>
      <dgm:spPr/>
      <dgm:t>
        <a:bodyPr/>
        <a:lstStyle/>
        <a:p>
          <a:endParaRPr lang="es-CO"/>
        </a:p>
      </dgm:t>
    </dgm:pt>
    <dgm:pt modelId="{FF2981D8-B436-4CFC-A78E-B104D2A86643}" type="pres">
      <dgm:prSet presAssocID="{0F2EC844-F774-4FC6-9729-E679CAFFA3BE}" presName="bullet4d" presStyleLbl="node1" presStyleIdx="3" presStyleCnt="4"/>
      <dgm:spPr/>
    </dgm:pt>
    <dgm:pt modelId="{19930560-0044-44C1-BED6-DB451B1E14FA}" type="pres">
      <dgm:prSet presAssocID="{0F2EC844-F774-4FC6-9729-E679CAFFA3BE}" presName="textBox4d" presStyleLbl="revTx" presStyleIdx="3" presStyleCnt="4" custScaleX="133256" custScaleY="38357" custLinFactNeighborX="18924" custLinFactNeighborY="-19735">
        <dgm:presLayoutVars>
          <dgm:bulletEnabled val="1"/>
        </dgm:presLayoutVars>
      </dgm:prSet>
      <dgm:spPr/>
      <dgm:t>
        <a:bodyPr/>
        <a:lstStyle/>
        <a:p>
          <a:endParaRPr lang="es-CO"/>
        </a:p>
      </dgm:t>
    </dgm:pt>
  </dgm:ptLst>
  <dgm:cxnLst>
    <dgm:cxn modelId="{B580453B-98FD-4EB0-90BE-C0BB4FB8B2F4}" srcId="{730B7ECC-22D4-4A1A-9A13-AE75D6506296}" destId="{8AA994C9-E395-4546-A54B-B4A5CBB52620}" srcOrd="0" destOrd="0" parTransId="{1FDAB046-9781-4672-BAD7-139D11D8A7F1}" sibTransId="{F312DA7B-9CA5-405E-B2D2-32A212EA5A5A}"/>
    <dgm:cxn modelId="{27634709-E28D-4E5F-9169-9183F03A544C}" type="presOf" srcId="{5106218B-A1DB-4756-AA47-DE18D6DFC611}" destId="{094BCDFC-C0B5-4F42-8E95-0F38C9E9BD51}" srcOrd="0" destOrd="0" presId="urn:microsoft.com/office/officeart/2005/8/layout/arrow2"/>
    <dgm:cxn modelId="{1437CB58-B522-480F-AD13-FC5027696EC9}" type="presOf" srcId="{5CFD938E-F370-4B17-8DE1-38A9BBF4E490}" destId="{221C5E41-69B7-4853-B0D4-C595EAB5CD2B}" srcOrd="0" destOrd="0" presId="urn:microsoft.com/office/officeart/2005/8/layout/arrow2"/>
    <dgm:cxn modelId="{3EA37FA6-8DF7-486E-85CA-47653B0104EB}" type="presOf" srcId="{0F2EC844-F774-4FC6-9729-E679CAFFA3BE}" destId="{19930560-0044-44C1-BED6-DB451B1E14FA}" srcOrd="0" destOrd="0" presId="urn:microsoft.com/office/officeart/2005/8/layout/arrow2"/>
    <dgm:cxn modelId="{78E5C492-9E29-4535-9B7A-3CC656E300CC}" srcId="{730B7ECC-22D4-4A1A-9A13-AE75D6506296}" destId="{5CFD938E-F370-4B17-8DE1-38A9BBF4E490}" srcOrd="2" destOrd="0" parTransId="{38C26D13-7A28-4417-9FD7-6CBD69CAA6E6}" sibTransId="{3490E109-C448-4C22-BA73-8BD5E0D7FFA5}"/>
    <dgm:cxn modelId="{B451FA9D-22D9-4995-860B-ADEFBFDA6906}" srcId="{730B7ECC-22D4-4A1A-9A13-AE75D6506296}" destId="{5106218B-A1DB-4756-AA47-DE18D6DFC611}" srcOrd="1" destOrd="0" parTransId="{E7C791D0-D59F-404D-BA31-AAE11A0FFC38}" sibTransId="{920A3AE4-A1BA-4015-AA71-A01C21CE767A}"/>
    <dgm:cxn modelId="{C54BC337-E177-4C38-8311-D6CC83DEE9C6}" type="presOf" srcId="{8AA994C9-E395-4546-A54B-B4A5CBB52620}" destId="{65BD1EC0-1A9B-4C74-AD6B-497677A6A670}" srcOrd="0" destOrd="0" presId="urn:microsoft.com/office/officeart/2005/8/layout/arrow2"/>
    <dgm:cxn modelId="{431B475E-6A01-4128-940E-81E003D9E6C1}" srcId="{730B7ECC-22D4-4A1A-9A13-AE75D6506296}" destId="{0F2EC844-F774-4FC6-9729-E679CAFFA3BE}" srcOrd="3" destOrd="0" parTransId="{D7874176-648D-4C54-8771-A9C4990C41FB}" sibTransId="{8A507624-AB84-4011-A1DE-62F441A46D88}"/>
    <dgm:cxn modelId="{2C21827C-8CF4-493A-ACC4-CE1736AAB58B}" type="presOf" srcId="{730B7ECC-22D4-4A1A-9A13-AE75D6506296}" destId="{8BEB31AA-8ABE-4A5E-9131-8F29270215E2}" srcOrd="0" destOrd="0" presId="urn:microsoft.com/office/officeart/2005/8/layout/arrow2"/>
    <dgm:cxn modelId="{57E9B932-5590-4184-9A13-12F59B4971BE}" type="presParOf" srcId="{8BEB31AA-8ABE-4A5E-9131-8F29270215E2}" destId="{2B1FDE35-2219-49FD-92C2-6A0B55487150}" srcOrd="0" destOrd="0" presId="urn:microsoft.com/office/officeart/2005/8/layout/arrow2"/>
    <dgm:cxn modelId="{DEBD9C39-B4E5-479C-9E4D-71B443A5C0EE}" type="presParOf" srcId="{8BEB31AA-8ABE-4A5E-9131-8F29270215E2}" destId="{16678F8A-38D0-46B3-BB92-04BF49A55F78}" srcOrd="1" destOrd="0" presId="urn:microsoft.com/office/officeart/2005/8/layout/arrow2"/>
    <dgm:cxn modelId="{66FC8B0B-0F55-4A4D-8116-63688F755F87}" type="presParOf" srcId="{16678F8A-38D0-46B3-BB92-04BF49A55F78}" destId="{AA8C14BA-B046-4743-826F-C1993D415324}" srcOrd="0" destOrd="0" presId="urn:microsoft.com/office/officeart/2005/8/layout/arrow2"/>
    <dgm:cxn modelId="{A903B487-DA20-4D61-A80E-22DD2E0435D1}" type="presParOf" srcId="{16678F8A-38D0-46B3-BB92-04BF49A55F78}" destId="{65BD1EC0-1A9B-4C74-AD6B-497677A6A670}" srcOrd="1" destOrd="0" presId="urn:microsoft.com/office/officeart/2005/8/layout/arrow2"/>
    <dgm:cxn modelId="{C12854AA-2F41-4EC1-A851-060A5467460F}" type="presParOf" srcId="{16678F8A-38D0-46B3-BB92-04BF49A55F78}" destId="{8D41F15F-A74F-4613-B86D-01EE55CFD206}" srcOrd="2" destOrd="0" presId="urn:microsoft.com/office/officeart/2005/8/layout/arrow2"/>
    <dgm:cxn modelId="{79563B8A-866E-4A20-89C5-83E3CD948CBF}" type="presParOf" srcId="{16678F8A-38D0-46B3-BB92-04BF49A55F78}" destId="{094BCDFC-C0B5-4F42-8E95-0F38C9E9BD51}" srcOrd="3" destOrd="0" presId="urn:microsoft.com/office/officeart/2005/8/layout/arrow2"/>
    <dgm:cxn modelId="{C716EA92-A5D0-40C5-AA15-7DB3AEEC546D}" type="presParOf" srcId="{16678F8A-38D0-46B3-BB92-04BF49A55F78}" destId="{900F3914-D7C1-435F-BAF8-AA2619B7F6B1}" srcOrd="4" destOrd="0" presId="urn:microsoft.com/office/officeart/2005/8/layout/arrow2"/>
    <dgm:cxn modelId="{EF3596BF-C2E9-45C6-8ECC-153FF23578AB}" type="presParOf" srcId="{16678F8A-38D0-46B3-BB92-04BF49A55F78}" destId="{221C5E41-69B7-4853-B0D4-C595EAB5CD2B}" srcOrd="5" destOrd="0" presId="urn:microsoft.com/office/officeart/2005/8/layout/arrow2"/>
    <dgm:cxn modelId="{F4185B3C-A47E-488C-A567-9C5AF49C9545}" type="presParOf" srcId="{16678F8A-38D0-46B3-BB92-04BF49A55F78}" destId="{FF2981D8-B436-4CFC-A78E-B104D2A86643}" srcOrd="6" destOrd="0" presId="urn:microsoft.com/office/officeart/2005/8/layout/arrow2"/>
    <dgm:cxn modelId="{B373B8A9-812C-4438-9ED0-F7128893D489}" type="presParOf" srcId="{16678F8A-38D0-46B3-BB92-04BF49A55F78}" destId="{19930560-0044-44C1-BED6-DB451B1E14FA}" srcOrd="7" destOrd="0" presId="urn:microsoft.com/office/officeart/2005/8/layout/arrow2"/>
  </dgm:cxnLst>
  <dgm:bg/>
  <dgm:whole/>
</dgm:dataModel>
</file>

<file path=ppt/diagrams/data10.xml><?xml version="1.0" encoding="utf-8"?>
<dgm:dataModel xmlns:dgm="http://schemas.openxmlformats.org/drawingml/2006/diagram" xmlns:a="http://schemas.openxmlformats.org/drawingml/2006/main">
  <dgm:ptLst>
    <dgm:pt modelId="{2030B7B0-29FD-4F34-81E8-0B192DFA072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ES"/>
        </a:p>
      </dgm:t>
    </dgm:pt>
    <dgm:pt modelId="{4B1F5526-AA67-4DA7-BFA3-5337342D3E79}">
      <dgm:prSet phldrT="[Texto]"/>
      <dgm:spPr/>
      <dgm:t>
        <a:bodyPr/>
        <a:lstStyle/>
        <a:p>
          <a:r>
            <a:rPr lang="es-CO" dirty="0" smtClean="0"/>
            <a:t>Cuestionario individual</a:t>
          </a:r>
          <a:endParaRPr lang="es-ES" dirty="0"/>
        </a:p>
      </dgm:t>
    </dgm:pt>
    <dgm:pt modelId="{B1C76141-3836-4825-B320-8792189C0699}" type="parTrans" cxnId="{54618B75-CE96-445E-9310-2BB1617E9038}">
      <dgm:prSet/>
      <dgm:spPr/>
      <dgm:t>
        <a:bodyPr/>
        <a:lstStyle/>
        <a:p>
          <a:endParaRPr lang="es-ES"/>
        </a:p>
      </dgm:t>
    </dgm:pt>
    <dgm:pt modelId="{C9646DCF-1173-4AAB-AA55-AF18C12AA639}" type="sibTrans" cxnId="{54618B75-CE96-445E-9310-2BB1617E9038}">
      <dgm:prSet/>
      <dgm:spPr/>
      <dgm:t>
        <a:bodyPr/>
        <a:lstStyle/>
        <a:p>
          <a:endParaRPr lang="es-ES"/>
        </a:p>
      </dgm:t>
    </dgm:pt>
    <dgm:pt modelId="{8196CFBC-0DF4-4F8C-8B9A-BA95625E0EA1}">
      <dgm:prSet phldrT="[Texto]"/>
      <dgm:spPr/>
      <dgm:t>
        <a:bodyPr/>
        <a:lstStyle/>
        <a:p>
          <a:r>
            <a:rPr lang="es-CO" dirty="0" smtClean="0"/>
            <a:t>Es aquel donde el encuestado contesta de forma individual, por escrito  y sin intervención alguna del encuestador.</a:t>
          </a:r>
          <a:endParaRPr lang="es-ES" dirty="0"/>
        </a:p>
      </dgm:t>
    </dgm:pt>
    <dgm:pt modelId="{B590782F-E466-44A7-B15F-4285E35B9754}" type="parTrans" cxnId="{D46E27D2-2B37-4483-B6FA-991552891D0D}">
      <dgm:prSet/>
      <dgm:spPr/>
      <dgm:t>
        <a:bodyPr/>
        <a:lstStyle/>
        <a:p>
          <a:endParaRPr lang="es-ES"/>
        </a:p>
      </dgm:t>
    </dgm:pt>
    <dgm:pt modelId="{B01C7344-C6EF-4272-B97B-68F74CEAB68F}" type="sibTrans" cxnId="{D46E27D2-2B37-4483-B6FA-991552891D0D}">
      <dgm:prSet/>
      <dgm:spPr/>
      <dgm:t>
        <a:bodyPr/>
        <a:lstStyle/>
        <a:p>
          <a:endParaRPr lang="es-ES"/>
        </a:p>
      </dgm:t>
    </dgm:pt>
    <dgm:pt modelId="{94E42DC7-6837-4743-850B-36CD10D32C4E}">
      <dgm:prSet phldrT="[Texto]"/>
      <dgm:spPr/>
      <dgm:t>
        <a:bodyPr/>
        <a:lstStyle/>
        <a:p>
          <a:r>
            <a:rPr lang="es-CO" dirty="0" smtClean="0"/>
            <a:t>Cuestionario lista</a:t>
          </a:r>
          <a:endParaRPr lang="es-ES" dirty="0"/>
        </a:p>
      </dgm:t>
    </dgm:pt>
    <dgm:pt modelId="{F29972FB-D9C8-428D-9071-492F85A96509}" type="parTrans" cxnId="{F3F6F5C1-76A2-440F-8CC1-64456EB2BA52}">
      <dgm:prSet/>
      <dgm:spPr/>
      <dgm:t>
        <a:bodyPr/>
        <a:lstStyle/>
        <a:p>
          <a:endParaRPr lang="es-ES"/>
        </a:p>
      </dgm:t>
    </dgm:pt>
    <dgm:pt modelId="{A0479F0F-8400-44BD-A0E7-A179D06A5812}" type="sibTrans" cxnId="{F3F6F5C1-76A2-440F-8CC1-64456EB2BA52}">
      <dgm:prSet/>
      <dgm:spPr/>
      <dgm:t>
        <a:bodyPr/>
        <a:lstStyle/>
        <a:p>
          <a:endParaRPr lang="es-ES"/>
        </a:p>
      </dgm:t>
    </dgm:pt>
    <dgm:pt modelId="{352A20F2-AC78-40AD-B782-4BC15D01364D}">
      <dgm:prSet phldrT="[Texto]"/>
      <dgm:spPr/>
      <dgm:t>
        <a:bodyPr/>
        <a:lstStyle/>
        <a:p>
          <a:r>
            <a:rPr lang="es-CO" dirty="0" smtClean="0"/>
            <a:t>Es aquel donde el cuestionario es preguntado por un encuestador en una entrevista.</a:t>
          </a:r>
          <a:endParaRPr lang="es-ES" dirty="0"/>
        </a:p>
      </dgm:t>
    </dgm:pt>
    <dgm:pt modelId="{0517C61C-F6BE-43D0-833B-105B883AC494}" type="parTrans" cxnId="{9AA92DB7-3A84-4597-B31B-D027D7847433}">
      <dgm:prSet/>
      <dgm:spPr/>
      <dgm:t>
        <a:bodyPr/>
        <a:lstStyle/>
        <a:p>
          <a:endParaRPr lang="es-ES"/>
        </a:p>
      </dgm:t>
    </dgm:pt>
    <dgm:pt modelId="{B8B7A6FF-0C01-4DA1-AE22-9DE2501E2939}" type="sibTrans" cxnId="{9AA92DB7-3A84-4597-B31B-D027D7847433}">
      <dgm:prSet/>
      <dgm:spPr/>
      <dgm:t>
        <a:bodyPr/>
        <a:lstStyle/>
        <a:p>
          <a:endParaRPr lang="es-ES"/>
        </a:p>
      </dgm:t>
    </dgm:pt>
    <dgm:pt modelId="{57097AAC-0885-41F3-A556-B3FC32532A9C}" type="pres">
      <dgm:prSet presAssocID="{2030B7B0-29FD-4F34-81E8-0B192DFA072E}" presName="linear" presStyleCnt="0">
        <dgm:presLayoutVars>
          <dgm:dir/>
          <dgm:animLvl val="lvl"/>
          <dgm:resizeHandles val="exact"/>
        </dgm:presLayoutVars>
      </dgm:prSet>
      <dgm:spPr/>
      <dgm:t>
        <a:bodyPr/>
        <a:lstStyle/>
        <a:p>
          <a:endParaRPr lang="es-CO"/>
        </a:p>
      </dgm:t>
    </dgm:pt>
    <dgm:pt modelId="{1966C691-9053-41A5-8AE1-9FF3C4AE60DF}" type="pres">
      <dgm:prSet presAssocID="{4B1F5526-AA67-4DA7-BFA3-5337342D3E79}" presName="parentLin" presStyleCnt="0"/>
      <dgm:spPr/>
    </dgm:pt>
    <dgm:pt modelId="{527A371F-A778-476E-8506-7D128B954DF7}" type="pres">
      <dgm:prSet presAssocID="{4B1F5526-AA67-4DA7-BFA3-5337342D3E79}" presName="parentLeftMargin" presStyleLbl="node1" presStyleIdx="0" presStyleCnt="2"/>
      <dgm:spPr/>
      <dgm:t>
        <a:bodyPr/>
        <a:lstStyle/>
        <a:p>
          <a:endParaRPr lang="es-CO"/>
        </a:p>
      </dgm:t>
    </dgm:pt>
    <dgm:pt modelId="{D0FBD612-A395-41CB-B949-E2F2537A5A02}" type="pres">
      <dgm:prSet presAssocID="{4B1F5526-AA67-4DA7-BFA3-5337342D3E79}" presName="parentText" presStyleLbl="node1" presStyleIdx="0" presStyleCnt="2">
        <dgm:presLayoutVars>
          <dgm:chMax val="0"/>
          <dgm:bulletEnabled val="1"/>
        </dgm:presLayoutVars>
      </dgm:prSet>
      <dgm:spPr/>
      <dgm:t>
        <a:bodyPr/>
        <a:lstStyle/>
        <a:p>
          <a:endParaRPr lang="es-CO"/>
        </a:p>
      </dgm:t>
    </dgm:pt>
    <dgm:pt modelId="{782417E7-850F-4433-A116-1BA4BA1FC692}" type="pres">
      <dgm:prSet presAssocID="{4B1F5526-AA67-4DA7-BFA3-5337342D3E79}" presName="negativeSpace" presStyleCnt="0"/>
      <dgm:spPr/>
    </dgm:pt>
    <dgm:pt modelId="{5EC165EB-27B5-476D-9081-D2EF6CE129BA}" type="pres">
      <dgm:prSet presAssocID="{4B1F5526-AA67-4DA7-BFA3-5337342D3E79}" presName="childText" presStyleLbl="conFgAcc1" presStyleIdx="0" presStyleCnt="2">
        <dgm:presLayoutVars>
          <dgm:bulletEnabled val="1"/>
        </dgm:presLayoutVars>
      </dgm:prSet>
      <dgm:spPr/>
      <dgm:t>
        <a:bodyPr/>
        <a:lstStyle/>
        <a:p>
          <a:endParaRPr lang="es-CO"/>
        </a:p>
      </dgm:t>
    </dgm:pt>
    <dgm:pt modelId="{10B55B7C-9EB4-4ADB-AC9A-D7EFC62FB894}" type="pres">
      <dgm:prSet presAssocID="{C9646DCF-1173-4AAB-AA55-AF18C12AA639}" presName="spaceBetweenRectangles" presStyleCnt="0"/>
      <dgm:spPr/>
    </dgm:pt>
    <dgm:pt modelId="{A3EF2549-EA68-49BC-B97B-A84714C43F95}" type="pres">
      <dgm:prSet presAssocID="{94E42DC7-6837-4743-850B-36CD10D32C4E}" presName="parentLin" presStyleCnt="0"/>
      <dgm:spPr/>
    </dgm:pt>
    <dgm:pt modelId="{EC7A749B-AF75-4DAA-8DA0-819607F897E7}" type="pres">
      <dgm:prSet presAssocID="{94E42DC7-6837-4743-850B-36CD10D32C4E}" presName="parentLeftMargin" presStyleLbl="node1" presStyleIdx="0" presStyleCnt="2"/>
      <dgm:spPr/>
      <dgm:t>
        <a:bodyPr/>
        <a:lstStyle/>
        <a:p>
          <a:endParaRPr lang="es-CO"/>
        </a:p>
      </dgm:t>
    </dgm:pt>
    <dgm:pt modelId="{1FFF08B4-ABCB-4F85-B16D-FB84A1BA7FBE}" type="pres">
      <dgm:prSet presAssocID="{94E42DC7-6837-4743-850B-36CD10D32C4E}" presName="parentText" presStyleLbl="node1" presStyleIdx="1" presStyleCnt="2">
        <dgm:presLayoutVars>
          <dgm:chMax val="0"/>
          <dgm:bulletEnabled val="1"/>
        </dgm:presLayoutVars>
      </dgm:prSet>
      <dgm:spPr/>
      <dgm:t>
        <a:bodyPr/>
        <a:lstStyle/>
        <a:p>
          <a:endParaRPr lang="es-CO"/>
        </a:p>
      </dgm:t>
    </dgm:pt>
    <dgm:pt modelId="{63CF4282-4947-42DD-A5C6-3114CD9492C5}" type="pres">
      <dgm:prSet presAssocID="{94E42DC7-6837-4743-850B-36CD10D32C4E}" presName="negativeSpace" presStyleCnt="0"/>
      <dgm:spPr/>
    </dgm:pt>
    <dgm:pt modelId="{0AAAA9C2-4DCF-4741-9054-D1BD1BF1E56F}" type="pres">
      <dgm:prSet presAssocID="{94E42DC7-6837-4743-850B-36CD10D32C4E}" presName="childText" presStyleLbl="conFgAcc1" presStyleIdx="1" presStyleCnt="2">
        <dgm:presLayoutVars>
          <dgm:bulletEnabled val="1"/>
        </dgm:presLayoutVars>
      </dgm:prSet>
      <dgm:spPr/>
      <dgm:t>
        <a:bodyPr/>
        <a:lstStyle/>
        <a:p>
          <a:endParaRPr lang="es-CO"/>
        </a:p>
      </dgm:t>
    </dgm:pt>
  </dgm:ptLst>
  <dgm:cxnLst>
    <dgm:cxn modelId="{D46E27D2-2B37-4483-B6FA-991552891D0D}" srcId="{4B1F5526-AA67-4DA7-BFA3-5337342D3E79}" destId="{8196CFBC-0DF4-4F8C-8B9A-BA95625E0EA1}" srcOrd="0" destOrd="0" parTransId="{B590782F-E466-44A7-B15F-4285E35B9754}" sibTransId="{B01C7344-C6EF-4272-B97B-68F74CEAB68F}"/>
    <dgm:cxn modelId="{EEB4CB6F-F7D3-4BCB-8C50-F8AC57635F48}" type="presOf" srcId="{352A20F2-AC78-40AD-B782-4BC15D01364D}" destId="{0AAAA9C2-4DCF-4741-9054-D1BD1BF1E56F}" srcOrd="0" destOrd="0" presId="urn:microsoft.com/office/officeart/2005/8/layout/list1"/>
    <dgm:cxn modelId="{F30E931F-3EA7-4A48-8027-A1B53F6DFFCF}" type="presOf" srcId="{4B1F5526-AA67-4DA7-BFA3-5337342D3E79}" destId="{D0FBD612-A395-41CB-B949-E2F2537A5A02}" srcOrd="1" destOrd="0" presId="urn:microsoft.com/office/officeart/2005/8/layout/list1"/>
    <dgm:cxn modelId="{7EA50A68-6224-4798-9027-E005CC4FF4D5}" type="presOf" srcId="{4B1F5526-AA67-4DA7-BFA3-5337342D3E79}" destId="{527A371F-A778-476E-8506-7D128B954DF7}" srcOrd="0" destOrd="0" presId="urn:microsoft.com/office/officeart/2005/8/layout/list1"/>
    <dgm:cxn modelId="{8E9ED8CC-E43F-4A08-AAB4-DDF5CAE46B8E}" type="presOf" srcId="{94E42DC7-6837-4743-850B-36CD10D32C4E}" destId="{1FFF08B4-ABCB-4F85-B16D-FB84A1BA7FBE}" srcOrd="1" destOrd="0" presId="urn:microsoft.com/office/officeart/2005/8/layout/list1"/>
    <dgm:cxn modelId="{F0D64841-3E2C-4725-9557-AB7210913D9C}" type="presOf" srcId="{8196CFBC-0DF4-4F8C-8B9A-BA95625E0EA1}" destId="{5EC165EB-27B5-476D-9081-D2EF6CE129BA}" srcOrd="0" destOrd="0" presId="urn:microsoft.com/office/officeart/2005/8/layout/list1"/>
    <dgm:cxn modelId="{9AA92DB7-3A84-4597-B31B-D027D7847433}" srcId="{94E42DC7-6837-4743-850B-36CD10D32C4E}" destId="{352A20F2-AC78-40AD-B782-4BC15D01364D}" srcOrd="0" destOrd="0" parTransId="{0517C61C-F6BE-43D0-833B-105B883AC494}" sibTransId="{B8B7A6FF-0C01-4DA1-AE22-9DE2501E2939}"/>
    <dgm:cxn modelId="{54618B75-CE96-445E-9310-2BB1617E9038}" srcId="{2030B7B0-29FD-4F34-81E8-0B192DFA072E}" destId="{4B1F5526-AA67-4DA7-BFA3-5337342D3E79}" srcOrd="0" destOrd="0" parTransId="{B1C76141-3836-4825-B320-8792189C0699}" sibTransId="{C9646DCF-1173-4AAB-AA55-AF18C12AA639}"/>
    <dgm:cxn modelId="{F3F6F5C1-76A2-440F-8CC1-64456EB2BA52}" srcId="{2030B7B0-29FD-4F34-81E8-0B192DFA072E}" destId="{94E42DC7-6837-4743-850B-36CD10D32C4E}" srcOrd="1" destOrd="0" parTransId="{F29972FB-D9C8-428D-9071-492F85A96509}" sibTransId="{A0479F0F-8400-44BD-A0E7-A179D06A5812}"/>
    <dgm:cxn modelId="{C82A8AF5-4001-41AD-A683-58EA70FDBF98}" type="presOf" srcId="{2030B7B0-29FD-4F34-81E8-0B192DFA072E}" destId="{57097AAC-0885-41F3-A556-B3FC32532A9C}" srcOrd="0" destOrd="0" presId="urn:microsoft.com/office/officeart/2005/8/layout/list1"/>
    <dgm:cxn modelId="{00370625-4E66-47CB-84FB-739FA7F4DD45}" type="presOf" srcId="{94E42DC7-6837-4743-850B-36CD10D32C4E}" destId="{EC7A749B-AF75-4DAA-8DA0-819607F897E7}" srcOrd="0" destOrd="0" presId="urn:microsoft.com/office/officeart/2005/8/layout/list1"/>
    <dgm:cxn modelId="{1F8D115A-7772-4897-B08D-E662DA889B4E}" type="presParOf" srcId="{57097AAC-0885-41F3-A556-B3FC32532A9C}" destId="{1966C691-9053-41A5-8AE1-9FF3C4AE60DF}" srcOrd="0" destOrd="0" presId="urn:microsoft.com/office/officeart/2005/8/layout/list1"/>
    <dgm:cxn modelId="{68EEEC08-8B27-49DB-8AD7-EF20356F37A9}" type="presParOf" srcId="{1966C691-9053-41A5-8AE1-9FF3C4AE60DF}" destId="{527A371F-A778-476E-8506-7D128B954DF7}" srcOrd="0" destOrd="0" presId="urn:microsoft.com/office/officeart/2005/8/layout/list1"/>
    <dgm:cxn modelId="{87B02B80-8956-4959-902A-D3EC393EAC1B}" type="presParOf" srcId="{1966C691-9053-41A5-8AE1-9FF3C4AE60DF}" destId="{D0FBD612-A395-41CB-B949-E2F2537A5A02}" srcOrd="1" destOrd="0" presId="urn:microsoft.com/office/officeart/2005/8/layout/list1"/>
    <dgm:cxn modelId="{4A4D31AB-49D8-4376-87BC-FC1E5C71DD3E}" type="presParOf" srcId="{57097AAC-0885-41F3-A556-B3FC32532A9C}" destId="{782417E7-850F-4433-A116-1BA4BA1FC692}" srcOrd="1" destOrd="0" presId="urn:microsoft.com/office/officeart/2005/8/layout/list1"/>
    <dgm:cxn modelId="{678CB1ED-6406-450F-96AE-0A8B24201C8F}" type="presParOf" srcId="{57097AAC-0885-41F3-A556-B3FC32532A9C}" destId="{5EC165EB-27B5-476D-9081-D2EF6CE129BA}" srcOrd="2" destOrd="0" presId="urn:microsoft.com/office/officeart/2005/8/layout/list1"/>
    <dgm:cxn modelId="{F6DC6CE2-91C6-4460-A37C-C906659E17EE}" type="presParOf" srcId="{57097AAC-0885-41F3-A556-B3FC32532A9C}" destId="{10B55B7C-9EB4-4ADB-AC9A-D7EFC62FB894}" srcOrd="3" destOrd="0" presId="urn:microsoft.com/office/officeart/2005/8/layout/list1"/>
    <dgm:cxn modelId="{6A08EB31-63AC-4A15-BD5D-F36DDD392332}" type="presParOf" srcId="{57097AAC-0885-41F3-A556-B3FC32532A9C}" destId="{A3EF2549-EA68-49BC-B97B-A84714C43F95}" srcOrd="4" destOrd="0" presId="urn:microsoft.com/office/officeart/2005/8/layout/list1"/>
    <dgm:cxn modelId="{A212FD0E-543F-45ED-9490-4128274C795F}" type="presParOf" srcId="{A3EF2549-EA68-49BC-B97B-A84714C43F95}" destId="{EC7A749B-AF75-4DAA-8DA0-819607F897E7}" srcOrd="0" destOrd="0" presId="urn:microsoft.com/office/officeart/2005/8/layout/list1"/>
    <dgm:cxn modelId="{9815C8B2-90F6-40E9-A4B9-29D20F987413}" type="presParOf" srcId="{A3EF2549-EA68-49BC-B97B-A84714C43F95}" destId="{1FFF08B4-ABCB-4F85-B16D-FB84A1BA7FBE}" srcOrd="1" destOrd="0" presId="urn:microsoft.com/office/officeart/2005/8/layout/list1"/>
    <dgm:cxn modelId="{5E4DCBA5-B1A1-4DF2-A97F-75EB3103EEFF}" type="presParOf" srcId="{57097AAC-0885-41F3-A556-B3FC32532A9C}" destId="{63CF4282-4947-42DD-A5C6-3114CD9492C5}" srcOrd="5" destOrd="0" presId="urn:microsoft.com/office/officeart/2005/8/layout/list1"/>
    <dgm:cxn modelId="{00BF4437-C603-481D-8988-2D26E77E8AB2}" type="presParOf" srcId="{57097AAC-0885-41F3-A556-B3FC32532A9C}" destId="{0AAAA9C2-4DCF-4741-9054-D1BD1BF1E56F}" srcOrd="6" destOrd="0" presId="urn:microsoft.com/office/officeart/2005/8/layout/list1"/>
  </dgm:cxnLst>
  <dgm:bg/>
  <dgm:whole/>
</dgm:dataModel>
</file>

<file path=ppt/diagrams/data11.xml><?xml version="1.0" encoding="utf-8"?>
<dgm:dataModel xmlns:dgm="http://schemas.openxmlformats.org/drawingml/2006/diagram" xmlns:a="http://schemas.openxmlformats.org/drawingml/2006/main">
  <dgm:ptLst>
    <dgm:pt modelId="{9CCB91DA-3490-4931-9D2C-5CE795FD054F}"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s-ES"/>
        </a:p>
      </dgm:t>
    </dgm:pt>
    <dgm:pt modelId="{14057693-E6F3-4ED9-AAEB-D91F2345BB1A}">
      <dgm:prSet phldrT="[Texto]" custT="1"/>
      <dgm:spPr/>
      <dgm:t>
        <a:bodyPr/>
        <a:lstStyle/>
        <a:p>
          <a:r>
            <a:rPr lang="es-CO" sz="1400" b="1" dirty="0" smtClean="0">
              <a:solidFill>
                <a:schemeClr val="tx1"/>
              </a:solidFill>
            </a:rPr>
            <a:t>La Validez</a:t>
          </a:r>
          <a:endParaRPr lang="es-ES" sz="1400" dirty="0">
            <a:solidFill>
              <a:schemeClr val="tx1"/>
            </a:solidFill>
          </a:endParaRPr>
        </a:p>
      </dgm:t>
    </dgm:pt>
    <dgm:pt modelId="{2240E923-3562-4786-A327-1674B49689B3}" type="parTrans" cxnId="{A2A6F51C-71F9-46E7-B0FD-CD720759083C}">
      <dgm:prSet/>
      <dgm:spPr/>
      <dgm:t>
        <a:bodyPr/>
        <a:lstStyle/>
        <a:p>
          <a:endParaRPr lang="es-ES"/>
        </a:p>
      </dgm:t>
    </dgm:pt>
    <dgm:pt modelId="{D50380EF-11D3-4AE8-903B-048F1EC0F563}" type="sibTrans" cxnId="{A2A6F51C-71F9-46E7-B0FD-CD720759083C}">
      <dgm:prSet/>
      <dgm:spPr/>
      <dgm:t>
        <a:bodyPr/>
        <a:lstStyle/>
        <a:p>
          <a:endParaRPr lang="es-ES"/>
        </a:p>
      </dgm:t>
    </dgm:pt>
    <dgm:pt modelId="{6785A419-E9DB-4C65-AA04-852002411890}">
      <dgm:prSet phldrT="[Texto]"/>
      <dgm:spPr/>
      <dgm:t>
        <a:bodyPr/>
        <a:lstStyle/>
        <a:p>
          <a:r>
            <a:rPr lang="es-CO" dirty="0" smtClean="0"/>
            <a:t>Debe corresponder exactamente a los objetivos del aprendizaje que se pretenden evaluar según la conducta principal que éstos enuncian</a:t>
          </a:r>
          <a:endParaRPr lang="es-ES" dirty="0"/>
        </a:p>
      </dgm:t>
    </dgm:pt>
    <dgm:pt modelId="{B146D07F-7BD0-4E9F-8F2F-33B03DE18BFC}" type="parTrans" cxnId="{849FA375-60CA-4D3D-B858-EACFBFE1D911}">
      <dgm:prSet/>
      <dgm:spPr/>
      <dgm:t>
        <a:bodyPr/>
        <a:lstStyle/>
        <a:p>
          <a:endParaRPr lang="es-ES"/>
        </a:p>
      </dgm:t>
    </dgm:pt>
    <dgm:pt modelId="{65C72A31-03A9-4C73-8758-8635C67A08F0}" type="sibTrans" cxnId="{849FA375-60CA-4D3D-B858-EACFBFE1D911}">
      <dgm:prSet/>
      <dgm:spPr/>
      <dgm:t>
        <a:bodyPr/>
        <a:lstStyle/>
        <a:p>
          <a:endParaRPr lang="es-ES"/>
        </a:p>
      </dgm:t>
    </dgm:pt>
    <dgm:pt modelId="{E43CF598-331E-45AF-88F0-9708BE043795}">
      <dgm:prSet phldrT="[Texto]" custT="1"/>
      <dgm:spPr/>
      <dgm:t>
        <a:bodyPr/>
        <a:lstStyle/>
        <a:p>
          <a:r>
            <a:rPr lang="es-CO" sz="1400" b="1" dirty="0" smtClean="0">
              <a:solidFill>
                <a:schemeClr val="tx1"/>
              </a:solidFill>
            </a:rPr>
            <a:t>La objetividad</a:t>
          </a:r>
          <a:endParaRPr lang="es-ES" sz="1400" dirty="0">
            <a:solidFill>
              <a:schemeClr val="tx1"/>
            </a:solidFill>
          </a:endParaRPr>
        </a:p>
      </dgm:t>
    </dgm:pt>
    <dgm:pt modelId="{89F0E8B1-6245-49FF-95F3-8CD6DD11A2F7}" type="parTrans" cxnId="{9526ED84-6735-427B-9C6E-3D2D0A63DB8F}">
      <dgm:prSet/>
      <dgm:spPr/>
      <dgm:t>
        <a:bodyPr/>
        <a:lstStyle/>
        <a:p>
          <a:endParaRPr lang="es-ES"/>
        </a:p>
      </dgm:t>
    </dgm:pt>
    <dgm:pt modelId="{022D4773-3E02-4828-B82E-E0D3D6EFB3C7}" type="sibTrans" cxnId="{9526ED84-6735-427B-9C6E-3D2D0A63DB8F}">
      <dgm:prSet/>
      <dgm:spPr/>
      <dgm:t>
        <a:bodyPr/>
        <a:lstStyle/>
        <a:p>
          <a:endParaRPr lang="es-ES"/>
        </a:p>
      </dgm:t>
    </dgm:pt>
    <dgm:pt modelId="{506DE3A5-F9EF-4934-A00D-8132E799352D}">
      <dgm:prSet phldrT="[Texto]"/>
      <dgm:spPr/>
      <dgm:t>
        <a:bodyPr/>
        <a:lstStyle/>
        <a:p>
          <a:r>
            <a:rPr lang="es-CO" dirty="0" smtClean="0"/>
            <a:t>Cada reactivo debe estar claramente redactado y admitir una sola respuesta correcta.</a:t>
          </a:r>
          <a:endParaRPr lang="es-ES" dirty="0"/>
        </a:p>
      </dgm:t>
    </dgm:pt>
    <dgm:pt modelId="{E541F7D4-7F61-4799-8C24-70E7889E1645}" type="parTrans" cxnId="{A023D7CF-8FD0-4C85-B48F-7F590BAB9B05}">
      <dgm:prSet/>
      <dgm:spPr/>
      <dgm:t>
        <a:bodyPr/>
        <a:lstStyle/>
        <a:p>
          <a:endParaRPr lang="es-ES"/>
        </a:p>
      </dgm:t>
    </dgm:pt>
    <dgm:pt modelId="{BB4D86AA-EF82-47C1-AE69-36178B4BFDF2}" type="sibTrans" cxnId="{A023D7CF-8FD0-4C85-B48F-7F590BAB9B05}">
      <dgm:prSet/>
      <dgm:spPr/>
      <dgm:t>
        <a:bodyPr/>
        <a:lstStyle/>
        <a:p>
          <a:endParaRPr lang="es-ES"/>
        </a:p>
      </dgm:t>
    </dgm:pt>
    <dgm:pt modelId="{002D218D-7781-4AF2-87D4-CCAAD55E45D8}">
      <dgm:prSet phldrT="[Texto]" custT="1"/>
      <dgm:spPr/>
      <dgm:t>
        <a:bodyPr/>
        <a:lstStyle/>
        <a:p>
          <a:r>
            <a:rPr lang="es-CO" sz="1400" b="1" dirty="0" smtClean="0">
              <a:solidFill>
                <a:schemeClr val="tx1"/>
              </a:solidFill>
            </a:rPr>
            <a:t>La confiabilidad</a:t>
          </a:r>
          <a:endParaRPr lang="es-ES" sz="1400" dirty="0">
            <a:solidFill>
              <a:schemeClr val="tx1"/>
            </a:solidFill>
          </a:endParaRPr>
        </a:p>
      </dgm:t>
    </dgm:pt>
    <dgm:pt modelId="{0A82DE0C-FEA6-4E5B-A23C-4F25482FB2DB}" type="parTrans" cxnId="{168AADBD-EF63-4B82-9744-4686D7A5C12C}">
      <dgm:prSet/>
      <dgm:spPr/>
      <dgm:t>
        <a:bodyPr/>
        <a:lstStyle/>
        <a:p>
          <a:endParaRPr lang="es-ES"/>
        </a:p>
      </dgm:t>
    </dgm:pt>
    <dgm:pt modelId="{BA257496-6E12-40B1-8646-8BC8C685333A}" type="sibTrans" cxnId="{168AADBD-EF63-4B82-9744-4686D7A5C12C}">
      <dgm:prSet/>
      <dgm:spPr/>
      <dgm:t>
        <a:bodyPr/>
        <a:lstStyle/>
        <a:p>
          <a:endParaRPr lang="es-ES"/>
        </a:p>
      </dgm:t>
    </dgm:pt>
    <dgm:pt modelId="{0D7FA672-129C-487B-8996-A41830C32739}">
      <dgm:prSet phldrT="[Texto]"/>
      <dgm:spPr/>
      <dgm:t>
        <a:bodyPr/>
        <a:lstStyle/>
        <a:p>
          <a:r>
            <a:rPr lang="es-CO" dirty="0" smtClean="0"/>
            <a:t>La precisión y claridad deben lograr que la prueba supere la inestabilidad psicológica de los evaluados.</a:t>
          </a:r>
          <a:endParaRPr lang="es-ES" dirty="0"/>
        </a:p>
      </dgm:t>
    </dgm:pt>
    <dgm:pt modelId="{0F20E253-158D-46DD-82E7-4E1C1DF8D4E1}" type="parTrans" cxnId="{0C86190F-D502-4EA2-B66B-788D0525D077}">
      <dgm:prSet/>
      <dgm:spPr/>
      <dgm:t>
        <a:bodyPr/>
        <a:lstStyle/>
        <a:p>
          <a:endParaRPr lang="es-ES"/>
        </a:p>
      </dgm:t>
    </dgm:pt>
    <dgm:pt modelId="{75109066-D570-4E26-AEDE-6875CFE6B359}" type="sibTrans" cxnId="{0C86190F-D502-4EA2-B66B-788D0525D077}">
      <dgm:prSet/>
      <dgm:spPr/>
      <dgm:t>
        <a:bodyPr/>
        <a:lstStyle/>
        <a:p>
          <a:endParaRPr lang="es-ES"/>
        </a:p>
      </dgm:t>
    </dgm:pt>
    <dgm:pt modelId="{DBA6D7B7-F35A-447F-979C-E4229B3AECA3}">
      <dgm:prSet custT="1"/>
      <dgm:spPr/>
      <dgm:t>
        <a:bodyPr/>
        <a:lstStyle/>
        <a:p>
          <a:r>
            <a:rPr lang="es-CO" sz="1400" b="1" dirty="0" smtClean="0">
              <a:solidFill>
                <a:schemeClr val="tx1"/>
              </a:solidFill>
            </a:rPr>
            <a:t>La sensibilidad</a:t>
          </a:r>
          <a:endParaRPr lang="es-ES" sz="1400" dirty="0">
            <a:solidFill>
              <a:schemeClr val="tx1"/>
            </a:solidFill>
          </a:endParaRPr>
        </a:p>
      </dgm:t>
    </dgm:pt>
    <dgm:pt modelId="{5EF4FAB3-1FF4-4588-BFFB-45E98935DDB0}" type="parTrans" cxnId="{7D660970-C57E-4D38-9D3B-4CB457F319EF}">
      <dgm:prSet/>
      <dgm:spPr/>
      <dgm:t>
        <a:bodyPr/>
        <a:lstStyle/>
        <a:p>
          <a:endParaRPr lang="es-ES"/>
        </a:p>
      </dgm:t>
    </dgm:pt>
    <dgm:pt modelId="{0AE5F688-34E6-4DE9-9971-A1D82918162A}" type="sibTrans" cxnId="{7D660970-C57E-4D38-9D3B-4CB457F319EF}">
      <dgm:prSet/>
      <dgm:spPr/>
      <dgm:t>
        <a:bodyPr/>
        <a:lstStyle/>
        <a:p>
          <a:endParaRPr lang="es-ES"/>
        </a:p>
      </dgm:t>
    </dgm:pt>
    <dgm:pt modelId="{85B34F21-32C5-4105-BB2B-D433C54A4BA5}">
      <dgm:prSet/>
      <dgm:spPr/>
      <dgm:t>
        <a:bodyPr/>
        <a:lstStyle/>
        <a:p>
          <a:r>
            <a:rPr lang="es-CO" dirty="0" smtClean="0"/>
            <a:t>Debe registrar con exactitud el grado de avance de cada alumno, permitiendo además compararlo con el del resto del grupo.</a:t>
          </a:r>
          <a:endParaRPr lang="es-ES" dirty="0"/>
        </a:p>
      </dgm:t>
    </dgm:pt>
    <dgm:pt modelId="{2F51ADB4-D85B-462E-ACA6-8A69E9C9D70D}" type="parTrans" cxnId="{79948B79-0B2F-4264-A48B-A66E31D42EF1}">
      <dgm:prSet/>
      <dgm:spPr/>
      <dgm:t>
        <a:bodyPr/>
        <a:lstStyle/>
        <a:p>
          <a:endParaRPr lang="es-ES"/>
        </a:p>
      </dgm:t>
    </dgm:pt>
    <dgm:pt modelId="{2678C762-F502-4DBE-B873-C967671E4CF7}" type="sibTrans" cxnId="{79948B79-0B2F-4264-A48B-A66E31D42EF1}">
      <dgm:prSet/>
      <dgm:spPr/>
      <dgm:t>
        <a:bodyPr/>
        <a:lstStyle/>
        <a:p>
          <a:endParaRPr lang="es-ES"/>
        </a:p>
      </dgm:t>
    </dgm:pt>
    <dgm:pt modelId="{55EF0191-6F6E-438C-8373-AA2022BA925B}">
      <dgm:prSet custT="1"/>
      <dgm:spPr/>
      <dgm:t>
        <a:bodyPr/>
        <a:lstStyle/>
        <a:p>
          <a:r>
            <a:rPr lang="es-CO" sz="1400" b="1" dirty="0" smtClean="0">
              <a:solidFill>
                <a:schemeClr val="tx1"/>
              </a:solidFill>
            </a:rPr>
            <a:t>La aplicabilidad</a:t>
          </a:r>
          <a:endParaRPr lang="es-ES" sz="1400" dirty="0">
            <a:solidFill>
              <a:schemeClr val="tx1"/>
            </a:solidFill>
          </a:endParaRPr>
        </a:p>
      </dgm:t>
    </dgm:pt>
    <dgm:pt modelId="{07F56A35-810B-46A6-B3F9-5BB31D21B838}" type="parTrans" cxnId="{2DD7DE3F-1908-46E6-9F24-8E716D8A48AD}">
      <dgm:prSet/>
      <dgm:spPr/>
      <dgm:t>
        <a:bodyPr/>
        <a:lstStyle/>
        <a:p>
          <a:endParaRPr lang="es-ES"/>
        </a:p>
      </dgm:t>
    </dgm:pt>
    <dgm:pt modelId="{0843A826-9143-4C1A-A404-6F65CD6C9BAD}" type="sibTrans" cxnId="{2DD7DE3F-1908-46E6-9F24-8E716D8A48AD}">
      <dgm:prSet/>
      <dgm:spPr/>
      <dgm:t>
        <a:bodyPr/>
        <a:lstStyle/>
        <a:p>
          <a:endParaRPr lang="es-ES"/>
        </a:p>
      </dgm:t>
    </dgm:pt>
    <dgm:pt modelId="{02E857FE-266C-4694-843A-786E81CFA259}">
      <dgm:prSet/>
      <dgm:spPr/>
      <dgm:t>
        <a:bodyPr/>
        <a:lstStyle/>
        <a:p>
          <a:r>
            <a:rPr lang="es-CO" dirty="0" smtClean="0"/>
            <a:t>debe elaborarse con sencillez en su estructura, de manera que resulte fácil de aplicar, de contestar, de corregir y de valorar.</a:t>
          </a:r>
          <a:endParaRPr lang="es-ES" dirty="0"/>
        </a:p>
      </dgm:t>
    </dgm:pt>
    <dgm:pt modelId="{43CE2B27-2762-4A04-A66A-B1800777872C}" type="parTrans" cxnId="{04043563-ABCE-4752-8DE5-40043D48AFF1}">
      <dgm:prSet/>
      <dgm:spPr/>
      <dgm:t>
        <a:bodyPr/>
        <a:lstStyle/>
        <a:p>
          <a:endParaRPr lang="es-ES"/>
        </a:p>
      </dgm:t>
    </dgm:pt>
    <dgm:pt modelId="{D3DD4A30-4F43-4F83-A076-A067DEE0D80E}" type="sibTrans" cxnId="{04043563-ABCE-4752-8DE5-40043D48AFF1}">
      <dgm:prSet/>
      <dgm:spPr/>
      <dgm:t>
        <a:bodyPr/>
        <a:lstStyle/>
        <a:p>
          <a:endParaRPr lang="es-ES"/>
        </a:p>
      </dgm:t>
    </dgm:pt>
    <dgm:pt modelId="{BC7539FB-066D-409D-876D-FD96A125D8B7}" type="pres">
      <dgm:prSet presAssocID="{9CCB91DA-3490-4931-9D2C-5CE795FD054F}" presName="linearFlow" presStyleCnt="0">
        <dgm:presLayoutVars>
          <dgm:dir/>
          <dgm:animLvl val="lvl"/>
          <dgm:resizeHandles val="exact"/>
        </dgm:presLayoutVars>
      </dgm:prSet>
      <dgm:spPr/>
      <dgm:t>
        <a:bodyPr/>
        <a:lstStyle/>
        <a:p>
          <a:endParaRPr lang="es-CO"/>
        </a:p>
      </dgm:t>
    </dgm:pt>
    <dgm:pt modelId="{ABFEED7A-0488-4908-90FE-F66738ED8778}" type="pres">
      <dgm:prSet presAssocID="{14057693-E6F3-4ED9-AAEB-D91F2345BB1A}" presName="composite" presStyleCnt="0"/>
      <dgm:spPr/>
    </dgm:pt>
    <dgm:pt modelId="{3886C22C-1EDD-484F-98F4-3065B7C21269}" type="pres">
      <dgm:prSet presAssocID="{14057693-E6F3-4ED9-AAEB-D91F2345BB1A}" presName="parentText" presStyleLbl="alignNode1" presStyleIdx="0" presStyleCnt="5" custScaleX="159263">
        <dgm:presLayoutVars>
          <dgm:chMax val="1"/>
          <dgm:bulletEnabled val="1"/>
        </dgm:presLayoutVars>
      </dgm:prSet>
      <dgm:spPr/>
      <dgm:t>
        <a:bodyPr/>
        <a:lstStyle/>
        <a:p>
          <a:endParaRPr lang="es-ES"/>
        </a:p>
      </dgm:t>
    </dgm:pt>
    <dgm:pt modelId="{5D432D35-B6CB-4D43-B9F9-CB4CB7CBFA1D}" type="pres">
      <dgm:prSet presAssocID="{14057693-E6F3-4ED9-AAEB-D91F2345BB1A}" presName="descendantText" presStyleLbl="alignAcc1" presStyleIdx="0" presStyleCnt="5">
        <dgm:presLayoutVars>
          <dgm:bulletEnabled val="1"/>
        </dgm:presLayoutVars>
      </dgm:prSet>
      <dgm:spPr/>
      <dgm:t>
        <a:bodyPr/>
        <a:lstStyle/>
        <a:p>
          <a:endParaRPr lang="es-ES"/>
        </a:p>
      </dgm:t>
    </dgm:pt>
    <dgm:pt modelId="{7154FC16-FCB4-417E-9488-932A787E69B1}" type="pres">
      <dgm:prSet presAssocID="{D50380EF-11D3-4AE8-903B-048F1EC0F563}" presName="sp" presStyleCnt="0"/>
      <dgm:spPr/>
    </dgm:pt>
    <dgm:pt modelId="{26E5A497-1833-4FAE-834E-A1252CE9B5C5}" type="pres">
      <dgm:prSet presAssocID="{E43CF598-331E-45AF-88F0-9708BE043795}" presName="composite" presStyleCnt="0"/>
      <dgm:spPr/>
    </dgm:pt>
    <dgm:pt modelId="{DFF0217F-857E-4BC9-9FA0-5D726508A283}" type="pres">
      <dgm:prSet presAssocID="{E43CF598-331E-45AF-88F0-9708BE043795}" presName="parentText" presStyleLbl="alignNode1" presStyleIdx="1" presStyleCnt="5" custScaleX="156490">
        <dgm:presLayoutVars>
          <dgm:chMax val="1"/>
          <dgm:bulletEnabled val="1"/>
        </dgm:presLayoutVars>
      </dgm:prSet>
      <dgm:spPr/>
      <dgm:t>
        <a:bodyPr/>
        <a:lstStyle/>
        <a:p>
          <a:endParaRPr lang="es-ES"/>
        </a:p>
      </dgm:t>
    </dgm:pt>
    <dgm:pt modelId="{96808BCD-F5C4-47C7-96F7-3C4C1B6FD643}" type="pres">
      <dgm:prSet presAssocID="{E43CF598-331E-45AF-88F0-9708BE043795}" presName="descendantText" presStyleLbl="alignAcc1" presStyleIdx="1" presStyleCnt="5">
        <dgm:presLayoutVars>
          <dgm:bulletEnabled val="1"/>
        </dgm:presLayoutVars>
      </dgm:prSet>
      <dgm:spPr/>
      <dgm:t>
        <a:bodyPr/>
        <a:lstStyle/>
        <a:p>
          <a:endParaRPr lang="es-ES"/>
        </a:p>
      </dgm:t>
    </dgm:pt>
    <dgm:pt modelId="{F365CA3C-6CE6-4484-BEDE-B2035036AE32}" type="pres">
      <dgm:prSet presAssocID="{022D4773-3E02-4828-B82E-E0D3D6EFB3C7}" presName="sp" presStyleCnt="0"/>
      <dgm:spPr/>
    </dgm:pt>
    <dgm:pt modelId="{7402BE81-8792-44D5-BA39-E0B802022805}" type="pres">
      <dgm:prSet presAssocID="{002D218D-7781-4AF2-87D4-CCAAD55E45D8}" presName="composite" presStyleCnt="0"/>
      <dgm:spPr/>
    </dgm:pt>
    <dgm:pt modelId="{A7F429BA-85CE-479F-9656-0F73E066754D}" type="pres">
      <dgm:prSet presAssocID="{002D218D-7781-4AF2-87D4-CCAAD55E45D8}" presName="parentText" presStyleLbl="alignNode1" presStyleIdx="2" presStyleCnt="5" custScaleX="156490">
        <dgm:presLayoutVars>
          <dgm:chMax val="1"/>
          <dgm:bulletEnabled val="1"/>
        </dgm:presLayoutVars>
      </dgm:prSet>
      <dgm:spPr/>
      <dgm:t>
        <a:bodyPr/>
        <a:lstStyle/>
        <a:p>
          <a:endParaRPr lang="es-ES"/>
        </a:p>
      </dgm:t>
    </dgm:pt>
    <dgm:pt modelId="{AAE55733-9201-4E87-B269-35F9CD2CC652}" type="pres">
      <dgm:prSet presAssocID="{002D218D-7781-4AF2-87D4-CCAAD55E45D8}" presName="descendantText" presStyleLbl="alignAcc1" presStyleIdx="2" presStyleCnt="5">
        <dgm:presLayoutVars>
          <dgm:bulletEnabled val="1"/>
        </dgm:presLayoutVars>
      </dgm:prSet>
      <dgm:spPr/>
      <dgm:t>
        <a:bodyPr/>
        <a:lstStyle/>
        <a:p>
          <a:endParaRPr lang="es-ES"/>
        </a:p>
      </dgm:t>
    </dgm:pt>
    <dgm:pt modelId="{BF3344D6-8C74-4DE9-8205-3216AEF0E06E}" type="pres">
      <dgm:prSet presAssocID="{BA257496-6E12-40B1-8646-8BC8C685333A}" presName="sp" presStyleCnt="0"/>
      <dgm:spPr/>
    </dgm:pt>
    <dgm:pt modelId="{30CFBB3D-E488-45F3-9DC4-61E77B126D51}" type="pres">
      <dgm:prSet presAssocID="{DBA6D7B7-F35A-447F-979C-E4229B3AECA3}" presName="composite" presStyleCnt="0"/>
      <dgm:spPr/>
    </dgm:pt>
    <dgm:pt modelId="{82B3ED80-EB3A-43FD-B0FA-BF2B2B01C7F4}" type="pres">
      <dgm:prSet presAssocID="{DBA6D7B7-F35A-447F-979C-E4229B3AECA3}" presName="parentText" presStyleLbl="alignNode1" presStyleIdx="3" presStyleCnt="5" custScaleX="156490">
        <dgm:presLayoutVars>
          <dgm:chMax val="1"/>
          <dgm:bulletEnabled val="1"/>
        </dgm:presLayoutVars>
      </dgm:prSet>
      <dgm:spPr/>
      <dgm:t>
        <a:bodyPr/>
        <a:lstStyle/>
        <a:p>
          <a:endParaRPr lang="es-ES"/>
        </a:p>
      </dgm:t>
    </dgm:pt>
    <dgm:pt modelId="{46FED78A-3E89-474D-8496-37A5E55E9F52}" type="pres">
      <dgm:prSet presAssocID="{DBA6D7B7-F35A-447F-979C-E4229B3AECA3}" presName="descendantText" presStyleLbl="alignAcc1" presStyleIdx="3" presStyleCnt="5">
        <dgm:presLayoutVars>
          <dgm:bulletEnabled val="1"/>
        </dgm:presLayoutVars>
      </dgm:prSet>
      <dgm:spPr/>
      <dgm:t>
        <a:bodyPr/>
        <a:lstStyle/>
        <a:p>
          <a:endParaRPr lang="es-ES"/>
        </a:p>
      </dgm:t>
    </dgm:pt>
    <dgm:pt modelId="{0930E952-8F23-42AB-88B0-11FC9BE23450}" type="pres">
      <dgm:prSet presAssocID="{0AE5F688-34E6-4DE9-9971-A1D82918162A}" presName="sp" presStyleCnt="0"/>
      <dgm:spPr/>
    </dgm:pt>
    <dgm:pt modelId="{FFFA011A-0BC7-49C2-9F95-C2F6B3C7EA6D}" type="pres">
      <dgm:prSet presAssocID="{55EF0191-6F6E-438C-8373-AA2022BA925B}" presName="composite" presStyleCnt="0"/>
      <dgm:spPr/>
    </dgm:pt>
    <dgm:pt modelId="{A33A9016-E3BD-48B8-B9D7-107978718D42}" type="pres">
      <dgm:prSet presAssocID="{55EF0191-6F6E-438C-8373-AA2022BA925B}" presName="parentText" presStyleLbl="alignNode1" presStyleIdx="4" presStyleCnt="5" custScaleX="156490">
        <dgm:presLayoutVars>
          <dgm:chMax val="1"/>
          <dgm:bulletEnabled val="1"/>
        </dgm:presLayoutVars>
      </dgm:prSet>
      <dgm:spPr/>
      <dgm:t>
        <a:bodyPr/>
        <a:lstStyle/>
        <a:p>
          <a:endParaRPr lang="es-ES"/>
        </a:p>
      </dgm:t>
    </dgm:pt>
    <dgm:pt modelId="{FEF8E146-BEAD-4287-9E8B-E2B007FB88DD}" type="pres">
      <dgm:prSet presAssocID="{55EF0191-6F6E-438C-8373-AA2022BA925B}" presName="descendantText" presStyleLbl="alignAcc1" presStyleIdx="4" presStyleCnt="5">
        <dgm:presLayoutVars>
          <dgm:bulletEnabled val="1"/>
        </dgm:presLayoutVars>
      </dgm:prSet>
      <dgm:spPr/>
      <dgm:t>
        <a:bodyPr/>
        <a:lstStyle/>
        <a:p>
          <a:endParaRPr lang="es-CO"/>
        </a:p>
      </dgm:t>
    </dgm:pt>
  </dgm:ptLst>
  <dgm:cxnLst>
    <dgm:cxn modelId="{79948B79-0B2F-4264-A48B-A66E31D42EF1}" srcId="{DBA6D7B7-F35A-447F-979C-E4229B3AECA3}" destId="{85B34F21-32C5-4105-BB2B-D433C54A4BA5}" srcOrd="0" destOrd="0" parTransId="{2F51ADB4-D85B-462E-ACA6-8A69E9C9D70D}" sibTransId="{2678C762-F502-4DBE-B873-C967671E4CF7}"/>
    <dgm:cxn modelId="{EA922CF3-5EBB-4C7B-B18A-0C27B7C257C8}" type="presOf" srcId="{02E857FE-266C-4694-843A-786E81CFA259}" destId="{FEF8E146-BEAD-4287-9E8B-E2B007FB88DD}" srcOrd="0" destOrd="0" presId="urn:microsoft.com/office/officeart/2005/8/layout/chevron2"/>
    <dgm:cxn modelId="{291DE0EE-EC36-41A3-BA1F-878B45A239A2}" type="presOf" srcId="{506DE3A5-F9EF-4934-A00D-8132E799352D}" destId="{96808BCD-F5C4-47C7-96F7-3C4C1B6FD643}" srcOrd="0" destOrd="0" presId="urn:microsoft.com/office/officeart/2005/8/layout/chevron2"/>
    <dgm:cxn modelId="{ACBB7F7B-3716-4C76-B3E3-69516E98B74F}" type="presOf" srcId="{002D218D-7781-4AF2-87D4-CCAAD55E45D8}" destId="{A7F429BA-85CE-479F-9656-0F73E066754D}" srcOrd="0" destOrd="0" presId="urn:microsoft.com/office/officeart/2005/8/layout/chevron2"/>
    <dgm:cxn modelId="{A023D7CF-8FD0-4C85-B48F-7F590BAB9B05}" srcId="{E43CF598-331E-45AF-88F0-9708BE043795}" destId="{506DE3A5-F9EF-4934-A00D-8132E799352D}" srcOrd="0" destOrd="0" parTransId="{E541F7D4-7F61-4799-8C24-70E7889E1645}" sibTransId="{BB4D86AA-EF82-47C1-AE69-36178B4BFDF2}"/>
    <dgm:cxn modelId="{56F5EE81-2FD3-40D2-B796-A010F72578EB}" type="presOf" srcId="{0D7FA672-129C-487B-8996-A41830C32739}" destId="{AAE55733-9201-4E87-B269-35F9CD2CC652}" srcOrd="0" destOrd="0" presId="urn:microsoft.com/office/officeart/2005/8/layout/chevron2"/>
    <dgm:cxn modelId="{73B55ACE-4070-4C2B-A188-D1CDA76501D3}" type="presOf" srcId="{6785A419-E9DB-4C65-AA04-852002411890}" destId="{5D432D35-B6CB-4D43-B9F9-CB4CB7CBFA1D}" srcOrd="0" destOrd="0" presId="urn:microsoft.com/office/officeart/2005/8/layout/chevron2"/>
    <dgm:cxn modelId="{B1980FC9-4EB8-460E-9A3D-4CB79162BE2A}" type="presOf" srcId="{DBA6D7B7-F35A-447F-979C-E4229B3AECA3}" destId="{82B3ED80-EB3A-43FD-B0FA-BF2B2B01C7F4}" srcOrd="0" destOrd="0" presId="urn:microsoft.com/office/officeart/2005/8/layout/chevron2"/>
    <dgm:cxn modelId="{FB2AC5F5-53EC-4ABB-9AAA-EC8D8DB4F9EC}" type="presOf" srcId="{E43CF598-331E-45AF-88F0-9708BE043795}" destId="{DFF0217F-857E-4BC9-9FA0-5D726508A283}" srcOrd="0" destOrd="0" presId="urn:microsoft.com/office/officeart/2005/8/layout/chevron2"/>
    <dgm:cxn modelId="{7D660970-C57E-4D38-9D3B-4CB457F319EF}" srcId="{9CCB91DA-3490-4931-9D2C-5CE795FD054F}" destId="{DBA6D7B7-F35A-447F-979C-E4229B3AECA3}" srcOrd="3" destOrd="0" parTransId="{5EF4FAB3-1FF4-4588-BFFB-45E98935DDB0}" sibTransId="{0AE5F688-34E6-4DE9-9971-A1D82918162A}"/>
    <dgm:cxn modelId="{A2A6F51C-71F9-46E7-B0FD-CD720759083C}" srcId="{9CCB91DA-3490-4931-9D2C-5CE795FD054F}" destId="{14057693-E6F3-4ED9-AAEB-D91F2345BB1A}" srcOrd="0" destOrd="0" parTransId="{2240E923-3562-4786-A327-1674B49689B3}" sibTransId="{D50380EF-11D3-4AE8-903B-048F1EC0F563}"/>
    <dgm:cxn modelId="{7DE97B66-ED63-445D-ADA7-D9EB6E421768}" type="presOf" srcId="{9CCB91DA-3490-4931-9D2C-5CE795FD054F}" destId="{BC7539FB-066D-409D-876D-FD96A125D8B7}" srcOrd="0" destOrd="0" presId="urn:microsoft.com/office/officeart/2005/8/layout/chevron2"/>
    <dgm:cxn modelId="{4D46FEF1-03B3-4706-9F8C-ED5F351250EF}" type="presOf" srcId="{14057693-E6F3-4ED9-AAEB-D91F2345BB1A}" destId="{3886C22C-1EDD-484F-98F4-3065B7C21269}" srcOrd="0" destOrd="0" presId="urn:microsoft.com/office/officeart/2005/8/layout/chevron2"/>
    <dgm:cxn modelId="{2DD7DE3F-1908-46E6-9F24-8E716D8A48AD}" srcId="{9CCB91DA-3490-4931-9D2C-5CE795FD054F}" destId="{55EF0191-6F6E-438C-8373-AA2022BA925B}" srcOrd="4" destOrd="0" parTransId="{07F56A35-810B-46A6-B3F9-5BB31D21B838}" sibTransId="{0843A826-9143-4C1A-A404-6F65CD6C9BAD}"/>
    <dgm:cxn modelId="{04043563-ABCE-4752-8DE5-40043D48AFF1}" srcId="{55EF0191-6F6E-438C-8373-AA2022BA925B}" destId="{02E857FE-266C-4694-843A-786E81CFA259}" srcOrd="0" destOrd="0" parTransId="{43CE2B27-2762-4A04-A66A-B1800777872C}" sibTransId="{D3DD4A30-4F43-4F83-A076-A067DEE0D80E}"/>
    <dgm:cxn modelId="{7F4E93F6-9C69-4ABF-80B6-5C4B5B623D5A}" type="presOf" srcId="{55EF0191-6F6E-438C-8373-AA2022BA925B}" destId="{A33A9016-E3BD-48B8-B9D7-107978718D42}" srcOrd="0" destOrd="0" presId="urn:microsoft.com/office/officeart/2005/8/layout/chevron2"/>
    <dgm:cxn modelId="{D2CD1384-D109-4484-AB73-693975DB15C8}" type="presOf" srcId="{85B34F21-32C5-4105-BB2B-D433C54A4BA5}" destId="{46FED78A-3E89-474D-8496-37A5E55E9F52}" srcOrd="0" destOrd="0" presId="urn:microsoft.com/office/officeart/2005/8/layout/chevron2"/>
    <dgm:cxn modelId="{9526ED84-6735-427B-9C6E-3D2D0A63DB8F}" srcId="{9CCB91DA-3490-4931-9D2C-5CE795FD054F}" destId="{E43CF598-331E-45AF-88F0-9708BE043795}" srcOrd="1" destOrd="0" parTransId="{89F0E8B1-6245-49FF-95F3-8CD6DD11A2F7}" sibTransId="{022D4773-3E02-4828-B82E-E0D3D6EFB3C7}"/>
    <dgm:cxn modelId="{849FA375-60CA-4D3D-B858-EACFBFE1D911}" srcId="{14057693-E6F3-4ED9-AAEB-D91F2345BB1A}" destId="{6785A419-E9DB-4C65-AA04-852002411890}" srcOrd="0" destOrd="0" parTransId="{B146D07F-7BD0-4E9F-8F2F-33B03DE18BFC}" sibTransId="{65C72A31-03A9-4C73-8758-8635C67A08F0}"/>
    <dgm:cxn modelId="{0C86190F-D502-4EA2-B66B-788D0525D077}" srcId="{002D218D-7781-4AF2-87D4-CCAAD55E45D8}" destId="{0D7FA672-129C-487B-8996-A41830C32739}" srcOrd="0" destOrd="0" parTransId="{0F20E253-158D-46DD-82E7-4E1C1DF8D4E1}" sibTransId="{75109066-D570-4E26-AEDE-6875CFE6B359}"/>
    <dgm:cxn modelId="{168AADBD-EF63-4B82-9744-4686D7A5C12C}" srcId="{9CCB91DA-3490-4931-9D2C-5CE795FD054F}" destId="{002D218D-7781-4AF2-87D4-CCAAD55E45D8}" srcOrd="2" destOrd="0" parTransId="{0A82DE0C-FEA6-4E5B-A23C-4F25482FB2DB}" sibTransId="{BA257496-6E12-40B1-8646-8BC8C685333A}"/>
    <dgm:cxn modelId="{5D8D81FB-CF79-47F0-8F7B-6330D684C545}" type="presParOf" srcId="{BC7539FB-066D-409D-876D-FD96A125D8B7}" destId="{ABFEED7A-0488-4908-90FE-F66738ED8778}" srcOrd="0" destOrd="0" presId="urn:microsoft.com/office/officeart/2005/8/layout/chevron2"/>
    <dgm:cxn modelId="{9DD019CD-86CB-41A2-AA0B-B02E69EFEB47}" type="presParOf" srcId="{ABFEED7A-0488-4908-90FE-F66738ED8778}" destId="{3886C22C-1EDD-484F-98F4-3065B7C21269}" srcOrd="0" destOrd="0" presId="urn:microsoft.com/office/officeart/2005/8/layout/chevron2"/>
    <dgm:cxn modelId="{E55DEDA2-813D-4E0A-AD8A-48FF81845351}" type="presParOf" srcId="{ABFEED7A-0488-4908-90FE-F66738ED8778}" destId="{5D432D35-B6CB-4D43-B9F9-CB4CB7CBFA1D}" srcOrd="1" destOrd="0" presId="urn:microsoft.com/office/officeart/2005/8/layout/chevron2"/>
    <dgm:cxn modelId="{298B5EB3-589A-4891-8A10-16E8923C3636}" type="presParOf" srcId="{BC7539FB-066D-409D-876D-FD96A125D8B7}" destId="{7154FC16-FCB4-417E-9488-932A787E69B1}" srcOrd="1" destOrd="0" presId="urn:microsoft.com/office/officeart/2005/8/layout/chevron2"/>
    <dgm:cxn modelId="{7EC10264-70C0-4F99-92E0-91E808429374}" type="presParOf" srcId="{BC7539FB-066D-409D-876D-FD96A125D8B7}" destId="{26E5A497-1833-4FAE-834E-A1252CE9B5C5}" srcOrd="2" destOrd="0" presId="urn:microsoft.com/office/officeart/2005/8/layout/chevron2"/>
    <dgm:cxn modelId="{CC9221AF-74A5-44C1-9B44-E8DA74670A2A}" type="presParOf" srcId="{26E5A497-1833-4FAE-834E-A1252CE9B5C5}" destId="{DFF0217F-857E-4BC9-9FA0-5D726508A283}" srcOrd="0" destOrd="0" presId="urn:microsoft.com/office/officeart/2005/8/layout/chevron2"/>
    <dgm:cxn modelId="{BE3BA875-FFB5-4DC8-B5D0-3301641265FC}" type="presParOf" srcId="{26E5A497-1833-4FAE-834E-A1252CE9B5C5}" destId="{96808BCD-F5C4-47C7-96F7-3C4C1B6FD643}" srcOrd="1" destOrd="0" presId="urn:microsoft.com/office/officeart/2005/8/layout/chevron2"/>
    <dgm:cxn modelId="{179B19DE-2DD2-4551-AF66-15F1F6EA6418}" type="presParOf" srcId="{BC7539FB-066D-409D-876D-FD96A125D8B7}" destId="{F365CA3C-6CE6-4484-BEDE-B2035036AE32}" srcOrd="3" destOrd="0" presId="urn:microsoft.com/office/officeart/2005/8/layout/chevron2"/>
    <dgm:cxn modelId="{A5CB0562-A56F-4BA9-8142-145802D9FEEC}" type="presParOf" srcId="{BC7539FB-066D-409D-876D-FD96A125D8B7}" destId="{7402BE81-8792-44D5-BA39-E0B802022805}" srcOrd="4" destOrd="0" presId="urn:microsoft.com/office/officeart/2005/8/layout/chevron2"/>
    <dgm:cxn modelId="{B6ADEF46-174C-4134-A0BD-76FFDEE1BF80}" type="presParOf" srcId="{7402BE81-8792-44D5-BA39-E0B802022805}" destId="{A7F429BA-85CE-479F-9656-0F73E066754D}" srcOrd="0" destOrd="0" presId="urn:microsoft.com/office/officeart/2005/8/layout/chevron2"/>
    <dgm:cxn modelId="{D97270EC-1BAC-422C-A901-B6E8D5CE1086}" type="presParOf" srcId="{7402BE81-8792-44D5-BA39-E0B802022805}" destId="{AAE55733-9201-4E87-B269-35F9CD2CC652}" srcOrd="1" destOrd="0" presId="urn:microsoft.com/office/officeart/2005/8/layout/chevron2"/>
    <dgm:cxn modelId="{C2F92C4C-DC26-43E3-8BB7-A556A82768AE}" type="presParOf" srcId="{BC7539FB-066D-409D-876D-FD96A125D8B7}" destId="{BF3344D6-8C74-4DE9-8205-3216AEF0E06E}" srcOrd="5" destOrd="0" presId="urn:microsoft.com/office/officeart/2005/8/layout/chevron2"/>
    <dgm:cxn modelId="{E1042D30-A312-4673-9251-42D113F69E8E}" type="presParOf" srcId="{BC7539FB-066D-409D-876D-FD96A125D8B7}" destId="{30CFBB3D-E488-45F3-9DC4-61E77B126D51}" srcOrd="6" destOrd="0" presId="urn:microsoft.com/office/officeart/2005/8/layout/chevron2"/>
    <dgm:cxn modelId="{8CD1D32D-AC0F-4CFA-8976-A69D5F166A6C}" type="presParOf" srcId="{30CFBB3D-E488-45F3-9DC4-61E77B126D51}" destId="{82B3ED80-EB3A-43FD-B0FA-BF2B2B01C7F4}" srcOrd="0" destOrd="0" presId="urn:microsoft.com/office/officeart/2005/8/layout/chevron2"/>
    <dgm:cxn modelId="{22A9E095-FE29-4C90-A9EB-B6932FA9DDFD}" type="presParOf" srcId="{30CFBB3D-E488-45F3-9DC4-61E77B126D51}" destId="{46FED78A-3E89-474D-8496-37A5E55E9F52}" srcOrd="1" destOrd="0" presId="urn:microsoft.com/office/officeart/2005/8/layout/chevron2"/>
    <dgm:cxn modelId="{26E5B364-E7CA-4425-9BD5-2537421F2AC6}" type="presParOf" srcId="{BC7539FB-066D-409D-876D-FD96A125D8B7}" destId="{0930E952-8F23-42AB-88B0-11FC9BE23450}" srcOrd="7" destOrd="0" presId="urn:microsoft.com/office/officeart/2005/8/layout/chevron2"/>
    <dgm:cxn modelId="{A2F7B5B9-E456-4047-8BCF-C9208CFD238A}" type="presParOf" srcId="{BC7539FB-066D-409D-876D-FD96A125D8B7}" destId="{FFFA011A-0BC7-49C2-9F95-C2F6B3C7EA6D}" srcOrd="8" destOrd="0" presId="urn:microsoft.com/office/officeart/2005/8/layout/chevron2"/>
    <dgm:cxn modelId="{CFD94B95-B24A-41D0-9498-A78B0740CECD}" type="presParOf" srcId="{FFFA011A-0BC7-49C2-9F95-C2F6B3C7EA6D}" destId="{A33A9016-E3BD-48B8-B9D7-107978718D42}" srcOrd="0" destOrd="0" presId="urn:microsoft.com/office/officeart/2005/8/layout/chevron2"/>
    <dgm:cxn modelId="{5A560450-0254-43D8-A885-4E56CB110C07}" type="presParOf" srcId="{FFFA011A-0BC7-49C2-9F95-C2F6B3C7EA6D}" destId="{FEF8E146-BEAD-4287-9E8B-E2B007FB88DD}" srcOrd="1" destOrd="0" presId="urn:microsoft.com/office/officeart/2005/8/layout/chevron2"/>
  </dgm:cxnLst>
  <dgm:bg/>
  <dgm:whole/>
</dgm:dataModel>
</file>

<file path=ppt/diagrams/data12.xml><?xml version="1.0" encoding="utf-8"?>
<dgm:dataModel xmlns:dgm="http://schemas.openxmlformats.org/drawingml/2006/diagram" xmlns:a="http://schemas.openxmlformats.org/drawingml/2006/main">
  <dgm:ptLst>
    <dgm:pt modelId="{9CCB91DA-3490-4931-9D2C-5CE795FD054F}" type="doc">
      <dgm:prSet loTypeId="urn:microsoft.com/office/officeart/2005/8/layout/process4" loCatId="list" qsTypeId="urn:microsoft.com/office/officeart/2005/8/quickstyle/simple3" qsCatId="simple" csTypeId="urn:microsoft.com/office/officeart/2005/8/colors/accent1_2" csCatId="accent1" phldr="1"/>
      <dgm:spPr/>
      <dgm:t>
        <a:bodyPr/>
        <a:lstStyle/>
        <a:p>
          <a:endParaRPr lang="es-ES"/>
        </a:p>
      </dgm:t>
    </dgm:pt>
    <dgm:pt modelId="{6785A419-E9DB-4C65-AA04-852002411890}">
      <dgm:prSet phldrT="[Texto]" custT="1"/>
      <dgm:spPr/>
      <dgm:t>
        <a:bodyPr/>
        <a:lstStyle/>
        <a:p>
          <a:r>
            <a:rPr lang="es-ES" sz="1400" dirty="0" smtClean="0"/>
            <a:t>Contar con unos objetivos claros, es decir, cual es el fin que se busca con la investigación.</a:t>
          </a:r>
          <a:endParaRPr lang="es-ES" sz="1400" dirty="0"/>
        </a:p>
      </dgm:t>
    </dgm:pt>
    <dgm:pt modelId="{B146D07F-7BD0-4E9F-8F2F-33B03DE18BFC}" type="parTrans" cxnId="{849FA375-60CA-4D3D-B858-EACFBFE1D911}">
      <dgm:prSet/>
      <dgm:spPr/>
      <dgm:t>
        <a:bodyPr/>
        <a:lstStyle/>
        <a:p>
          <a:endParaRPr lang="es-ES" sz="2800">
            <a:latin typeface="Times New Roman" pitchFamily="18" charset="0"/>
            <a:cs typeface="Times New Roman" pitchFamily="18" charset="0"/>
          </a:endParaRPr>
        </a:p>
      </dgm:t>
    </dgm:pt>
    <dgm:pt modelId="{65C72A31-03A9-4C73-8758-8635C67A08F0}" type="sibTrans" cxnId="{849FA375-60CA-4D3D-B858-EACFBFE1D911}">
      <dgm:prSet/>
      <dgm:spPr/>
      <dgm:t>
        <a:bodyPr/>
        <a:lstStyle/>
        <a:p>
          <a:endParaRPr lang="es-ES" sz="2800">
            <a:latin typeface="Times New Roman" pitchFamily="18" charset="0"/>
            <a:cs typeface="Times New Roman" pitchFamily="18" charset="0"/>
          </a:endParaRPr>
        </a:p>
      </dgm:t>
    </dgm:pt>
    <dgm:pt modelId="{E43CF598-331E-45AF-88F0-9708BE043795}">
      <dgm:prSet phldrT="[Texto]" custT="1"/>
      <dgm:spPr/>
      <dgm:t>
        <a:bodyPr/>
        <a:lstStyle/>
        <a:p>
          <a:r>
            <a:rPr lang="es-CO" sz="1600" b="1" dirty="0" smtClean="0">
              <a:latin typeface="Times New Roman" pitchFamily="18" charset="0"/>
              <a:cs typeface="Times New Roman" pitchFamily="18" charset="0"/>
            </a:rPr>
            <a:t>Población</a:t>
          </a:r>
          <a:endParaRPr lang="es-ES" sz="1600" dirty="0">
            <a:latin typeface="Times New Roman" pitchFamily="18" charset="0"/>
            <a:cs typeface="Times New Roman" pitchFamily="18" charset="0"/>
          </a:endParaRPr>
        </a:p>
      </dgm:t>
    </dgm:pt>
    <dgm:pt modelId="{89F0E8B1-6245-49FF-95F3-8CD6DD11A2F7}" type="parTrans" cxnId="{9526ED84-6735-427B-9C6E-3D2D0A63DB8F}">
      <dgm:prSet/>
      <dgm:spPr/>
      <dgm:t>
        <a:bodyPr/>
        <a:lstStyle/>
        <a:p>
          <a:endParaRPr lang="es-ES" sz="2800">
            <a:latin typeface="Times New Roman" pitchFamily="18" charset="0"/>
            <a:cs typeface="Times New Roman" pitchFamily="18" charset="0"/>
          </a:endParaRPr>
        </a:p>
      </dgm:t>
    </dgm:pt>
    <dgm:pt modelId="{022D4773-3E02-4828-B82E-E0D3D6EFB3C7}" type="sibTrans" cxnId="{9526ED84-6735-427B-9C6E-3D2D0A63DB8F}">
      <dgm:prSet/>
      <dgm:spPr/>
      <dgm:t>
        <a:bodyPr/>
        <a:lstStyle/>
        <a:p>
          <a:endParaRPr lang="es-ES" sz="2800">
            <a:latin typeface="Times New Roman" pitchFamily="18" charset="0"/>
            <a:cs typeface="Times New Roman" pitchFamily="18" charset="0"/>
          </a:endParaRPr>
        </a:p>
      </dgm:t>
    </dgm:pt>
    <dgm:pt modelId="{506DE3A5-F9EF-4934-A00D-8132E799352D}">
      <dgm:prSet phldrT="[Texto]" custT="1"/>
      <dgm:spPr/>
      <dgm:t>
        <a:bodyPr/>
        <a:lstStyle/>
        <a:p>
          <a:r>
            <a:rPr lang="es-ES" sz="1400" dirty="0" smtClean="0"/>
            <a:t>Tener definida la población o grupo focal al que se le aplicará el instrumento.</a:t>
          </a:r>
          <a:endParaRPr lang="es-ES" sz="1400" dirty="0"/>
        </a:p>
      </dgm:t>
    </dgm:pt>
    <dgm:pt modelId="{E541F7D4-7F61-4799-8C24-70E7889E1645}" type="parTrans" cxnId="{A023D7CF-8FD0-4C85-B48F-7F590BAB9B05}">
      <dgm:prSet/>
      <dgm:spPr/>
      <dgm:t>
        <a:bodyPr/>
        <a:lstStyle/>
        <a:p>
          <a:endParaRPr lang="es-ES" sz="2800">
            <a:latin typeface="Times New Roman" pitchFamily="18" charset="0"/>
            <a:cs typeface="Times New Roman" pitchFamily="18" charset="0"/>
          </a:endParaRPr>
        </a:p>
      </dgm:t>
    </dgm:pt>
    <dgm:pt modelId="{BB4D86AA-EF82-47C1-AE69-36178B4BFDF2}" type="sibTrans" cxnId="{A023D7CF-8FD0-4C85-B48F-7F590BAB9B05}">
      <dgm:prSet/>
      <dgm:spPr/>
      <dgm:t>
        <a:bodyPr/>
        <a:lstStyle/>
        <a:p>
          <a:endParaRPr lang="es-ES" sz="2800">
            <a:latin typeface="Times New Roman" pitchFamily="18" charset="0"/>
            <a:cs typeface="Times New Roman" pitchFamily="18" charset="0"/>
          </a:endParaRPr>
        </a:p>
      </dgm:t>
    </dgm:pt>
    <dgm:pt modelId="{002D218D-7781-4AF2-87D4-CCAAD55E45D8}">
      <dgm:prSet phldrT="[Texto]" custT="1"/>
      <dgm:spPr/>
      <dgm:t>
        <a:bodyPr/>
        <a:lstStyle/>
        <a:p>
          <a:r>
            <a:rPr lang="es-CO" sz="1600" b="1" dirty="0" smtClean="0">
              <a:latin typeface="Times New Roman" pitchFamily="18" charset="0"/>
              <a:cs typeface="Times New Roman" pitchFamily="18" charset="0"/>
            </a:rPr>
            <a:t>Técnica</a:t>
          </a:r>
          <a:endParaRPr lang="es-ES" sz="1600" dirty="0">
            <a:latin typeface="Times New Roman" pitchFamily="18" charset="0"/>
            <a:cs typeface="Times New Roman" pitchFamily="18" charset="0"/>
          </a:endParaRPr>
        </a:p>
      </dgm:t>
    </dgm:pt>
    <dgm:pt modelId="{0A82DE0C-FEA6-4E5B-A23C-4F25482FB2DB}" type="parTrans" cxnId="{168AADBD-EF63-4B82-9744-4686D7A5C12C}">
      <dgm:prSet/>
      <dgm:spPr/>
      <dgm:t>
        <a:bodyPr/>
        <a:lstStyle/>
        <a:p>
          <a:endParaRPr lang="es-ES" sz="2800">
            <a:latin typeface="Times New Roman" pitchFamily="18" charset="0"/>
            <a:cs typeface="Times New Roman" pitchFamily="18" charset="0"/>
          </a:endParaRPr>
        </a:p>
      </dgm:t>
    </dgm:pt>
    <dgm:pt modelId="{BA257496-6E12-40B1-8646-8BC8C685333A}" type="sibTrans" cxnId="{168AADBD-EF63-4B82-9744-4686D7A5C12C}">
      <dgm:prSet/>
      <dgm:spPr/>
      <dgm:t>
        <a:bodyPr/>
        <a:lstStyle/>
        <a:p>
          <a:endParaRPr lang="es-ES" sz="2800">
            <a:latin typeface="Times New Roman" pitchFamily="18" charset="0"/>
            <a:cs typeface="Times New Roman" pitchFamily="18" charset="0"/>
          </a:endParaRPr>
        </a:p>
      </dgm:t>
    </dgm:pt>
    <dgm:pt modelId="{0D7FA672-129C-487B-8996-A41830C32739}">
      <dgm:prSet phldrT="[Texto]" custT="1"/>
      <dgm:spPr/>
      <dgm:t>
        <a:bodyPr/>
        <a:lstStyle/>
        <a:p>
          <a:r>
            <a:rPr lang="es-ES" sz="1400" dirty="0" smtClean="0"/>
            <a:t>Definir la técnica de recolección que se aplicará (Entrevista, encuesta, observación directa entre otras).</a:t>
          </a:r>
          <a:endParaRPr lang="es-ES" sz="1400" dirty="0"/>
        </a:p>
      </dgm:t>
    </dgm:pt>
    <dgm:pt modelId="{0F20E253-158D-46DD-82E7-4E1C1DF8D4E1}" type="parTrans" cxnId="{0C86190F-D502-4EA2-B66B-788D0525D077}">
      <dgm:prSet/>
      <dgm:spPr/>
      <dgm:t>
        <a:bodyPr/>
        <a:lstStyle/>
        <a:p>
          <a:endParaRPr lang="es-ES" sz="2800">
            <a:latin typeface="Times New Roman" pitchFamily="18" charset="0"/>
            <a:cs typeface="Times New Roman" pitchFamily="18" charset="0"/>
          </a:endParaRPr>
        </a:p>
      </dgm:t>
    </dgm:pt>
    <dgm:pt modelId="{75109066-D570-4E26-AEDE-6875CFE6B359}" type="sibTrans" cxnId="{0C86190F-D502-4EA2-B66B-788D0525D077}">
      <dgm:prSet/>
      <dgm:spPr/>
      <dgm:t>
        <a:bodyPr/>
        <a:lstStyle/>
        <a:p>
          <a:endParaRPr lang="es-ES" sz="2800">
            <a:latin typeface="Times New Roman" pitchFamily="18" charset="0"/>
            <a:cs typeface="Times New Roman" pitchFamily="18" charset="0"/>
          </a:endParaRPr>
        </a:p>
      </dgm:t>
    </dgm:pt>
    <dgm:pt modelId="{85B34F21-32C5-4105-BB2B-D433C54A4BA5}">
      <dgm:prSet custT="1"/>
      <dgm:spPr/>
      <dgm:t>
        <a:bodyPr/>
        <a:lstStyle/>
        <a:p>
          <a:r>
            <a:rPr lang="es-ES" sz="1400" dirty="0" smtClean="0"/>
            <a:t>Recolectar la información para realizar el posterior análisis de la misma.</a:t>
          </a:r>
          <a:endParaRPr lang="es-ES" sz="1400" dirty="0"/>
        </a:p>
      </dgm:t>
    </dgm:pt>
    <dgm:pt modelId="{2F51ADB4-D85B-462E-ACA6-8A69E9C9D70D}" type="parTrans" cxnId="{79948B79-0B2F-4264-A48B-A66E31D42EF1}">
      <dgm:prSet/>
      <dgm:spPr/>
      <dgm:t>
        <a:bodyPr/>
        <a:lstStyle/>
        <a:p>
          <a:endParaRPr lang="es-ES" sz="2800">
            <a:latin typeface="Times New Roman" pitchFamily="18" charset="0"/>
            <a:cs typeface="Times New Roman" pitchFamily="18" charset="0"/>
          </a:endParaRPr>
        </a:p>
      </dgm:t>
    </dgm:pt>
    <dgm:pt modelId="{2678C762-F502-4DBE-B873-C967671E4CF7}" type="sibTrans" cxnId="{79948B79-0B2F-4264-A48B-A66E31D42EF1}">
      <dgm:prSet/>
      <dgm:spPr/>
      <dgm:t>
        <a:bodyPr/>
        <a:lstStyle/>
        <a:p>
          <a:endParaRPr lang="es-ES" sz="2800">
            <a:latin typeface="Times New Roman" pitchFamily="18" charset="0"/>
            <a:cs typeface="Times New Roman" pitchFamily="18" charset="0"/>
          </a:endParaRPr>
        </a:p>
      </dgm:t>
    </dgm:pt>
    <dgm:pt modelId="{14057693-E6F3-4ED9-AAEB-D91F2345BB1A}">
      <dgm:prSet phldrT="[Texto]" custT="1"/>
      <dgm:spPr/>
      <dgm:t>
        <a:bodyPr/>
        <a:lstStyle/>
        <a:p>
          <a:r>
            <a:rPr lang="es-CO" sz="1600" b="1" dirty="0" smtClean="0">
              <a:latin typeface="Times New Roman" pitchFamily="18" charset="0"/>
              <a:cs typeface="Times New Roman" pitchFamily="18" charset="0"/>
            </a:rPr>
            <a:t>Meta</a:t>
          </a:r>
          <a:endParaRPr lang="es-ES" sz="1600" dirty="0">
            <a:latin typeface="Times New Roman" pitchFamily="18" charset="0"/>
            <a:cs typeface="Times New Roman" pitchFamily="18" charset="0"/>
          </a:endParaRPr>
        </a:p>
      </dgm:t>
    </dgm:pt>
    <dgm:pt modelId="{D50380EF-11D3-4AE8-903B-048F1EC0F563}" type="sibTrans" cxnId="{A2A6F51C-71F9-46E7-B0FD-CD720759083C}">
      <dgm:prSet/>
      <dgm:spPr/>
      <dgm:t>
        <a:bodyPr/>
        <a:lstStyle/>
        <a:p>
          <a:endParaRPr lang="es-ES" sz="2800">
            <a:latin typeface="Times New Roman" pitchFamily="18" charset="0"/>
            <a:cs typeface="Times New Roman" pitchFamily="18" charset="0"/>
          </a:endParaRPr>
        </a:p>
      </dgm:t>
    </dgm:pt>
    <dgm:pt modelId="{2240E923-3562-4786-A327-1674B49689B3}" type="parTrans" cxnId="{A2A6F51C-71F9-46E7-B0FD-CD720759083C}">
      <dgm:prSet/>
      <dgm:spPr/>
      <dgm:t>
        <a:bodyPr/>
        <a:lstStyle/>
        <a:p>
          <a:endParaRPr lang="es-ES" sz="2800">
            <a:latin typeface="Times New Roman" pitchFamily="18" charset="0"/>
            <a:cs typeface="Times New Roman" pitchFamily="18" charset="0"/>
          </a:endParaRPr>
        </a:p>
      </dgm:t>
    </dgm:pt>
    <dgm:pt modelId="{DBA6D7B7-F35A-447F-979C-E4229B3AECA3}">
      <dgm:prSet custT="1"/>
      <dgm:spPr/>
      <dgm:t>
        <a:bodyPr/>
        <a:lstStyle/>
        <a:p>
          <a:r>
            <a:rPr lang="es-CO" sz="1600" b="1" dirty="0" smtClean="0">
              <a:latin typeface="Times New Roman" pitchFamily="18" charset="0"/>
              <a:cs typeface="Times New Roman" pitchFamily="18" charset="0"/>
            </a:rPr>
            <a:t>Recolección</a:t>
          </a:r>
          <a:endParaRPr lang="es-ES" sz="1600" dirty="0">
            <a:latin typeface="Times New Roman" pitchFamily="18" charset="0"/>
            <a:cs typeface="Times New Roman" pitchFamily="18" charset="0"/>
          </a:endParaRPr>
        </a:p>
      </dgm:t>
    </dgm:pt>
    <dgm:pt modelId="{0AE5F688-34E6-4DE9-9971-A1D82918162A}" type="sibTrans" cxnId="{7D660970-C57E-4D38-9D3B-4CB457F319EF}">
      <dgm:prSet/>
      <dgm:spPr/>
      <dgm:t>
        <a:bodyPr/>
        <a:lstStyle/>
        <a:p>
          <a:endParaRPr lang="es-ES" sz="2800">
            <a:latin typeface="Times New Roman" pitchFamily="18" charset="0"/>
            <a:cs typeface="Times New Roman" pitchFamily="18" charset="0"/>
          </a:endParaRPr>
        </a:p>
      </dgm:t>
    </dgm:pt>
    <dgm:pt modelId="{5EF4FAB3-1FF4-4588-BFFB-45E98935DDB0}" type="parTrans" cxnId="{7D660970-C57E-4D38-9D3B-4CB457F319EF}">
      <dgm:prSet/>
      <dgm:spPr/>
      <dgm:t>
        <a:bodyPr/>
        <a:lstStyle/>
        <a:p>
          <a:endParaRPr lang="es-ES" sz="2800">
            <a:latin typeface="Times New Roman" pitchFamily="18" charset="0"/>
            <a:cs typeface="Times New Roman" pitchFamily="18" charset="0"/>
          </a:endParaRPr>
        </a:p>
      </dgm:t>
    </dgm:pt>
    <dgm:pt modelId="{14254B3D-3214-4DD0-BA1D-CA489F80783C}">
      <dgm:prSet custT="1"/>
      <dgm:spPr/>
      <dgm:t>
        <a:bodyPr/>
        <a:lstStyle/>
        <a:p>
          <a:r>
            <a:rPr lang="es-ES" sz="1600" b="1" dirty="0" smtClean="0">
              <a:latin typeface="Times New Roman" pitchFamily="18" charset="0"/>
              <a:cs typeface="Times New Roman" pitchFamily="18" charset="0"/>
            </a:rPr>
            <a:t>Análisis</a:t>
          </a:r>
          <a:endParaRPr lang="es-ES" sz="1200" b="1" dirty="0">
            <a:latin typeface="Times New Roman" pitchFamily="18" charset="0"/>
            <a:cs typeface="Times New Roman" pitchFamily="18" charset="0"/>
          </a:endParaRPr>
        </a:p>
      </dgm:t>
    </dgm:pt>
    <dgm:pt modelId="{901EE5FD-6933-43BF-B9A2-DB6F8F075D62}" type="parTrans" cxnId="{D5327AE5-DC6C-4A20-9838-ED18899F612A}">
      <dgm:prSet/>
      <dgm:spPr/>
      <dgm:t>
        <a:bodyPr/>
        <a:lstStyle/>
        <a:p>
          <a:endParaRPr lang="es-CO">
            <a:latin typeface="Times New Roman" pitchFamily="18" charset="0"/>
            <a:cs typeface="Times New Roman" pitchFamily="18" charset="0"/>
          </a:endParaRPr>
        </a:p>
      </dgm:t>
    </dgm:pt>
    <dgm:pt modelId="{B7EB8654-667D-4612-ABD0-272DFABF88C8}" type="sibTrans" cxnId="{D5327AE5-DC6C-4A20-9838-ED18899F612A}">
      <dgm:prSet/>
      <dgm:spPr/>
      <dgm:t>
        <a:bodyPr/>
        <a:lstStyle/>
        <a:p>
          <a:endParaRPr lang="es-CO">
            <a:latin typeface="Times New Roman" pitchFamily="18" charset="0"/>
            <a:cs typeface="Times New Roman" pitchFamily="18" charset="0"/>
          </a:endParaRPr>
        </a:p>
      </dgm:t>
    </dgm:pt>
    <dgm:pt modelId="{AF3BDFC1-7461-4D77-BBEB-90B1D248FAF8}">
      <dgm:prSet custT="1"/>
      <dgm:spPr/>
      <dgm:t>
        <a:bodyPr/>
        <a:lstStyle/>
        <a:p>
          <a:r>
            <a:rPr lang="es-ES" sz="1400" dirty="0" smtClean="0"/>
            <a:t>Obviamente el paso fundamental de la investigación, ya que a través del análisis se obtiene la información mas relevante para la investigación</a:t>
          </a:r>
          <a:endParaRPr lang="es-ES" sz="1400" dirty="0"/>
        </a:p>
      </dgm:t>
    </dgm:pt>
    <dgm:pt modelId="{2D7EB368-85DC-40BC-BEDF-77266A7A96A9}" type="parTrans" cxnId="{10330E21-FD4B-4936-AE81-68267B430394}">
      <dgm:prSet/>
      <dgm:spPr/>
      <dgm:t>
        <a:bodyPr/>
        <a:lstStyle/>
        <a:p>
          <a:endParaRPr lang="es-CO">
            <a:latin typeface="Times New Roman" pitchFamily="18" charset="0"/>
            <a:cs typeface="Times New Roman" pitchFamily="18" charset="0"/>
          </a:endParaRPr>
        </a:p>
      </dgm:t>
    </dgm:pt>
    <dgm:pt modelId="{6710E829-0240-4791-B3EA-DB9D91DDF3D1}" type="sibTrans" cxnId="{10330E21-FD4B-4936-AE81-68267B430394}">
      <dgm:prSet/>
      <dgm:spPr/>
      <dgm:t>
        <a:bodyPr/>
        <a:lstStyle/>
        <a:p>
          <a:endParaRPr lang="es-CO">
            <a:latin typeface="Times New Roman" pitchFamily="18" charset="0"/>
            <a:cs typeface="Times New Roman" pitchFamily="18" charset="0"/>
          </a:endParaRPr>
        </a:p>
      </dgm:t>
    </dgm:pt>
    <dgm:pt modelId="{0C1B4B6A-74EE-48BD-8944-504875DCA9BC}" type="pres">
      <dgm:prSet presAssocID="{9CCB91DA-3490-4931-9D2C-5CE795FD054F}" presName="Name0" presStyleCnt="0">
        <dgm:presLayoutVars>
          <dgm:dir/>
          <dgm:animLvl val="lvl"/>
          <dgm:resizeHandles val="exact"/>
        </dgm:presLayoutVars>
      </dgm:prSet>
      <dgm:spPr/>
      <dgm:t>
        <a:bodyPr/>
        <a:lstStyle/>
        <a:p>
          <a:endParaRPr lang="es-CO"/>
        </a:p>
      </dgm:t>
    </dgm:pt>
    <dgm:pt modelId="{6CDA5DBE-0C03-497E-9E1B-7F63E0A1EBFA}" type="pres">
      <dgm:prSet presAssocID="{14254B3D-3214-4DD0-BA1D-CA489F80783C}" presName="boxAndChildren" presStyleCnt="0"/>
      <dgm:spPr/>
    </dgm:pt>
    <dgm:pt modelId="{83C375D7-551B-4535-ABF9-B12B34EFF874}" type="pres">
      <dgm:prSet presAssocID="{14254B3D-3214-4DD0-BA1D-CA489F80783C}" presName="parentTextBox" presStyleLbl="node1" presStyleIdx="0" presStyleCnt="5"/>
      <dgm:spPr/>
      <dgm:t>
        <a:bodyPr/>
        <a:lstStyle/>
        <a:p>
          <a:endParaRPr lang="es-CO"/>
        </a:p>
      </dgm:t>
    </dgm:pt>
    <dgm:pt modelId="{E0B0672F-467C-408B-A9F0-C4EDA58D600C}" type="pres">
      <dgm:prSet presAssocID="{14254B3D-3214-4DD0-BA1D-CA489F80783C}" presName="entireBox" presStyleLbl="node1" presStyleIdx="0" presStyleCnt="5" custScaleY="143985" custLinFactNeighborX="-3701" custLinFactNeighborY="11205"/>
      <dgm:spPr/>
      <dgm:t>
        <a:bodyPr/>
        <a:lstStyle/>
        <a:p>
          <a:endParaRPr lang="es-CO"/>
        </a:p>
      </dgm:t>
    </dgm:pt>
    <dgm:pt modelId="{1C421842-513C-40DF-AEFA-F42DBE4EDA72}" type="pres">
      <dgm:prSet presAssocID="{14254B3D-3214-4DD0-BA1D-CA489F80783C}" presName="descendantBox" presStyleCnt="0"/>
      <dgm:spPr/>
    </dgm:pt>
    <dgm:pt modelId="{20D96B18-F277-4E93-9919-EAAD52B82C64}" type="pres">
      <dgm:prSet presAssocID="{AF3BDFC1-7461-4D77-BBEB-90B1D248FAF8}" presName="childTextBox" presStyleLbl="fgAccFollowNode1" presStyleIdx="0" presStyleCnt="5">
        <dgm:presLayoutVars>
          <dgm:bulletEnabled val="1"/>
        </dgm:presLayoutVars>
      </dgm:prSet>
      <dgm:spPr/>
      <dgm:t>
        <a:bodyPr/>
        <a:lstStyle/>
        <a:p>
          <a:endParaRPr lang="es-CO"/>
        </a:p>
      </dgm:t>
    </dgm:pt>
    <dgm:pt modelId="{4FBE1C31-A8B0-499E-814D-B917A1CC8AFB}" type="pres">
      <dgm:prSet presAssocID="{0AE5F688-34E6-4DE9-9971-A1D82918162A}" presName="sp" presStyleCnt="0"/>
      <dgm:spPr/>
      <dgm:t>
        <a:bodyPr/>
        <a:lstStyle/>
        <a:p>
          <a:endParaRPr lang="es-CO"/>
        </a:p>
      </dgm:t>
    </dgm:pt>
    <dgm:pt modelId="{97111FD4-9E34-4002-BCB3-FCE2E46A3EE7}" type="pres">
      <dgm:prSet presAssocID="{DBA6D7B7-F35A-447F-979C-E4229B3AECA3}" presName="arrowAndChildren" presStyleCnt="0"/>
      <dgm:spPr/>
      <dgm:t>
        <a:bodyPr/>
        <a:lstStyle/>
        <a:p>
          <a:endParaRPr lang="es-CO"/>
        </a:p>
      </dgm:t>
    </dgm:pt>
    <dgm:pt modelId="{98B812EB-2259-4AF2-9D81-956960AFCE49}" type="pres">
      <dgm:prSet presAssocID="{DBA6D7B7-F35A-447F-979C-E4229B3AECA3}" presName="parentTextArrow" presStyleLbl="node1" presStyleIdx="0" presStyleCnt="5"/>
      <dgm:spPr/>
      <dgm:t>
        <a:bodyPr/>
        <a:lstStyle/>
        <a:p>
          <a:endParaRPr lang="es-CO"/>
        </a:p>
      </dgm:t>
    </dgm:pt>
    <dgm:pt modelId="{5F8DA374-0F65-4E9A-A327-324AC8DE2117}" type="pres">
      <dgm:prSet presAssocID="{DBA6D7B7-F35A-447F-979C-E4229B3AECA3}" presName="arrow" presStyleLbl="node1" presStyleIdx="1" presStyleCnt="5"/>
      <dgm:spPr/>
      <dgm:t>
        <a:bodyPr/>
        <a:lstStyle/>
        <a:p>
          <a:endParaRPr lang="es-CO"/>
        </a:p>
      </dgm:t>
    </dgm:pt>
    <dgm:pt modelId="{003B3084-BE9C-4A75-987B-54B7D21B705D}" type="pres">
      <dgm:prSet presAssocID="{DBA6D7B7-F35A-447F-979C-E4229B3AECA3}" presName="descendantArrow" presStyleCnt="0"/>
      <dgm:spPr/>
      <dgm:t>
        <a:bodyPr/>
        <a:lstStyle/>
        <a:p>
          <a:endParaRPr lang="es-CO"/>
        </a:p>
      </dgm:t>
    </dgm:pt>
    <dgm:pt modelId="{47E735D5-6174-42E4-99A8-F70579808C5A}" type="pres">
      <dgm:prSet presAssocID="{85B34F21-32C5-4105-BB2B-D433C54A4BA5}" presName="childTextArrow" presStyleLbl="fgAccFollowNode1" presStyleIdx="1" presStyleCnt="5">
        <dgm:presLayoutVars>
          <dgm:bulletEnabled val="1"/>
        </dgm:presLayoutVars>
      </dgm:prSet>
      <dgm:spPr/>
      <dgm:t>
        <a:bodyPr/>
        <a:lstStyle/>
        <a:p>
          <a:endParaRPr lang="es-CO"/>
        </a:p>
      </dgm:t>
    </dgm:pt>
    <dgm:pt modelId="{3A32F5E3-A408-4685-B393-AFC0D858136E}" type="pres">
      <dgm:prSet presAssocID="{BA257496-6E12-40B1-8646-8BC8C685333A}" presName="sp" presStyleCnt="0"/>
      <dgm:spPr/>
      <dgm:t>
        <a:bodyPr/>
        <a:lstStyle/>
        <a:p>
          <a:endParaRPr lang="es-CO"/>
        </a:p>
      </dgm:t>
    </dgm:pt>
    <dgm:pt modelId="{7A15E8A6-06F8-42CB-8C5C-BD59192574D1}" type="pres">
      <dgm:prSet presAssocID="{002D218D-7781-4AF2-87D4-CCAAD55E45D8}" presName="arrowAndChildren" presStyleCnt="0"/>
      <dgm:spPr/>
      <dgm:t>
        <a:bodyPr/>
        <a:lstStyle/>
        <a:p>
          <a:endParaRPr lang="es-CO"/>
        </a:p>
      </dgm:t>
    </dgm:pt>
    <dgm:pt modelId="{72B35406-0C08-4527-B1B7-CA0D2D3351A1}" type="pres">
      <dgm:prSet presAssocID="{002D218D-7781-4AF2-87D4-CCAAD55E45D8}" presName="parentTextArrow" presStyleLbl="node1" presStyleIdx="1" presStyleCnt="5"/>
      <dgm:spPr/>
      <dgm:t>
        <a:bodyPr/>
        <a:lstStyle/>
        <a:p>
          <a:endParaRPr lang="es-CO"/>
        </a:p>
      </dgm:t>
    </dgm:pt>
    <dgm:pt modelId="{F9BE5ED4-B741-425D-AFAA-599557572C70}" type="pres">
      <dgm:prSet presAssocID="{002D218D-7781-4AF2-87D4-CCAAD55E45D8}" presName="arrow" presStyleLbl="node1" presStyleIdx="2" presStyleCnt="5" custScaleY="155081"/>
      <dgm:spPr/>
      <dgm:t>
        <a:bodyPr/>
        <a:lstStyle/>
        <a:p>
          <a:endParaRPr lang="es-CO"/>
        </a:p>
      </dgm:t>
    </dgm:pt>
    <dgm:pt modelId="{9F80E2B1-F5F2-4381-A86E-2469E23799FF}" type="pres">
      <dgm:prSet presAssocID="{002D218D-7781-4AF2-87D4-CCAAD55E45D8}" presName="descendantArrow" presStyleCnt="0"/>
      <dgm:spPr/>
      <dgm:t>
        <a:bodyPr/>
        <a:lstStyle/>
        <a:p>
          <a:endParaRPr lang="es-CO"/>
        </a:p>
      </dgm:t>
    </dgm:pt>
    <dgm:pt modelId="{5B025737-5231-480F-BAF0-A5EFAB5AE607}" type="pres">
      <dgm:prSet presAssocID="{0D7FA672-129C-487B-8996-A41830C32739}" presName="childTextArrow" presStyleLbl="fgAccFollowNode1" presStyleIdx="2" presStyleCnt="5">
        <dgm:presLayoutVars>
          <dgm:bulletEnabled val="1"/>
        </dgm:presLayoutVars>
      </dgm:prSet>
      <dgm:spPr/>
      <dgm:t>
        <a:bodyPr/>
        <a:lstStyle/>
        <a:p>
          <a:endParaRPr lang="es-CO"/>
        </a:p>
      </dgm:t>
    </dgm:pt>
    <dgm:pt modelId="{0E331D46-BB0B-463C-99CB-3A5DEA797E34}" type="pres">
      <dgm:prSet presAssocID="{022D4773-3E02-4828-B82E-E0D3D6EFB3C7}" presName="sp" presStyleCnt="0"/>
      <dgm:spPr/>
      <dgm:t>
        <a:bodyPr/>
        <a:lstStyle/>
        <a:p>
          <a:endParaRPr lang="es-CO"/>
        </a:p>
      </dgm:t>
    </dgm:pt>
    <dgm:pt modelId="{034169DA-F6ED-4766-AC31-CD2F46547585}" type="pres">
      <dgm:prSet presAssocID="{E43CF598-331E-45AF-88F0-9708BE043795}" presName="arrowAndChildren" presStyleCnt="0"/>
      <dgm:spPr/>
      <dgm:t>
        <a:bodyPr/>
        <a:lstStyle/>
        <a:p>
          <a:endParaRPr lang="es-CO"/>
        </a:p>
      </dgm:t>
    </dgm:pt>
    <dgm:pt modelId="{B0FD43FF-2E87-484E-80B6-401021F27855}" type="pres">
      <dgm:prSet presAssocID="{E43CF598-331E-45AF-88F0-9708BE043795}" presName="parentTextArrow" presStyleLbl="node1" presStyleIdx="2" presStyleCnt="5"/>
      <dgm:spPr/>
      <dgm:t>
        <a:bodyPr/>
        <a:lstStyle/>
        <a:p>
          <a:endParaRPr lang="es-CO"/>
        </a:p>
      </dgm:t>
    </dgm:pt>
    <dgm:pt modelId="{A1A23E47-1552-45E3-9012-548E35ED3B24}" type="pres">
      <dgm:prSet presAssocID="{E43CF598-331E-45AF-88F0-9708BE043795}" presName="arrow" presStyleLbl="node1" presStyleIdx="3" presStyleCnt="5" custLinFactNeighborX="-4624" custLinFactNeighborY="93"/>
      <dgm:spPr/>
      <dgm:t>
        <a:bodyPr/>
        <a:lstStyle/>
        <a:p>
          <a:endParaRPr lang="es-CO"/>
        </a:p>
      </dgm:t>
    </dgm:pt>
    <dgm:pt modelId="{38F04F97-5AFF-4FD8-9869-8BA483A6253D}" type="pres">
      <dgm:prSet presAssocID="{E43CF598-331E-45AF-88F0-9708BE043795}" presName="descendantArrow" presStyleCnt="0"/>
      <dgm:spPr/>
      <dgm:t>
        <a:bodyPr/>
        <a:lstStyle/>
        <a:p>
          <a:endParaRPr lang="es-CO"/>
        </a:p>
      </dgm:t>
    </dgm:pt>
    <dgm:pt modelId="{49ACA117-F449-41E1-B8A5-A62E4F040317}" type="pres">
      <dgm:prSet presAssocID="{506DE3A5-F9EF-4934-A00D-8132E799352D}" presName="childTextArrow" presStyleLbl="fgAccFollowNode1" presStyleIdx="3" presStyleCnt="5">
        <dgm:presLayoutVars>
          <dgm:bulletEnabled val="1"/>
        </dgm:presLayoutVars>
      </dgm:prSet>
      <dgm:spPr/>
      <dgm:t>
        <a:bodyPr/>
        <a:lstStyle/>
        <a:p>
          <a:endParaRPr lang="es-CO"/>
        </a:p>
      </dgm:t>
    </dgm:pt>
    <dgm:pt modelId="{5AD99409-00B9-4B54-A5FC-9ED2DEDEBA49}" type="pres">
      <dgm:prSet presAssocID="{D50380EF-11D3-4AE8-903B-048F1EC0F563}" presName="sp" presStyleCnt="0"/>
      <dgm:spPr/>
      <dgm:t>
        <a:bodyPr/>
        <a:lstStyle/>
        <a:p>
          <a:endParaRPr lang="es-CO"/>
        </a:p>
      </dgm:t>
    </dgm:pt>
    <dgm:pt modelId="{4A28ADAA-58E7-4E2E-AFB9-923222838B84}" type="pres">
      <dgm:prSet presAssocID="{14057693-E6F3-4ED9-AAEB-D91F2345BB1A}" presName="arrowAndChildren" presStyleCnt="0"/>
      <dgm:spPr/>
      <dgm:t>
        <a:bodyPr/>
        <a:lstStyle/>
        <a:p>
          <a:endParaRPr lang="es-CO"/>
        </a:p>
      </dgm:t>
    </dgm:pt>
    <dgm:pt modelId="{55C37EEF-0062-4912-A453-A87BD3E49E83}" type="pres">
      <dgm:prSet presAssocID="{14057693-E6F3-4ED9-AAEB-D91F2345BB1A}" presName="parentTextArrow" presStyleLbl="node1" presStyleIdx="3" presStyleCnt="5"/>
      <dgm:spPr/>
      <dgm:t>
        <a:bodyPr/>
        <a:lstStyle/>
        <a:p>
          <a:endParaRPr lang="es-CO"/>
        </a:p>
      </dgm:t>
    </dgm:pt>
    <dgm:pt modelId="{9C5B73F5-1322-4A64-B16A-FB8B75144F0E}" type="pres">
      <dgm:prSet presAssocID="{14057693-E6F3-4ED9-AAEB-D91F2345BB1A}" presName="arrow" presStyleLbl="node1" presStyleIdx="4" presStyleCnt="5" custScaleY="157470"/>
      <dgm:spPr/>
      <dgm:t>
        <a:bodyPr/>
        <a:lstStyle/>
        <a:p>
          <a:endParaRPr lang="es-CO"/>
        </a:p>
      </dgm:t>
    </dgm:pt>
    <dgm:pt modelId="{142CCD1C-CF13-4967-8578-70D19E1E0742}" type="pres">
      <dgm:prSet presAssocID="{14057693-E6F3-4ED9-AAEB-D91F2345BB1A}" presName="descendantArrow" presStyleCnt="0"/>
      <dgm:spPr/>
      <dgm:t>
        <a:bodyPr/>
        <a:lstStyle/>
        <a:p>
          <a:endParaRPr lang="es-CO"/>
        </a:p>
      </dgm:t>
    </dgm:pt>
    <dgm:pt modelId="{E57720E1-DB67-4439-B27F-4904CDDF8087}" type="pres">
      <dgm:prSet presAssocID="{6785A419-E9DB-4C65-AA04-852002411890}" presName="childTextArrow" presStyleLbl="fgAccFollowNode1" presStyleIdx="4" presStyleCnt="5">
        <dgm:presLayoutVars>
          <dgm:bulletEnabled val="1"/>
        </dgm:presLayoutVars>
      </dgm:prSet>
      <dgm:spPr/>
      <dgm:t>
        <a:bodyPr/>
        <a:lstStyle/>
        <a:p>
          <a:endParaRPr lang="es-CO"/>
        </a:p>
      </dgm:t>
    </dgm:pt>
  </dgm:ptLst>
  <dgm:cxnLst>
    <dgm:cxn modelId="{4AD50164-59C5-43C6-8CBD-022BD5730DBB}" type="presOf" srcId="{DBA6D7B7-F35A-447F-979C-E4229B3AECA3}" destId="{5F8DA374-0F65-4E9A-A327-324AC8DE2117}" srcOrd="1" destOrd="0" presId="urn:microsoft.com/office/officeart/2005/8/layout/process4"/>
    <dgm:cxn modelId="{A2A6F51C-71F9-46E7-B0FD-CD720759083C}" srcId="{9CCB91DA-3490-4931-9D2C-5CE795FD054F}" destId="{14057693-E6F3-4ED9-AAEB-D91F2345BB1A}" srcOrd="0" destOrd="0" parTransId="{2240E923-3562-4786-A327-1674B49689B3}" sibTransId="{D50380EF-11D3-4AE8-903B-048F1EC0F563}"/>
    <dgm:cxn modelId="{CEF4C35E-9EC9-4AA0-A399-85B2F64F6622}" type="presOf" srcId="{14057693-E6F3-4ED9-AAEB-D91F2345BB1A}" destId="{9C5B73F5-1322-4A64-B16A-FB8B75144F0E}" srcOrd="1" destOrd="0" presId="urn:microsoft.com/office/officeart/2005/8/layout/process4"/>
    <dgm:cxn modelId="{643759AE-7EE7-49F4-BCD9-CB2F4617A7FA}" type="presOf" srcId="{002D218D-7781-4AF2-87D4-CCAAD55E45D8}" destId="{F9BE5ED4-B741-425D-AFAA-599557572C70}" srcOrd="1" destOrd="0" presId="urn:microsoft.com/office/officeart/2005/8/layout/process4"/>
    <dgm:cxn modelId="{0C86190F-D502-4EA2-B66B-788D0525D077}" srcId="{002D218D-7781-4AF2-87D4-CCAAD55E45D8}" destId="{0D7FA672-129C-487B-8996-A41830C32739}" srcOrd="0" destOrd="0" parTransId="{0F20E253-158D-46DD-82E7-4E1C1DF8D4E1}" sibTransId="{75109066-D570-4E26-AEDE-6875CFE6B359}"/>
    <dgm:cxn modelId="{79948B79-0B2F-4264-A48B-A66E31D42EF1}" srcId="{DBA6D7B7-F35A-447F-979C-E4229B3AECA3}" destId="{85B34F21-32C5-4105-BB2B-D433C54A4BA5}" srcOrd="0" destOrd="0" parTransId="{2F51ADB4-D85B-462E-ACA6-8A69E9C9D70D}" sibTransId="{2678C762-F502-4DBE-B873-C967671E4CF7}"/>
    <dgm:cxn modelId="{168AADBD-EF63-4B82-9744-4686D7A5C12C}" srcId="{9CCB91DA-3490-4931-9D2C-5CE795FD054F}" destId="{002D218D-7781-4AF2-87D4-CCAAD55E45D8}" srcOrd="2" destOrd="0" parTransId="{0A82DE0C-FEA6-4E5B-A23C-4F25482FB2DB}" sibTransId="{BA257496-6E12-40B1-8646-8BC8C685333A}"/>
    <dgm:cxn modelId="{FCB9EA1B-424F-45F4-82DD-F27CE1FFBAC3}" type="presOf" srcId="{002D218D-7781-4AF2-87D4-CCAAD55E45D8}" destId="{72B35406-0C08-4527-B1B7-CA0D2D3351A1}" srcOrd="0" destOrd="0" presId="urn:microsoft.com/office/officeart/2005/8/layout/process4"/>
    <dgm:cxn modelId="{849FA375-60CA-4D3D-B858-EACFBFE1D911}" srcId="{14057693-E6F3-4ED9-AAEB-D91F2345BB1A}" destId="{6785A419-E9DB-4C65-AA04-852002411890}" srcOrd="0" destOrd="0" parTransId="{B146D07F-7BD0-4E9F-8F2F-33B03DE18BFC}" sibTransId="{65C72A31-03A9-4C73-8758-8635C67A08F0}"/>
    <dgm:cxn modelId="{56A3AFB9-59E7-44D2-B515-786D8A4E01A9}" type="presOf" srcId="{DBA6D7B7-F35A-447F-979C-E4229B3AECA3}" destId="{98B812EB-2259-4AF2-9D81-956960AFCE49}" srcOrd="0" destOrd="0" presId="urn:microsoft.com/office/officeart/2005/8/layout/process4"/>
    <dgm:cxn modelId="{10330E21-FD4B-4936-AE81-68267B430394}" srcId="{14254B3D-3214-4DD0-BA1D-CA489F80783C}" destId="{AF3BDFC1-7461-4D77-BBEB-90B1D248FAF8}" srcOrd="0" destOrd="0" parTransId="{2D7EB368-85DC-40BC-BEDF-77266A7A96A9}" sibTransId="{6710E829-0240-4791-B3EA-DB9D91DDF3D1}"/>
    <dgm:cxn modelId="{D5327AE5-DC6C-4A20-9838-ED18899F612A}" srcId="{9CCB91DA-3490-4931-9D2C-5CE795FD054F}" destId="{14254B3D-3214-4DD0-BA1D-CA489F80783C}" srcOrd="4" destOrd="0" parTransId="{901EE5FD-6933-43BF-B9A2-DB6F8F075D62}" sibTransId="{B7EB8654-667D-4612-ABD0-272DFABF88C8}"/>
    <dgm:cxn modelId="{A023D7CF-8FD0-4C85-B48F-7F590BAB9B05}" srcId="{E43CF598-331E-45AF-88F0-9708BE043795}" destId="{506DE3A5-F9EF-4934-A00D-8132E799352D}" srcOrd="0" destOrd="0" parTransId="{E541F7D4-7F61-4799-8C24-70E7889E1645}" sibTransId="{BB4D86AA-EF82-47C1-AE69-36178B4BFDF2}"/>
    <dgm:cxn modelId="{9526ED84-6735-427B-9C6E-3D2D0A63DB8F}" srcId="{9CCB91DA-3490-4931-9D2C-5CE795FD054F}" destId="{E43CF598-331E-45AF-88F0-9708BE043795}" srcOrd="1" destOrd="0" parTransId="{89F0E8B1-6245-49FF-95F3-8CD6DD11A2F7}" sibTransId="{022D4773-3E02-4828-B82E-E0D3D6EFB3C7}"/>
    <dgm:cxn modelId="{BE4307FC-11B4-4D70-B90F-8B9871C9F7FB}" type="presOf" srcId="{85B34F21-32C5-4105-BB2B-D433C54A4BA5}" destId="{47E735D5-6174-42E4-99A8-F70579808C5A}" srcOrd="0" destOrd="0" presId="urn:microsoft.com/office/officeart/2005/8/layout/process4"/>
    <dgm:cxn modelId="{6F25DF14-02B9-4ED0-81D8-DDDC81676F94}" type="presOf" srcId="{AF3BDFC1-7461-4D77-BBEB-90B1D248FAF8}" destId="{20D96B18-F277-4E93-9919-EAAD52B82C64}" srcOrd="0" destOrd="0" presId="urn:microsoft.com/office/officeart/2005/8/layout/process4"/>
    <dgm:cxn modelId="{56103D91-ECE4-4FC2-ABD3-49AF0F7941FE}" type="presOf" srcId="{9CCB91DA-3490-4931-9D2C-5CE795FD054F}" destId="{0C1B4B6A-74EE-48BD-8944-504875DCA9BC}" srcOrd="0" destOrd="0" presId="urn:microsoft.com/office/officeart/2005/8/layout/process4"/>
    <dgm:cxn modelId="{7D660970-C57E-4D38-9D3B-4CB457F319EF}" srcId="{9CCB91DA-3490-4931-9D2C-5CE795FD054F}" destId="{DBA6D7B7-F35A-447F-979C-E4229B3AECA3}" srcOrd="3" destOrd="0" parTransId="{5EF4FAB3-1FF4-4588-BFFB-45E98935DDB0}" sibTransId="{0AE5F688-34E6-4DE9-9971-A1D82918162A}"/>
    <dgm:cxn modelId="{DFA57E00-9A42-4B40-BCFA-341FC2FF0EA4}" type="presOf" srcId="{6785A419-E9DB-4C65-AA04-852002411890}" destId="{E57720E1-DB67-4439-B27F-4904CDDF8087}" srcOrd="0" destOrd="0" presId="urn:microsoft.com/office/officeart/2005/8/layout/process4"/>
    <dgm:cxn modelId="{5F47FB6E-753B-43F2-84B7-AF7A8FB917AF}" type="presOf" srcId="{14057693-E6F3-4ED9-AAEB-D91F2345BB1A}" destId="{55C37EEF-0062-4912-A453-A87BD3E49E83}" srcOrd="0" destOrd="0" presId="urn:microsoft.com/office/officeart/2005/8/layout/process4"/>
    <dgm:cxn modelId="{CB19A146-44FC-4374-94AB-F2CCF20585A0}" type="presOf" srcId="{14254B3D-3214-4DD0-BA1D-CA489F80783C}" destId="{E0B0672F-467C-408B-A9F0-C4EDA58D600C}" srcOrd="1" destOrd="0" presId="urn:microsoft.com/office/officeart/2005/8/layout/process4"/>
    <dgm:cxn modelId="{309BA853-48DE-4808-A3BE-6C47996BD49B}" type="presOf" srcId="{E43CF598-331E-45AF-88F0-9708BE043795}" destId="{B0FD43FF-2E87-484E-80B6-401021F27855}" srcOrd="0" destOrd="0" presId="urn:microsoft.com/office/officeart/2005/8/layout/process4"/>
    <dgm:cxn modelId="{0C6017EB-690B-4BEA-9BF8-FA513E874A7A}" type="presOf" srcId="{506DE3A5-F9EF-4934-A00D-8132E799352D}" destId="{49ACA117-F449-41E1-B8A5-A62E4F040317}" srcOrd="0" destOrd="0" presId="urn:microsoft.com/office/officeart/2005/8/layout/process4"/>
    <dgm:cxn modelId="{C24CCF52-7D93-454A-89EC-6E50980F2C6B}" type="presOf" srcId="{0D7FA672-129C-487B-8996-A41830C32739}" destId="{5B025737-5231-480F-BAF0-A5EFAB5AE607}" srcOrd="0" destOrd="0" presId="urn:microsoft.com/office/officeart/2005/8/layout/process4"/>
    <dgm:cxn modelId="{33DB9BCA-9832-4EF8-8912-A14DC919C912}" type="presOf" srcId="{E43CF598-331E-45AF-88F0-9708BE043795}" destId="{A1A23E47-1552-45E3-9012-548E35ED3B24}" srcOrd="1" destOrd="0" presId="urn:microsoft.com/office/officeart/2005/8/layout/process4"/>
    <dgm:cxn modelId="{E92D4EFA-5A4B-4989-9812-5CE769D700A5}" type="presOf" srcId="{14254B3D-3214-4DD0-BA1D-CA489F80783C}" destId="{83C375D7-551B-4535-ABF9-B12B34EFF874}" srcOrd="0" destOrd="0" presId="urn:microsoft.com/office/officeart/2005/8/layout/process4"/>
    <dgm:cxn modelId="{B8F59DD2-3FE7-4537-B7E0-BBA6D3CA39A2}" type="presParOf" srcId="{0C1B4B6A-74EE-48BD-8944-504875DCA9BC}" destId="{6CDA5DBE-0C03-497E-9E1B-7F63E0A1EBFA}" srcOrd="0" destOrd="0" presId="urn:microsoft.com/office/officeart/2005/8/layout/process4"/>
    <dgm:cxn modelId="{2BA6F42F-6230-4D70-AC07-3C3497B5659B}" type="presParOf" srcId="{6CDA5DBE-0C03-497E-9E1B-7F63E0A1EBFA}" destId="{83C375D7-551B-4535-ABF9-B12B34EFF874}" srcOrd="0" destOrd="0" presId="urn:microsoft.com/office/officeart/2005/8/layout/process4"/>
    <dgm:cxn modelId="{3068551A-8816-4B47-B8A1-7F85E7CE775E}" type="presParOf" srcId="{6CDA5DBE-0C03-497E-9E1B-7F63E0A1EBFA}" destId="{E0B0672F-467C-408B-A9F0-C4EDA58D600C}" srcOrd="1" destOrd="0" presId="urn:microsoft.com/office/officeart/2005/8/layout/process4"/>
    <dgm:cxn modelId="{81F47C1B-2357-4EC5-A6FB-29FD99B5434F}" type="presParOf" srcId="{6CDA5DBE-0C03-497E-9E1B-7F63E0A1EBFA}" destId="{1C421842-513C-40DF-AEFA-F42DBE4EDA72}" srcOrd="2" destOrd="0" presId="urn:microsoft.com/office/officeart/2005/8/layout/process4"/>
    <dgm:cxn modelId="{93B5EF8E-7BC5-43BE-B3AA-B31677BC7C55}" type="presParOf" srcId="{1C421842-513C-40DF-AEFA-F42DBE4EDA72}" destId="{20D96B18-F277-4E93-9919-EAAD52B82C64}" srcOrd="0" destOrd="0" presId="urn:microsoft.com/office/officeart/2005/8/layout/process4"/>
    <dgm:cxn modelId="{72868CB6-97EB-4783-A538-D37211053B0D}" type="presParOf" srcId="{0C1B4B6A-74EE-48BD-8944-504875DCA9BC}" destId="{4FBE1C31-A8B0-499E-814D-B917A1CC8AFB}" srcOrd="1" destOrd="0" presId="urn:microsoft.com/office/officeart/2005/8/layout/process4"/>
    <dgm:cxn modelId="{242C880C-D9CA-41B4-A54C-09B3EA09B0BF}" type="presParOf" srcId="{0C1B4B6A-74EE-48BD-8944-504875DCA9BC}" destId="{97111FD4-9E34-4002-BCB3-FCE2E46A3EE7}" srcOrd="2" destOrd="0" presId="urn:microsoft.com/office/officeart/2005/8/layout/process4"/>
    <dgm:cxn modelId="{07E00BB6-759C-462F-B416-34CC983D7F99}" type="presParOf" srcId="{97111FD4-9E34-4002-BCB3-FCE2E46A3EE7}" destId="{98B812EB-2259-4AF2-9D81-956960AFCE49}" srcOrd="0" destOrd="0" presId="urn:microsoft.com/office/officeart/2005/8/layout/process4"/>
    <dgm:cxn modelId="{71A2AF76-3AA2-4A19-9A66-DE9898B86383}" type="presParOf" srcId="{97111FD4-9E34-4002-BCB3-FCE2E46A3EE7}" destId="{5F8DA374-0F65-4E9A-A327-324AC8DE2117}" srcOrd="1" destOrd="0" presId="urn:microsoft.com/office/officeart/2005/8/layout/process4"/>
    <dgm:cxn modelId="{269F924C-12EA-4E2A-9338-0CC0E17022BA}" type="presParOf" srcId="{97111FD4-9E34-4002-BCB3-FCE2E46A3EE7}" destId="{003B3084-BE9C-4A75-987B-54B7D21B705D}" srcOrd="2" destOrd="0" presId="urn:microsoft.com/office/officeart/2005/8/layout/process4"/>
    <dgm:cxn modelId="{55E856EE-89B5-4A76-ADA8-0BA09ABD94F8}" type="presParOf" srcId="{003B3084-BE9C-4A75-987B-54B7D21B705D}" destId="{47E735D5-6174-42E4-99A8-F70579808C5A}" srcOrd="0" destOrd="0" presId="urn:microsoft.com/office/officeart/2005/8/layout/process4"/>
    <dgm:cxn modelId="{498A3266-BD60-4190-8FF5-3E90FF001566}" type="presParOf" srcId="{0C1B4B6A-74EE-48BD-8944-504875DCA9BC}" destId="{3A32F5E3-A408-4685-B393-AFC0D858136E}" srcOrd="3" destOrd="0" presId="urn:microsoft.com/office/officeart/2005/8/layout/process4"/>
    <dgm:cxn modelId="{F981882C-2AC7-4EAE-8378-5401125EBAA5}" type="presParOf" srcId="{0C1B4B6A-74EE-48BD-8944-504875DCA9BC}" destId="{7A15E8A6-06F8-42CB-8C5C-BD59192574D1}" srcOrd="4" destOrd="0" presId="urn:microsoft.com/office/officeart/2005/8/layout/process4"/>
    <dgm:cxn modelId="{FD232C9C-BA8B-47D2-9BAA-6ADBF58AA352}" type="presParOf" srcId="{7A15E8A6-06F8-42CB-8C5C-BD59192574D1}" destId="{72B35406-0C08-4527-B1B7-CA0D2D3351A1}" srcOrd="0" destOrd="0" presId="urn:microsoft.com/office/officeart/2005/8/layout/process4"/>
    <dgm:cxn modelId="{897647C8-C2AD-413B-BFF1-7D89A488EA15}" type="presParOf" srcId="{7A15E8A6-06F8-42CB-8C5C-BD59192574D1}" destId="{F9BE5ED4-B741-425D-AFAA-599557572C70}" srcOrd="1" destOrd="0" presId="urn:microsoft.com/office/officeart/2005/8/layout/process4"/>
    <dgm:cxn modelId="{F8B28F49-A020-45EA-820B-1A24F261AB41}" type="presParOf" srcId="{7A15E8A6-06F8-42CB-8C5C-BD59192574D1}" destId="{9F80E2B1-F5F2-4381-A86E-2469E23799FF}" srcOrd="2" destOrd="0" presId="urn:microsoft.com/office/officeart/2005/8/layout/process4"/>
    <dgm:cxn modelId="{D0813548-1D98-48B2-BFA4-05FC812F9182}" type="presParOf" srcId="{9F80E2B1-F5F2-4381-A86E-2469E23799FF}" destId="{5B025737-5231-480F-BAF0-A5EFAB5AE607}" srcOrd="0" destOrd="0" presId="urn:microsoft.com/office/officeart/2005/8/layout/process4"/>
    <dgm:cxn modelId="{908B7A2D-A93A-4C03-96F9-60F63F16B256}" type="presParOf" srcId="{0C1B4B6A-74EE-48BD-8944-504875DCA9BC}" destId="{0E331D46-BB0B-463C-99CB-3A5DEA797E34}" srcOrd="5" destOrd="0" presId="urn:microsoft.com/office/officeart/2005/8/layout/process4"/>
    <dgm:cxn modelId="{9A65C0B2-49DD-457B-A1AD-EC2FA945F460}" type="presParOf" srcId="{0C1B4B6A-74EE-48BD-8944-504875DCA9BC}" destId="{034169DA-F6ED-4766-AC31-CD2F46547585}" srcOrd="6" destOrd="0" presId="urn:microsoft.com/office/officeart/2005/8/layout/process4"/>
    <dgm:cxn modelId="{2D2666A5-4370-43B7-8791-454340C44D60}" type="presParOf" srcId="{034169DA-F6ED-4766-AC31-CD2F46547585}" destId="{B0FD43FF-2E87-484E-80B6-401021F27855}" srcOrd="0" destOrd="0" presId="urn:microsoft.com/office/officeart/2005/8/layout/process4"/>
    <dgm:cxn modelId="{E89DC399-69EB-4CC6-9C2F-310E6B5AFB04}" type="presParOf" srcId="{034169DA-F6ED-4766-AC31-CD2F46547585}" destId="{A1A23E47-1552-45E3-9012-548E35ED3B24}" srcOrd="1" destOrd="0" presId="urn:microsoft.com/office/officeart/2005/8/layout/process4"/>
    <dgm:cxn modelId="{18A68393-968B-48FA-922F-3115F79D27A9}" type="presParOf" srcId="{034169DA-F6ED-4766-AC31-CD2F46547585}" destId="{38F04F97-5AFF-4FD8-9869-8BA483A6253D}" srcOrd="2" destOrd="0" presId="urn:microsoft.com/office/officeart/2005/8/layout/process4"/>
    <dgm:cxn modelId="{9A713695-8348-487B-BBB7-29A6E7CDBF43}" type="presParOf" srcId="{38F04F97-5AFF-4FD8-9869-8BA483A6253D}" destId="{49ACA117-F449-41E1-B8A5-A62E4F040317}" srcOrd="0" destOrd="0" presId="urn:microsoft.com/office/officeart/2005/8/layout/process4"/>
    <dgm:cxn modelId="{2487D974-4EC4-4E64-B12D-7E5B16865ECB}" type="presParOf" srcId="{0C1B4B6A-74EE-48BD-8944-504875DCA9BC}" destId="{5AD99409-00B9-4B54-A5FC-9ED2DEDEBA49}" srcOrd="7" destOrd="0" presId="urn:microsoft.com/office/officeart/2005/8/layout/process4"/>
    <dgm:cxn modelId="{9B7E9D98-F41F-4C00-B91D-78C52749591D}" type="presParOf" srcId="{0C1B4B6A-74EE-48BD-8944-504875DCA9BC}" destId="{4A28ADAA-58E7-4E2E-AFB9-923222838B84}" srcOrd="8" destOrd="0" presId="urn:microsoft.com/office/officeart/2005/8/layout/process4"/>
    <dgm:cxn modelId="{53F72F0F-0BDF-4B14-85F6-D7E9B3A6E8B5}" type="presParOf" srcId="{4A28ADAA-58E7-4E2E-AFB9-923222838B84}" destId="{55C37EEF-0062-4912-A453-A87BD3E49E83}" srcOrd="0" destOrd="0" presId="urn:microsoft.com/office/officeart/2005/8/layout/process4"/>
    <dgm:cxn modelId="{08180E48-82D8-47D4-AAAD-61C123A81ED3}" type="presParOf" srcId="{4A28ADAA-58E7-4E2E-AFB9-923222838B84}" destId="{9C5B73F5-1322-4A64-B16A-FB8B75144F0E}" srcOrd="1" destOrd="0" presId="urn:microsoft.com/office/officeart/2005/8/layout/process4"/>
    <dgm:cxn modelId="{518C47E4-2F3D-432A-9D69-5A00DD63FD4A}" type="presParOf" srcId="{4A28ADAA-58E7-4E2E-AFB9-923222838B84}" destId="{142CCD1C-CF13-4967-8578-70D19E1E0742}" srcOrd="2" destOrd="0" presId="urn:microsoft.com/office/officeart/2005/8/layout/process4"/>
    <dgm:cxn modelId="{9087F7A9-157E-462B-9051-3B6A7E1D7749}" type="presParOf" srcId="{142CCD1C-CF13-4967-8578-70D19E1E0742}" destId="{E57720E1-DB67-4439-B27F-4904CDDF8087}" srcOrd="0" destOrd="0" presId="urn:microsoft.com/office/officeart/2005/8/layout/process4"/>
  </dgm:cxnLst>
  <dgm:bg/>
  <dgm:whole/>
</dgm:dataModel>
</file>

<file path=ppt/diagrams/data2.xml><?xml version="1.0" encoding="utf-8"?>
<dgm:dataModel xmlns:dgm="http://schemas.openxmlformats.org/drawingml/2006/diagram" xmlns:a="http://schemas.openxmlformats.org/drawingml/2006/main">
  <dgm:ptLst>
    <dgm:pt modelId="{614FB3CA-7438-4BDA-8679-3D6D1612A36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s-ES"/>
        </a:p>
      </dgm:t>
    </dgm:pt>
    <dgm:pt modelId="{9BF07742-91BD-40FD-BFA0-61E2B826F4BD}">
      <dgm:prSet phldrT="[Texto]" custT="1"/>
      <dgm:spPr/>
      <dgm:t>
        <a:bodyPr/>
        <a:lstStyle/>
        <a:p>
          <a:r>
            <a:rPr lang="es-CO" sz="1800" dirty="0" smtClean="0"/>
            <a:t>Generar</a:t>
          </a:r>
          <a:r>
            <a:rPr lang="es-CO" sz="1900" dirty="0" smtClean="0"/>
            <a:t> descripciones de la sociedad</a:t>
          </a:r>
          <a:endParaRPr lang="es-ES" sz="1900" dirty="0"/>
        </a:p>
      </dgm:t>
    </dgm:pt>
    <dgm:pt modelId="{A9AE5150-B584-4441-A93F-BC5F2E564DCC}" type="parTrans" cxnId="{04BC5987-E718-456A-A817-81E8BFA7E1EB}">
      <dgm:prSet/>
      <dgm:spPr/>
      <dgm:t>
        <a:bodyPr/>
        <a:lstStyle/>
        <a:p>
          <a:endParaRPr lang="es-ES"/>
        </a:p>
      </dgm:t>
    </dgm:pt>
    <dgm:pt modelId="{2B781C4F-EFCE-4EE1-8E01-4954D34DA56F}" type="sibTrans" cxnId="{04BC5987-E718-456A-A817-81E8BFA7E1EB}">
      <dgm:prSet/>
      <dgm:spPr/>
      <dgm:t>
        <a:bodyPr/>
        <a:lstStyle/>
        <a:p>
          <a:endParaRPr lang="es-ES"/>
        </a:p>
      </dgm:t>
    </dgm:pt>
    <dgm:pt modelId="{4F44502E-5602-4F6E-BB4A-5AFCD3A21EA7}">
      <dgm:prSet phldrT="[Texto]" custT="1"/>
      <dgm:spPr/>
      <dgm:t>
        <a:bodyPr/>
        <a:lstStyle/>
        <a:p>
          <a:r>
            <a:rPr lang="es-CO" sz="1800" dirty="0" smtClean="0"/>
            <a:t>Detectar</a:t>
          </a:r>
          <a:r>
            <a:rPr lang="es-CO" sz="1900" dirty="0" smtClean="0"/>
            <a:t> cambios sociales</a:t>
          </a:r>
          <a:endParaRPr lang="es-ES" sz="1900" dirty="0"/>
        </a:p>
      </dgm:t>
    </dgm:pt>
    <dgm:pt modelId="{0AC4C7D8-4123-43A7-8A63-02600BBBB95A}" type="parTrans" cxnId="{2D5131C8-055D-4770-AE2A-2F735202DA64}">
      <dgm:prSet/>
      <dgm:spPr/>
      <dgm:t>
        <a:bodyPr/>
        <a:lstStyle/>
        <a:p>
          <a:endParaRPr lang="es-ES"/>
        </a:p>
      </dgm:t>
    </dgm:pt>
    <dgm:pt modelId="{0EF66C9A-7C8A-4937-92E5-1B08A4FE5D71}" type="sibTrans" cxnId="{2D5131C8-055D-4770-AE2A-2F735202DA64}">
      <dgm:prSet/>
      <dgm:spPr/>
      <dgm:t>
        <a:bodyPr/>
        <a:lstStyle/>
        <a:p>
          <a:endParaRPr lang="es-ES"/>
        </a:p>
      </dgm:t>
    </dgm:pt>
    <dgm:pt modelId="{0CAB20F2-E4FC-4A03-8CEC-7F3F7B193A9A}">
      <dgm:prSet phldrT="[Texto]" custT="1"/>
      <dgm:spPr/>
      <dgm:t>
        <a:bodyPr/>
        <a:lstStyle/>
        <a:p>
          <a:r>
            <a:rPr lang="es-CO" sz="1800" dirty="0" smtClean="0"/>
            <a:t>Fotografiar</a:t>
          </a:r>
          <a:r>
            <a:rPr lang="es-CO" sz="1900" dirty="0" smtClean="0"/>
            <a:t> la realidad de un momento</a:t>
          </a:r>
          <a:endParaRPr lang="es-ES" sz="1900" dirty="0"/>
        </a:p>
      </dgm:t>
    </dgm:pt>
    <dgm:pt modelId="{7D51F824-869F-4A19-9584-5550356677B0}" type="parTrans" cxnId="{85967A1D-F494-4359-9FEC-3C1F8F7B6C26}">
      <dgm:prSet/>
      <dgm:spPr/>
      <dgm:t>
        <a:bodyPr/>
        <a:lstStyle/>
        <a:p>
          <a:endParaRPr lang="es-ES"/>
        </a:p>
      </dgm:t>
    </dgm:pt>
    <dgm:pt modelId="{D3585CBE-1C5C-4600-AB24-687476650FB1}" type="sibTrans" cxnId="{85967A1D-F494-4359-9FEC-3C1F8F7B6C26}">
      <dgm:prSet/>
      <dgm:spPr/>
      <dgm:t>
        <a:bodyPr/>
        <a:lstStyle/>
        <a:p>
          <a:endParaRPr lang="es-ES"/>
        </a:p>
      </dgm:t>
    </dgm:pt>
    <dgm:pt modelId="{C0A320AE-0E4C-4BA6-B6DF-B9D14D704E93}">
      <dgm:prSet phldrT="[Texto]" custT="1"/>
      <dgm:spPr/>
      <dgm:t>
        <a:bodyPr/>
        <a:lstStyle/>
        <a:p>
          <a:r>
            <a:rPr lang="es-CO" sz="1800" dirty="0" smtClean="0"/>
            <a:t>Planificar</a:t>
          </a:r>
          <a:r>
            <a:rPr lang="es-CO" sz="1900" dirty="0" smtClean="0"/>
            <a:t> estrategias de acción</a:t>
          </a:r>
          <a:endParaRPr lang="es-ES" sz="1900" dirty="0"/>
        </a:p>
      </dgm:t>
    </dgm:pt>
    <dgm:pt modelId="{EB16B3E5-2652-443C-AC2F-5F13C8DD68AB}" type="parTrans" cxnId="{1BD5FC69-1504-43B0-9F2A-6D9090FDE30B}">
      <dgm:prSet/>
      <dgm:spPr/>
      <dgm:t>
        <a:bodyPr/>
        <a:lstStyle/>
        <a:p>
          <a:endParaRPr lang="es-ES"/>
        </a:p>
      </dgm:t>
    </dgm:pt>
    <dgm:pt modelId="{F66DA28F-723F-4963-B1CF-EDC85EE4D0B8}" type="sibTrans" cxnId="{1BD5FC69-1504-43B0-9F2A-6D9090FDE30B}">
      <dgm:prSet/>
      <dgm:spPr/>
      <dgm:t>
        <a:bodyPr/>
        <a:lstStyle/>
        <a:p>
          <a:endParaRPr lang="es-ES"/>
        </a:p>
      </dgm:t>
    </dgm:pt>
    <dgm:pt modelId="{000BDC01-B4DC-48F9-9890-30F4A44F123D}">
      <dgm:prSet phldrT="[Texto]" custT="1"/>
      <dgm:spPr/>
      <dgm:t>
        <a:bodyPr/>
        <a:lstStyle/>
        <a:p>
          <a:r>
            <a:rPr lang="es-CO" sz="1800" dirty="0" smtClean="0"/>
            <a:t>Legitimar</a:t>
          </a:r>
          <a:r>
            <a:rPr lang="es-CO" sz="1900" dirty="0" smtClean="0"/>
            <a:t> decisiones</a:t>
          </a:r>
          <a:endParaRPr lang="es-ES" sz="1900" dirty="0"/>
        </a:p>
      </dgm:t>
    </dgm:pt>
    <dgm:pt modelId="{CCC43BFF-D0A3-46C2-AF9F-9A43A977C5B8}" type="parTrans" cxnId="{EC892F9F-4AE3-43D2-A6A8-14CFC5522D8A}">
      <dgm:prSet/>
      <dgm:spPr/>
      <dgm:t>
        <a:bodyPr/>
        <a:lstStyle/>
        <a:p>
          <a:endParaRPr lang="es-ES"/>
        </a:p>
      </dgm:t>
    </dgm:pt>
    <dgm:pt modelId="{9F83E7D8-993A-437F-9E43-29D9564C08EA}" type="sibTrans" cxnId="{EC892F9F-4AE3-43D2-A6A8-14CFC5522D8A}">
      <dgm:prSet/>
      <dgm:spPr/>
      <dgm:t>
        <a:bodyPr/>
        <a:lstStyle/>
        <a:p>
          <a:endParaRPr lang="es-ES"/>
        </a:p>
      </dgm:t>
    </dgm:pt>
    <dgm:pt modelId="{72DA67D7-2150-4A5E-9485-0B1451843E28}">
      <dgm:prSet phldrT="[Texto]" custT="1"/>
      <dgm:spPr/>
      <dgm:t>
        <a:bodyPr/>
        <a:lstStyle/>
        <a:p>
          <a:r>
            <a:rPr lang="es-CO" sz="1900" dirty="0" smtClean="0"/>
            <a:t>Escuchar a la </a:t>
          </a:r>
          <a:r>
            <a:rPr lang="es-CO" sz="1800" dirty="0" smtClean="0"/>
            <a:t>comunidad</a:t>
          </a:r>
          <a:endParaRPr lang="es-ES" sz="1900" dirty="0"/>
        </a:p>
      </dgm:t>
    </dgm:pt>
    <dgm:pt modelId="{E976BE93-9ED9-4BD7-B559-875FE16B40B0}" type="parTrans" cxnId="{C0B0C8FF-A438-430C-8C12-55A342A1B03B}">
      <dgm:prSet/>
      <dgm:spPr/>
      <dgm:t>
        <a:bodyPr/>
        <a:lstStyle/>
        <a:p>
          <a:endParaRPr lang="es-ES"/>
        </a:p>
      </dgm:t>
    </dgm:pt>
    <dgm:pt modelId="{DDAA74A2-C4A3-4A69-8DB4-2B271F480127}" type="sibTrans" cxnId="{C0B0C8FF-A438-430C-8C12-55A342A1B03B}">
      <dgm:prSet/>
      <dgm:spPr/>
      <dgm:t>
        <a:bodyPr/>
        <a:lstStyle/>
        <a:p>
          <a:endParaRPr lang="es-ES"/>
        </a:p>
      </dgm:t>
    </dgm:pt>
    <dgm:pt modelId="{22558781-8F62-4780-ACE4-DB57D581C8A6}">
      <dgm:prSet phldrT="[Texto]" custT="1"/>
      <dgm:spPr/>
      <dgm:t>
        <a:bodyPr/>
        <a:lstStyle/>
        <a:p>
          <a:r>
            <a:rPr lang="es-CO" sz="1800" dirty="0" smtClean="0"/>
            <a:t>Generar</a:t>
          </a:r>
          <a:r>
            <a:rPr lang="es-CO" sz="1900" dirty="0" smtClean="0"/>
            <a:t> participación ciudadana</a:t>
          </a:r>
          <a:endParaRPr lang="es-ES" sz="1900" dirty="0"/>
        </a:p>
      </dgm:t>
    </dgm:pt>
    <dgm:pt modelId="{1BB8F003-D775-482B-BF81-6E3D737C6139}" type="parTrans" cxnId="{A0F1C61B-05B4-438F-88E5-2D28EF157733}">
      <dgm:prSet/>
      <dgm:spPr/>
      <dgm:t>
        <a:bodyPr/>
        <a:lstStyle/>
        <a:p>
          <a:endParaRPr lang="es-ES"/>
        </a:p>
      </dgm:t>
    </dgm:pt>
    <dgm:pt modelId="{B2A2990C-7142-4AF3-A7AA-3611BD7CCC62}" type="sibTrans" cxnId="{A0F1C61B-05B4-438F-88E5-2D28EF157733}">
      <dgm:prSet/>
      <dgm:spPr/>
      <dgm:t>
        <a:bodyPr/>
        <a:lstStyle/>
        <a:p>
          <a:endParaRPr lang="es-ES"/>
        </a:p>
      </dgm:t>
    </dgm:pt>
    <dgm:pt modelId="{DDF88D95-F326-4551-B4B2-29CAD9069784}" type="pres">
      <dgm:prSet presAssocID="{614FB3CA-7438-4BDA-8679-3D6D1612A36C}" presName="Name0" presStyleCnt="0">
        <dgm:presLayoutVars>
          <dgm:chMax val="7"/>
          <dgm:chPref val="7"/>
          <dgm:dir/>
        </dgm:presLayoutVars>
      </dgm:prSet>
      <dgm:spPr/>
      <dgm:t>
        <a:bodyPr/>
        <a:lstStyle/>
        <a:p>
          <a:endParaRPr lang="es-CO"/>
        </a:p>
      </dgm:t>
    </dgm:pt>
    <dgm:pt modelId="{DA0727B2-D136-4798-8407-971806A27B76}" type="pres">
      <dgm:prSet presAssocID="{614FB3CA-7438-4BDA-8679-3D6D1612A36C}" presName="Name1" presStyleCnt="0"/>
      <dgm:spPr/>
    </dgm:pt>
    <dgm:pt modelId="{FB7722F7-80A2-485D-8A95-BFF1943D0CE3}" type="pres">
      <dgm:prSet presAssocID="{614FB3CA-7438-4BDA-8679-3D6D1612A36C}" presName="cycle" presStyleCnt="0"/>
      <dgm:spPr/>
    </dgm:pt>
    <dgm:pt modelId="{83A8DBEF-5B14-4AB1-9387-37F069BDE9AC}" type="pres">
      <dgm:prSet presAssocID="{614FB3CA-7438-4BDA-8679-3D6D1612A36C}" presName="srcNode" presStyleLbl="node1" presStyleIdx="0" presStyleCnt="7"/>
      <dgm:spPr/>
    </dgm:pt>
    <dgm:pt modelId="{CCF9D55C-1042-4F18-9351-02C63B5FA282}" type="pres">
      <dgm:prSet presAssocID="{614FB3CA-7438-4BDA-8679-3D6D1612A36C}" presName="conn" presStyleLbl="parChTrans1D2" presStyleIdx="0" presStyleCnt="1"/>
      <dgm:spPr/>
      <dgm:t>
        <a:bodyPr/>
        <a:lstStyle/>
        <a:p>
          <a:endParaRPr lang="es-CO"/>
        </a:p>
      </dgm:t>
    </dgm:pt>
    <dgm:pt modelId="{8B49A854-E93F-41F0-8D2F-8CF8AF2AA867}" type="pres">
      <dgm:prSet presAssocID="{614FB3CA-7438-4BDA-8679-3D6D1612A36C}" presName="extraNode" presStyleLbl="node1" presStyleIdx="0" presStyleCnt="7"/>
      <dgm:spPr/>
    </dgm:pt>
    <dgm:pt modelId="{01ADA6DE-047B-45DE-99F5-5E77977F7E86}" type="pres">
      <dgm:prSet presAssocID="{614FB3CA-7438-4BDA-8679-3D6D1612A36C}" presName="dstNode" presStyleLbl="node1" presStyleIdx="0" presStyleCnt="7"/>
      <dgm:spPr/>
    </dgm:pt>
    <dgm:pt modelId="{66DB19CE-DB47-425F-847F-2DC7F5C04CCD}" type="pres">
      <dgm:prSet presAssocID="{9BF07742-91BD-40FD-BFA0-61E2B826F4BD}" presName="text_1" presStyleLbl="node1" presStyleIdx="0" presStyleCnt="7">
        <dgm:presLayoutVars>
          <dgm:bulletEnabled val="1"/>
        </dgm:presLayoutVars>
      </dgm:prSet>
      <dgm:spPr/>
      <dgm:t>
        <a:bodyPr/>
        <a:lstStyle/>
        <a:p>
          <a:endParaRPr lang="es-ES"/>
        </a:p>
      </dgm:t>
    </dgm:pt>
    <dgm:pt modelId="{AC187EEC-C6A4-48A4-BC7D-844870335A23}" type="pres">
      <dgm:prSet presAssocID="{9BF07742-91BD-40FD-BFA0-61E2B826F4BD}" presName="accent_1" presStyleCnt="0"/>
      <dgm:spPr/>
    </dgm:pt>
    <dgm:pt modelId="{22609263-7A98-4657-AA0F-737FE7A67642}" type="pres">
      <dgm:prSet presAssocID="{9BF07742-91BD-40FD-BFA0-61E2B826F4BD}" presName="accentRepeatNode" presStyleLbl="solidFgAcc1" presStyleIdx="0" presStyleCnt="7"/>
      <dgm:spPr/>
    </dgm:pt>
    <dgm:pt modelId="{99C5EDCE-F61D-4AD1-AC62-EE38C54A973C}" type="pres">
      <dgm:prSet presAssocID="{4F44502E-5602-4F6E-BB4A-5AFCD3A21EA7}" presName="text_2" presStyleLbl="node1" presStyleIdx="1" presStyleCnt="7">
        <dgm:presLayoutVars>
          <dgm:bulletEnabled val="1"/>
        </dgm:presLayoutVars>
      </dgm:prSet>
      <dgm:spPr/>
      <dgm:t>
        <a:bodyPr/>
        <a:lstStyle/>
        <a:p>
          <a:endParaRPr lang="es-ES"/>
        </a:p>
      </dgm:t>
    </dgm:pt>
    <dgm:pt modelId="{4E0E3E44-84AC-413D-9305-8B13CD61F34A}" type="pres">
      <dgm:prSet presAssocID="{4F44502E-5602-4F6E-BB4A-5AFCD3A21EA7}" presName="accent_2" presStyleCnt="0"/>
      <dgm:spPr/>
    </dgm:pt>
    <dgm:pt modelId="{A280D7DE-C4A8-4C82-94A2-1BD10888F340}" type="pres">
      <dgm:prSet presAssocID="{4F44502E-5602-4F6E-BB4A-5AFCD3A21EA7}" presName="accentRepeatNode" presStyleLbl="solidFgAcc1" presStyleIdx="1" presStyleCnt="7"/>
      <dgm:spPr/>
    </dgm:pt>
    <dgm:pt modelId="{9E3029B2-87BC-4999-8D4A-C6FB06B07BFE}" type="pres">
      <dgm:prSet presAssocID="{0CAB20F2-E4FC-4A03-8CEC-7F3F7B193A9A}" presName="text_3" presStyleLbl="node1" presStyleIdx="2" presStyleCnt="7">
        <dgm:presLayoutVars>
          <dgm:bulletEnabled val="1"/>
        </dgm:presLayoutVars>
      </dgm:prSet>
      <dgm:spPr/>
      <dgm:t>
        <a:bodyPr/>
        <a:lstStyle/>
        <a:p>
          <a:endParaRPr lang="es-ES"/>
        </a:p>
      </dgm:t>
    </dgm:pt>
    <dgm:pt modelId="{D9AEBE3C-E4A9-4330-82B2-9AF0CFCBE9B8}" type="pres">
      <dgm:prSet presAssocID="{0CAB20F2-E4FC-4A03-8CEC-7F3F7B193A9A}" presName="accent_3" presStyleCnt="0"/>
      <dgm:spPr/>
    </dgm:pt>
    <dgm:pt modelId="{59B53EA4-311A-4CFB-85FB-4A66AC7F399B}" type="pres">
      <dgm:prSet presAssocID="{0CAB20F2-E4FC-4A03-8CEC-7F3F7B193A9A}" presName="accentRepeatNode" presStyleLbl="solidFgAcc1" presStyleIdx="2" presStyleCnt="7"/>
      <dgm:spPr/>
    </dgm:pt>
    <dgm:pt modelId="{40737C96-C60F-43CD-AC1D-E797C52E9A4A}" type="pres">
      <dgm:prSet presAssocID="{C0A320AE-0E4C-4BA6-B6DF-B9D14D704E93}" presName="text_4" presStyleLbl="node1" presStyleIdx="3" presStyleCnt="7">
        <dgm:presLayoutVars>
          <dgm:bulletEnabled val="1"/>
        </dgm:presLayoutVars>
      </dgm:prSet>
      <dgm:spPr/>
      <dgm:t>
        <a:bodyPr/>
        <a:lstStyle/>
        <a:p>
          <a:endParaRPr lang="es-ES"/>
        </a:p>
      </dgm:t>
    </dgm:pt>
    <dgm:pt modelId="{8C4E1DB1-AABD-46FE-8708-A41C10DA26FE}" type="pres">
      <dgm:prSet presAssocID="{C0A320AE-0E4C-4BA6-B6DF-B9D14D704E93}" presName="accent_4" presStyleCnt="0"/>
      <dgm:spPr/>
    </dgm:pt>
    <dgm:pt modelId="{D3A45854-52D7-4F2B-8DD1-F0C53EE0445F}" type="pres">
      <dgm:prSet presAssocID="{C0A320AE-0E4C-4BA6-B6DF-B9D14D704E93}" presName="accentRepeatNode" presStyleLbl="solidFgAcc1" presStyleIdx="3" presStyleCnt="7"/>
      <dgm:spPr/>
    </dgm:pt>
    <dgm:pt modelId="{0FA64252-D8D5-4B7F-A14F-243C26BC221F}" type="pres">
      <dgm:prSet presAssocID="{000BDC01-B4DC-48F9-9890-30F4A44F123D}" presName="text_5" presStyleLbl="node1" presStyleIdx="4" presStyleCnt="7">
        <dgm:presLayoutVars>
          <dgm:bulletEnabled val="1"/>
        </dgm:presLayoutVars>
      </dgm:prSet>
      <dgm:spPr/>
      <dgm:t>
        <a:bodyPr/>
        <a:lstStyle/>
        <a:p>
          <a:endParaRPr lang="es-ES"/>
        </a:p>
      </dgm:t>
    </dgm:pt>
    <dgm:pt modelId="{317639EE-7403-4897-956C-2AE58BBFE318}" type="pres">
      <dgm:prSet presAssocID="{000BDC01-B4DC-48F9-9890-30F4A44F123D}" presName="accent_5" presStyleCnt="0"/>
      <dgm:spPr/>
    </dgm:pt>
    <dgm:pt modelId="{62B9AB0E-A26D-461E-8880-67543DD164EE}" type="pres">
      <dgm:prSet presAssocID="{000BDC01-B4DC-48F9-9890-30F4A44F123D}" presName="accentRepeatNode" presStyleLbl="solidFgAcc1" presStyleIdx="4" presStyleCnt="7"/>
      <dgm:spPr/>
    </dgm:pt>
    <dgm:pt modelId="{F3E50BFE-F7FF-4BE6-A76E-098D3F30B7D9}" type="pres">
      <dgm:prSet presAssocID="{72DA67D7-2150-4A5E-9485-0B1451843E28}" presName="text_6" presStyleLbl="node1" presStyleIdx="5" presStyleCnt="7">
        <dgm:presLayoutVars>
          <dgm:bulletEnabled val="1"/>
        </dgm:presLayoutVars>
      </dgm:prSet>
      <dgm:spPr/>
      <dgm:t>
        <a:bodyPr/>
        <a:lstStyle/>
        <a:p>
          <a:endParaRPr lang="es-ES"/>
        </a:p>
      </dgm:t>
    </dgm:pt>
    <dgm:pt modelId="{EAD94303-EF09-46F4-BB1F-DED644CCFA8D}" type="pres">
      <dgm:prSet presAssocID="{72DA67D7-2150-4A5E-9485-0B1451843E28}" presName="accent_6" presStyleCnt="0"/>
      <dgm:spPr/>
    </dgm:pt>
    <dgm:pt modelId="{CBE41298-9D94-4AB0-99B3-D231EEF9E9AE}" type="pres">
      <dgm:prSet presAssocID="{72DA67D7-2150-4A5E-9485-0B1451843E28}" presName="accentRepeatNode" presStyleLbl="solidFgAcc1" presStyleIdx="5" presStyleCnt="7"/>
      <dgm:spPr/>
    </dgm:pt>
    <dgm:pt modelId="{3B9B4373-D180-4ACA-8626-862B90E2B256}" type="pres">
      <dgm:prSet presAssocID="{22558781-8F62-4780-ACE4-DB57D581C8A6}" presName="text_7" presStyleLbl="node1" presStyleIdx="6" presStyleCnt="7">
        <dgm:presLayoutVars>
          <dgm:bulletEnabled val="1"/>
        </dgm:presLayoutVars>
      </dgm:prSet>
      <dgm:spPr/>
      <dgm:t>
        <a:bodyPr/>
        <a:lstStyle/>
        <a:p>
          <a:endParaRPr lang="es-ES"/>
        </a:p>
      </dgm:t>
    </dgm:pt>
    <dgm:pt modelId="{8CC1542D-5FF8-4628-A4DF-831E1663E36C}" type="pres">
      <dgm:prSet presAssocID="{22558781-8F62-4780-ACE4-DB57D581C8A6}" presName="accent_7" presStyleCnt="0"/>
      <dgm:spPr/>
    </dgm:pt>
    <dgm:pt modelId="{7EEFC319-3FA9-42EB-B090-77FAEADAD69A}" type="pres">
      <dgm:prSet presAssocID="{22558781-8F62-4780-ACE4-DB57D581C8A6}" presName="accentRepeatNode" presStyleLbl="solidFgAcc1" presStyleIdx="6" presStyleCnt="7"/>
      <dgm:spPr/>
    </dgm:pt>
  </dgm:ptLst>
  <dgm:cxnLst>
    <dgm:cxn modelId="{A31D6384-9B05-4026-84DA-4D138DECEDD4}" type="presOf" srcId="{22558781-8F62-4780-ACE4-DB57D581C8A6}" destId="{3B9B4373-D180-4ACA-8626-862B90E2B256}" srcOrd="0" destOrd="0" presId="urn:microsoft.com/office/officeart/2008/layout/VerticalCurvedList"/>
    <dgm:cxn modelId="{5FC2DE0F-CD7F-4850-B324-2B4B84B6E13E}" type="presOf" srcId="{C0A320AE-0E4C-4BA6-B6DF-B9D14D704E93}" destId="{40737C96-C60F-43CD-AC1D-E797C52E9A4A}" srcOrd="0" destOrd="0" presId="urn:microsoft.com/office/officeart/2008/layout/VerticalCurvedList"/>
    <dgm:cxn modelId="{96F4E28A-809B-420F-AB8C-CBD510E34152}" type="presOf" srcId="{4F44502E-5602-4F6E-BB4A-5AFCD3A21EA7}" destId="{99C5EDCE-F61D-4AD1-AC62-EE38C54A973C}" srcOrd="0" destOrd="0" presId="urn:microsoft.com/office/officeart/2008/layout/VerticalCurvedList"/>
    <dgm:cxn modelId="{C0B0C8FF-A438-430C-8C12-55A342A1B03B}" srcId="{614FB3CA-7438-4BDA-8679-3D6D1612A36C}" destId="{72DA67D7-2150-4A5E-9485-0B1451843E28}" srcOrd="5" destOrd="0" parTransId="{E976BE93-9ED9-4BD7-B559-875FE16B40B0}" sibTransId="{DDAA74A2-C4A3-4A69-8DB4-2B271F480127}"/>
    <dgm:cxn modelId="{47694959-B384-4B11-BF82-9617C48F8305}" type="presOf" srcId="{72DA67D7-2150-4A5E-9485-0B1451843E28}" destId="{F3E50BFE-F7FF-4BE6-A76E-098D3F30B7D9}" srcOrd="0" destOrd="0" presId="urn:microsoft.com/office/officeart/2008/layout/VerticalCurvedList"/>
    <dgm:cxn modelId="{1BD5FC69-1504-43B0-9F2A-6D9090FDE30B}" srcId="{614FB3CA-7438-4BDA-8679-3D6D1612A36C}" destId="{C0A320AE-0E4C-4BA6-B6DF-B9D14D704E93}" srcOrd="3" destOrd="0" parTransId="{EB16B3E5-2652-443C-AC2F-5F13C8DD68AB}" sibTransId="{F66DA28F-723F-4963-B1CF-EDC85EE4D0B8}"/>
    <dgm:cxn modelId="{808AF56A-8C5B-4FA4-A912-998D14B2CACF}" type="presOf" srcId="{614FB3CA-7438-4BDA-8679-3D6D1612A36C}" destId="{DDF88D95-F326-4551-B4B2-29CAD9069784}" srcOrd="0" destOrd="0" presId="urn:microsoft.com/office/officeart/2008/layout/VerticalCurvedList"/>
    <dgm:cxn modelId="{A0F1C61B-05B4-438F-88E5-2D28EF157733}" srcId="{614FB3CA-7438-4BDA-8679-3D6D1612A36C}" destId="{22558781-8F62-4780-ACE4-DB57D581C8A6}" srcOrd="6" destOrd="0" parTransId="{1BB8F003-D775-482B-BF81-6E3D737C6139}" sibTransId="{B2A2990C-7142-4AF3-A7AA-3611BD7CCC62}"/>
    <dgm:cxn modelId="{04BC5987-E718-456A-A817-81E8BFA7E1EB}" srcId="{614FB3CA-7438-4BDA-8679-3D6D1612A36C}" destId="{9BF07742-91BD-40FD-BFA0-61E2B826F4BD}" srcOrd="0" destOrd="0" parTransId="{A9AE5150-B584-4441-A93F-BC5F2E564DCC}" sibTransId="{2B781C4F-EFCE-4EE1-8E01-4954D34DA56F}"/>
    <dgm:cxn modelId="{EC892F9F-4AE3-43D2-A6A8-14CFC5522D8A}" srcId="{614FB3CA-7438-4BDA-8679-3D6D1612A36C}" destId="{000BDC01-B4DC-48F9-9890-30F4A44F123D}" srcOrd="4" destOrd="0" parTransId="{CCC43BFF-D0A3-46C2-AF9F-9A43A977C5B8}" sibTransId="{9F83E7D8-993A-437F-9E43-29D9564C08EA}"/>
    <dgm:cxn modelId="{92C2DC76-1CFB-4205-AEF4-E4AD1C4DBE8E}" type="presOf" srcId="{000BDC01-B4DC-48F9-9890-30F4A44F123D}" destId="{0FA64252-D8D5-4B7F-A14F-243C26BC221F}" srcOrd="0" destOrd="0" presId="urn:microsoft.com/office/officeart/2008/layout/VerticalCurvedList"/>
    <dgm:cxn modelId="{5959B875-2ECD-48B3-A08B-D63EBE7DC3D7}" type="presOf" srcId="{2B781C4F-EFCE-4EE1-8E01-4954D34DA56F}" destId="{CCF9D55C-1042-4F18-9351-02C63B5FA282}" srcOrd="0" destOrd="0" presId="urn:microsoft.com/office/officeart/2008/layout/VerticalCurvedList"/>
    <dgm:cxn modelId="{85967A1D-F494-4359-9FEC-3C1F8F7B6C26}" srcId="{614FB3CA-7438-4BDA-8679-3D6D1612A36C}" destId="{0CAB20F2-E4FC-4A03-8CEC-7F3F7B193A9A}" srcOrd="2" destOrd="0" parTransId="{7D51F824-869F-4A19-9584-5550356677B0}" sibTransId="{D3585CBE-1C5C-4600-AB24-687476650FB1}"/>
    <dgm:cxn modelId="{D692865A-8859-465C-BC96-4F5EE05B7C4E}" type="presOf" srcId="{0CAB20F2-E4FC-4A03-8CEC-7F3F7B193A9A}" destId="{9E3029B2-87BC-4999-8D4A-C6FB06B07BFE}" srcOrd="0" destOrd="0" presId="urn:microsoft.com/office/officeart/2008/layout/VerticalCurvedList"/>
    <dgm:cxn modelId="{C2EEA2F9-109A-476E-9FE7-A96A1691D531}" type="presOf" srcId="{9BF07742-91BD-40FD-BFA0-61E2B826F4BD}" destId="{66DB19CE-DB47-425F-847F-2DC7F5C04CCD}" srcOrd="0" destOrd="0" presId="urn:microsoft.com/office/officeart/2008/layout/VerticalCurvedList"/>
    <dgm:cxn modelId="{2D5131C8-055D-4770-AE2A-2F735202DA64}" srcId="{614FB3CA-7438-4BDA-8679-3D6D1612A36C}" destId="{4F44502E-5602-4F6E-BB4A-5AFCD3A21EA7}" srcOrd="1" destOrd="0" parTransId="{0AC4C7D8-4123-43A7-8A63-02600BBBB95A}" sibTransId="{0EF66C9A-7C8A-4937-92E5-1B08A4FE5D71}"/>
    <dgm:cxn modelId="{7F00CD3B-59D4-482C-953A-6011FE18418E}" type="presParOf" srcId="{DDF88D95-F326-4551-B4B2-29CAD9069784}" destId="{DA0727B2-D136-4798-8407-971806A27B76}" srcOrd="0" destOrd="0" presId="urn:microsoft.com/office/officeart/2008/layout/VerticalCurvedList"/>
    <dgm:cxn modelId="{1644936E-647A-447E-9717-F976F92D6944}" type="presParOf" srcId="{DA0727B2-D136-4798-8407-971806A27B76}" destId="{FB7722F7-80A2-485D-8A95-BFF1943D0CE3}" srcOrd="0" destOrd="0" presId="urn:microsoft.com/office/officeart/2008/layout/VerticalCurvedList"/>
    <dgm:cxn modelId="{1FF456F7-4159-4110-AED1-9AC29CCFE5A2}" type="presParOf" srcId="{FB7722F7-80A2-485D-8A95-BFF1943D0CE3}" destId="{83A8DBEF-5B14-4AB1-9387-37F069BDE9AC}" srcOrd="0" destOrd="0" presId="urn:microsoft.com/office/officeart/2008/layout/VerticalCurvedList"/>
    <dgm:cxn modelId="{C8174B90-6A7A-4244-A912-A7A8A463BFC9}" type="presParOf" srcId="{FB7722F7-80A2-485D-8A95-BFF1943D0CE3}" destId="{CCF9D55C-1042-4F18-9351-02C63B5FA282}" srcOrd="1" destOrd="0" presId="urn:microsoft.com/office/officeart/2008/layout/VerticalCurvedList"/>
    <dgm:cxn modelId="{49C83DF0-5E96-4554-ADDC-E2620044B6B1}" type="presParOf" srcId="{FB7722F7-80A2-485D-8A95-BFF1943D0CE3}" destId="{8B49A854-E93F-41F0-8D2F-8CF8AF2AA867}" srcOrd="2" destOrd="0" presId="urn:microsoft.com/office/officeart/2008/layout/VerticalCurvedList"/>
    <dgm:cxn modelId="{338CD3DD-9ED6-44FB-BA39-63C26428C89E}" type="presParOf" srcId="{FB7722F7-80A2-485D-8A95-BFF1943D0CE3}" destId="{01ADA6DE-047B-45DE-99F5-5E77977F7E86}" srcOrd="3" destOrd="0" presId="urn:microsoft.com/office/officeart/2008/layout/VerticalCurvedList"/>
    <dgm:cxn modelId="{BE785464-3807-4EA3-B357-2752CFDA24D8}" type="presParOf" srcId="{DA0727B2-D136-4798-8407-971806A27B76}" destId="{66DB19CE-DB47-425F-847F-2DC7F5C04CCD}" srcOrd="1" destOrd="0" presId="urn:microsoft.com/office/officeart/2008/layout/VerticalCurvedList"/>
    <dgm:cxn modelId="{C1590BEA-7E08-44B9-B90B-2C8F01B5A152}" type="presParOf" srcId="{DA0727B2-D136-4798-8407-971806A27B76}" destId="{AC187EEC-C6A4-48A4-BC7D-844870335A23}" srcOrd="2" destOrd="0" presId="urn:microsoft.com/office/officeart/2008/layout/VerticalCurvedList"/>
    <dgm:cxn modelId="{1DF1F99C-845F-4BB9-A84E-0A1DC9936629}" type="presParOf" srcId="{AC187EEC-C6A4-48A4-BC7D-844870335A23}" destId="{22609263-7A98-4657-AA0F-737FE7A67642}" srcOrd="0" destOrd="0" presId="urn:microsoft.com/office/officeart/2008/layout/VerticalCurvedList"/>
    <dgm:cxn modelId="{E9EA6FBF-DAED-43F7-AFEF-431B3AF1B004}" type="presParOf" srcId="{DA0727B2-D136-4798-8407-971806A27B76}" destId="{99C5EDCE-F61D-4AD1-AC62-EE38C54A973C}" srcOrd="3" destOrd="0" presId="urn:microsoft.com/office/officeart/2008/layout/VerticalCurvedList"/>
    <dgm:cxn modelId="{027528E6-E72E-497A-AA2C-8FE2CF1DE805}" type="presParOf" srcId="{DA0727B2-D136-4798-8407-971806A27B76}" destId="{4E0E3E44-84AC-413D-9305-8B13CD61F34A}" srcOrd="4" destOrd="0" presId="urn:microsoft.com/office/officeart/2008/layout/VerticalCurvedList"/>
    <dgm:cxn modelId="{66CC9EE6-CC74-46BE-90B2-D8312CB22DAB}" type="presParOf" srcId="{4E0E3E44-84AC-413D-9305-8B13CD61F34A}" destId="{A280D7DE-C4A8-4C82-94A2-1BD10888F340}" srcOrd="0" destOrd="0" presId="urn:microsoft.com/office/officeart/2008/layout/VerticalCurvedList"/>
    <dgm:cxn modelId="{9EEEBA53-8D8A-4030-A0E3-9E148C7DD219}" type="presParOf" srcId="{DA0727B2-D136-4798-8407-971806A27B76}" destId="{9E3029B2-87BC-4999-8D4A-C6FB06B07BFE}" srcOrd="5" destOrd="0" presId="urn:microsoft.com/office/officeart/2008/layout/VerticalCurvedList"/>
    <dgm:cxn modelId="{F26B742F-CDA2-4F70-B5BC-B1140D980F2B}" type="presParOf" srcId="{DA0727B2-D136-4798-8407-971806A27B76}" destId="{D9AEBE3C-E4A9-4330-82B2-9AF0CFCBE9B8}" srcOrd="6" destOrd="0" presId="urn:microsoft.com/office/officeart/2008/layout/VerticalCurvedList"/>
    <dgm:cxn modelId="{E7C8D84B-04CD-49A9-A580-D1A3E643E3C1}" type="presParOf" srcId="{D9AEBE3C-E4A9-4330-82B2-9AF0CFCBE9B8}" destId="{59B53EA4-311A-4CFB-85FB-4A66AC7F399B}" srcOrd="0" destOrd="0" presId="urn:microsoft.com/office/officeart/2008/layout/VerticalCurvedList"/>
    <dgm:cxn modelId="{154C6582-21DD-4CA0-8284-916A1A56B1E1}" type="presParOf" srcId="{DA0727B2-D136-4798-8407-971806A27B76}" destId="{40737C96-C60F-43CD-AC1D-E797C52E9A4A}" srcOrd="7" destOrd="0" presId="urn:microsoft.com/office/officeart/2008/layout/VerticalCurvedList"/>
    <dgm:cxn modelId="{CB1AED70-AA56-4F31-A719-E7F7980C98F1}" type="presParOf" srcId="{DA0727B2-D136-4798-8407-971806A27B76}" destId="{8C4E1DB1-AABD-46FE-8708-A41C10DA26FE}" srcOrd="8" destOrd="0" presId="urn:microsoft.com/office/officeart/2008/layout/VerticalCurvedList"/>
    <dgm:cxn modelId="{8FF15DDC-42DF-440F-82B5-C3D49DB895D6}" type="presParOf" srcId="{8C4E1DB1-AABD-46FE-8708-A41C10DA26FE}" destId="{D3A45854-52D7-4F2B-8DD1-F0C53EE0445F}" srcOrd="0" destOrd="0" presId="urn:microsoft.com/office/officeart/2008/layout/VerticalCurvedList"/>
    <dgm:cxn modelId="{873F587B-7D8F-4E4A-8E62-0A1BCD81DD71}" type="presParOf" srcId="{DA0727B2-D136-4798-8407-971806A27B76}" destId="{0FA64252-D8D5-4B7F-A14F-243C26BC221F}" srcOrd="9" destOrd="0" presId="urn:microsoft.com/office/officeart/2008/layout/VerticalCurvedList"/>
    <dgm:cxn modelId="{7102E36C-3B75-4A8F-952E-0C3D4BBD5B8B}" type="presParOf" srcId="{DA0727B2-D136-4798-8407-971806A27B76}" destId="{317639EE-7403-4897-956C-2AE58BBFE318}" srcOrd="10" destOrd="0" presId="urn:microsoft.com/office/officeart/2008/layout/VerticalCurvedList"/>
    <dgm:cxn modelId="{3338173B-FDB3-4B50-8C36-029F8F2C8CAD}" type="presParOf" srcId="{317639EE-7403-4897-956C-2AE58BBFE318}" destId="{62B9AB0E-A26D-461E-8880-67543DD164EE}" srcOrd="0" destOrd="0" presId="urn:microsoft.com/office/officeart/2008/layout/VerticalCurvedList"/>
    <dgm:cxn modelId="{90987540-990E-485D-97DE-7FEFF97D8A88}" type="presParOf" srcId="{DA0727B2-D136-4798-8407-971806A27B76}" destId="{F3E50BFE-F7FF-4BE6-A76E-098D3F30B7D9}" srcOrd="11" destOrd="0" presId="urn:microsoft.com/office/officeart/2008/layout/VerticalCurvedList"/>
    <dgm:cxn modelId="{0BC88957-CB71-4908-AFB8-C64CADDC979A}" type="presParOf" srcId="{DA0727B2-D136-4798-8407-971806A27B76}" destId="{EAD94303-EF09-46F4-BB1F-DED644CCFA8D}" srcOrd="12" destOrd="0" presId="urn:microsoft.com/office/officeart/2008/layout/VerticalCurvedList"/>
    <dgm:cxn modelId="{0D9B79B6-7E06-4D39-B969-2B3075D854F4}" type="presParOf" srcId="{EAD94303-EF09-46F4-BB1F-DED644CCFA8D}" destId="{CBE41298-9D94-4AB0-99B3-D231EEF9E9AE}" srcOrd="0" destOrd="0" presId="urn:microsoft.com/office/officeart/2008/layout/VerticalCurvedList"/>
    <dgm:cxn modelId="{991F9D17-BD34-4983-B823-8F81B76C02D0}" type="presParOf" srcId="{DA0727B2-D136-4798-8407-971806A27B76}" destId="{3B9B4373-D180-4ACA-8626-862B90E2B256}" srcOrd="13" destOrd="0" presId="urn:microsoft.com/office/officeart/2008/layout/VerticalCurvedList"/>
    <dgm:cxn modelId="{92D15E52-37F9-4DC2-BC60-B985A0DFE27F}" type="presParOf" srcId="{DA0727B2-D136-4798-8407-971806A27B76}" destId="{8CC1542D-5FF8-4628-A4DF-831E1663E36C}" srcOrd="14" destOrd="0" presId="urn:microsoft.com/office/officeart/2008/layout/VerticalCurvedList"/>
    <dgm:cxn modelId="{7AB74D3C-894C-44A0-8E96-3E3911440711}" type="presParOf" srcId="{8CC1542D-5FF8-4628-A4DF-831E1663E36C}" destId="{7EEFC319-3FA9-42EB-B090-77FAEADAD69A}" srcOrd="0" destOrd="0" presId="urn:microsoft.com/office/officeart/2008/layout/VerticalCurvedList"/>
  </dgm:cxnLst>
  <dgm:bg/>
  <dgm:whole/>
</dgm:dataModel>
</file>

<file path=ppt/diagrams/data3.xml><?xml version="1.0" encoding="utf-8"?>
<dgm:dataModel xmlns:dgm="http://schemas.openxmlformats.org/drawingml/2006/diagram" xmlns:a="http://schemas.openxmlformats.org/drawingml/2006/main">
  <dgm:ptLst>
    <dgm:pt modelId="{4E348E83-18AD-44B4-BE86-28F605F55BD5}" type="doc">
      <dgm:prSet loTypeId="urn:microsoft.com/office/officeart/2005/8/layout/chevron2" loCatId="process" qsTypeId="urn:microsoft.com/office/officeart/2005/8/quickstyle/3d2" qsCatId="3D" csTypeId="urn:microsoft.com/office/officeart/2005/8/colors/accent6_2" csCatId="accent6" phldr="1"/>
      <dgm:spPr/>
      <dgm:t>
        <a:bodyPr/>
        <a:lstStyle/>
        <a:p>
          <a:endParaRPr lang="es-ES"/>
        </a:p>
      </dgm:t>
    </dgm:pt>
    <dgm:pt modelId="{19593C7C-8E2B-4977-B85D-2916ED95BF0E}">
      <dgm:prSet phldrT="[Texto]" custT="1"/>
      <dgm:spPr/>
      <dgm:t>
        <a:bodyPr/>
        <a:lstStyle/>
        <a:p>
          <a:r>
            <a:rPr lang="es-CO" sz="1400" b="1" dirty="0" smtClean="0">
              <a:solidFill>
                <a:schemeClr val="tx1"/>
              </a:solidFill>
            </a:rPr>
            <a:t>Exhaustivas y parciales</a:t>
          </a:r>
          <a:endParaRPr lang="es-ES" sz="1400" b="1" dirty="0">
            <a:solidFill>
              <a:schemeClr val="tx1"/>
            </a:solidFill>
          </a:endParaRPr>
        </a:p>
      </dgm:t>
    </dgm:pt>
    <dgm:pt modelId="{8A3F38AB-6B50-47AC-AF39-6A7AF37E431E}" type="parTrans" cxnId="{735D3DF3-0385-4D48-9FC9-E8FEEB0A3676}">
      <dgm:prSet/>
      <dgm:spPr/>
      <dgm:t>
        <a:bodyPr/>
        <a:lstStyle/>
        <a:p>
          <a:endParaRPr lang="es-ES"/>
        </a:p>
      </dgm:t>
    </dgm:pt>
    <dgm:pt modelId="{1DEBDE98-1160-4AA9-A86A-3112B69EA942}" type="sibTrans" cxnId="{735D3DF3-0385-4D48-9FC9-E8FEEB0A3676}">
      <dgm:prSet/>
      <dgm:spPr/>
      <dgm:t>
        <a:bodyPr/>
        <a:lstStyle/>
        <a:p>
          <a:endParaRPr lang="es-ES"/>
        </a:p>
      </dgm:t>
    </dgm:pt>
    <dgm:pt modelId="{491B03A3-049F-4A6C-B088-8C1EDB1F2681}">
      <dgm:prSet phldrT="[Texto]"/>
      <dgm:spPr/>
      <dgm:t>
        <a:bodyPr/>
        <a:lstStyle/>
        <a:p>
          <a:r>
            <a:rPr lang="es-CO" dirty="0" smtClean="0"/>
            <a:t>Es aquella encuesta que Abarca todas las unidades estadísticas del conjunto estudiado en caso contrario se le llama parcial.</a:t>
          </a:r>
          <a:endParaRPr lang="es-ES" dirty="0"/>
        </a:p>
      </dgm:t>
    </dgm:pt>
    <dgm:pt modelId="{1752A46F-8E78-4599-920F-7699EAE855D4}" type="parTrans" cxnId="{273FBA92-534C-4FF0-9D3E-F6F384796E74}">
      <dgm:prSet/>
      <dgm:spPr/>
      <dgm:t>
        <a:bodyPr/>
        <a:lstStyle/>
        <a:p>
          <a:endParaRPr lang="es-ES"/>
        </a:p>
      </dgm:t>
    </dgm:pt>
    <dgm:pt modelId="{841748F0-45C3-446F-80BF-2302734C4C8C}" type="sibTrans" cxnId="{273FBA92-534C-4FF0-9D3E-F6F384796E74}">
      <dgm:prSet/>
      <dgm:spPr/>
      <dgm:t>
        <a:bodyPr/>
        <a:lstStyle/>
        <a:p>
          <a:endParaRPr lang="es-ES"/>
        </a:p>
      </dgm:t>
    </dgm:pt>
    <dgm:pt modelId="{757E5603-9650-4FD6-97D8-43EBAAFE0D58}">
      <dgm:prSet phldrT="[Texto]" custT="1"/>
      <dgm:spPr/>
      <dgm:t>
        <a:bodyPr/>
        <a:lstStyle/>
        <a:p>
          <a:r>
            <a:rPr lang="es-CO" sz="1400" b="1" dirty="0" smtClean="0">
              <a:solidFill>
                <a:schemeClr val="tx1"/>
              </a:solidFill>
            </a:rPr>
            <a:t>Directas e indirectas</a:t>
          </a:r>
          <a:endParaRPr lang="es-ES" sz="1400" b="1" dirty="0">
            <a:solidFill>
              <a:schemeClr val="tx1"/>
            </a:solidFill>
          </a:endParaRPr>
        </a:p>
      </dgm:t>
    </dgm:pt>
    <dgm:pt modelId="{B36DCA54-59F3-46FE-87A6-0FE323E7FDE9}" type="parTrans" cxnId="{5961FB03-D3FB-42C2-B112-203125CDD5B1}">
      <dgm:prSet/>
      <dgm:spPr/>
      <dgm:t>
        <a:bodyPr/>
        <a:lstStyle/>
        <a:p>
          <a:endParaRPr lang="es-ES"/>
        </a:p>
      </dgm:t>
    </dgm:pt>
    <dgm:pt modelId="{3F9048E8-8663-4290-9032-BBFAF819FF33}" type="sibTrans" cxnId="{5961FB03-D3FB-42C2-B112-203125CDD5B1}">
      <dgm:prSet/>
      <dgm:spPr/>
      <dgm:t>
        <a:bodyPr/>
        <a:lstStyle/>
        <a:p>
          <a:endParaRPr lang="es-ES"/>
        </a:p>
      </dgm:t>
    </dgm:pt>
    <dgm:pt modelId="{AB4A99FF-DE4F-4183-83C7-3F37FD043305}">
      <dgm:prSet phldrT="[Texto]"/>
      <dgm:spPr/>
      <dgm:t>
        <a:bodyPr/>
        <a:lstStyle/>
        <a:p>
          <a:r>
            <a:rPr lang="es-CO" dirty="0" smtClean="0"/>
            <a:t>Es aquella donde los datos corresponden al objetivo principal de la misma. Por otra parte indirecta es cuando los datos obtenidos no corresponden al objetivo principal de la misma ya que buscan encontrar algo distinto.</a:t>
          </a:r>
          <a:endParaRPr lang="es-ES" dirty="0"/>
        </a:p>
      </dgm:t>
    </dgm:pt>
    <dgm:pt modelId="{D55D8301-1E1F-47A2-8704-F0E5B74B35AA}" type="parTrans" cxnId="{48E1D047-1BD0-42CA-A4D4-08F8C701A27C}">
      <dgm:prSet/>
      <dgm:spPr/>
      <dgm:t>
        <a:bodyPr/>
        <a:lstStyle/>
        <a:p>
          <a:endParaRPr lang="es-ES"/>
        </a:p>
      </dgm:t>
    </dgm:pt>
    <dgm:pt modelId="{C27A53AD-507E-4ABF-8C12-D2E9BF2F5624}" type="sibTrans" cxnId="{48E1D047-1BD0-42CA-A4D4-08F8C701A27C}">
      <dgm:prSet/>
      <dgm:spPr/>
      <dgm:t>
        <a:bodyPr/>
        <a:lstStyle/>
        <a:p>
          <a:endParaRPr lang="es-ES"/>
        </a:p>
      </dgm:t>
    </dgm:pt>
    <dgm:pt modelId="{F9CAD92B-90DB-49CC-AC0B-868B1D65ED43}">
      <dgm:prSet phldrT="[Texto]" custT="1"/>
      <dgm:spPr/>
      <dgm:t>
        <a:bodyPr/>
        <a:lstStyle/>
        <a:p>
          <a:r>
            <a:rPr lang="es-CO" sz="1400" b="1" dirty="0" smtClean="0">
              <a:solidFill>
                <a:schemeClr val="tx1"/>
              </a:solidFill>
            </a:rPr>
            <a:t>Sobre hechos y encuestas de opinión</a:t>
          </a:r>
          <a:endParaRPr lang="es-ES" sz="1400" b="1" dirty="0">
            <a:solidFill>
              <a:schemeClr val="tx1"/>
            </a:solidFill>
          </a:endParaRPr>
        </a:p>
      </dgm:t>
    </dgm:pt>
    <dgm:pt modelId="{634CF0C5-2109-4E5B-A134-8461BCB808B8}" type="parTrans" cxnId="{E0CB4A9B-2E48-43C6-AEE7-CF25FD695F31}">
      <dgm:prSet/>
      <dgm:spPr/>
      <dgm:t>
        <a:bodyPr/>
        <a:lstStyle/>
        <a:p>
          <a:endParaRPr lang="es-ES"/>
        </a:p>
      </dgm:t>
    </dgm:pt>
    <dgm:pt modelId="{9D9F50E2-06CF-4874-A4C4-0A7A78DA43D1}" type="sibTrans" cxnId="{E0CB4A9B-2E48-43C6-AEE7-CF25FD695F31}">
      <dgm:prSet/>
      <dgm:spPr/>
      <dgm:t>
        <a:bodyPr/>
        <a:lstStyle/>
        <a:p>
          <a:endParaRPr lang="es-ES"/>
        </a:p>
      </dgm:t>
    </dgm:pt>
    <dgm:pt modelId="{190D46D9-CE04-462E-A46B-89E124D4BBC2}">
      <dgm:prSet phldrT="[Texto]"/>
      <dgm:spPr/>
      <dgm:t>
        <a:bodyPr/>
        <a:lstStyle/>
        <a:p>
          <a:r>
            <a:rPr lang="es-CO" dirty="0" smtClean="0"/>
            <a:t>las encuestas de opinión son aquellas que buscan averiguar lo que cierto grupo muestra piensa respecto a de una determinada materia (tema), la encuesta de hechos se base en acontecimientos ya ocurridos.</a:t>
          </a:r>
          <a:endParaRPr lang="es-ES" dirty="0"/>
        </a:p>
      </dgm:t>
    </dgm:pt>
    <dgm:pt modelId="{56406D96-2703-4845-8AF3-FFB6D73D2D29}" type="parTrans" cxnId="{5AA687D9-166B-4C56-8D9C-7232EDE5AA2E}">
      <dgm:prSet/>
      <dgm:spPr/>
      <dgm:t>
        <a:bodyPr/>
        <a:lstStyle/>
        <a:p>
          <a:endParaRPr lang="es-ES"/>
        </a:p>
      </dgm:t>
    </dgm:pt>
    <dgm:pt modelId="{BDF8D9DD-FF79-4723-94E3-E076614689E2}" type="sibTrans" cxnId="{5AA687D9-166B-4C56-8D9C-7232EDE5AA2E}">
      <dgm:prSet/>
      <dgm:spPr/>
      <dgm:t>
        <a:bodyPr/>
        <a:lstStyle/>
        <a:p>
          <a:endParaRPr lang="es-ES"/>
        </a:p>
      </dgm:t>
    </dgm:pt>
    <dgm:pt modelId="{DFC143E4-6FA3-4C0C-9F0C-D2239062A493}" type="pres">
      <dgm:prSet presAssocID="{4E348E83-18AD-44B4-BE86-28F605F55BD5}" presName="linearFlow" presStyleCnt="0">
        <dgm:presLayoutVars>
          <dgm:dir/>
          <dgm:animLvl val="lvl"/>
          <dgm:resizeHandles val="exact"/>
        </dgm:presLayoutVars>
      </dgm:prSet>
      <dgm:spPr/>
      <dgm:t>
        <a:bodyPr/>
        <a:lstStyle/>
        <a:p>
          <a:endParaRPr lang="es-CO"/>
        </a:p>
      </dgm:t>
    </dgm:pt>
    <dgm:pt modelId="{02162106-6801-4D5E-A611-4E3108D45847}" type="pres">
      <dgm:prSet presAssocID="{19593C7C-8E2B-4977-B85D-2916ED95BF0E}" presName="composite" presStyleCnt="0"/>
      <dgm:spPr/>
    </dgm:pt>
    <dgm:pt modelId="{AE7DD0D9-5CBE-43A3-9BCB-5B758AE600B3}" type="pres">
      <dgm:prSet presAssocID="{19593C7C-8E2B-4977-B85D-2916ED95BF0E}" presName="parentText" presStyleLbl="alignNode1" presStyleIdx="0" presStyleCnt="3">
        <dgm:presLayoutVars>
          <dgm:chMax val="1"/>
          <dgm:bulletEnabled val="1"/>
        </dgm:presLayoutVars>
      </dgm:prSet>
      <dgm:spPr/>
      <dgm:t>
        <a:bodyPr/>
        <a:lstStyle/>
        <a:p>
          <a:endParaRPr lang="es-ES"/>
        </a:p>
      </dgm:t>
    </dgm:pt>
    <dgm:pt modelId="{E4745327-2909-414A-AB10-2495EC83913B}" type="pres">
      <dgm:prSet presAssocID="{19593C7C-8E2B-4977-B85D-2916ED95BF0E}" presName="descendantText" presStyleLbl="alignAcc1" presStyleIdx="0" presStyleCnt="3" custLinFactNeighborX="63" custLinFactNeighborY="-8039">
        <dgm:presLayoutVars>
          <dgm:bulletEnabled val="1"/>
        </dgm:presLayoutVars>
      </dgm:prSet>
      <dgm:spPr/>
      <dgm:t>
        <a:bodyPr/>
        <a:lstStyle/>
        <a:p>
          <a:endParaRPr lang="es-ES"/>
        </a:p>
      </dgm:t>
    </dgm:pt>
    <dgm:pt modelId="{7B2A8128-E8C0-4561-9A46-ED70022914AC}" type="pres">
      <dgm:prSet presAssocID="{1DEBDE98-1160-4AA9-A86A-3112B69EA942}" presName="sp" presStyleCnt="0"/>
      <dgm:spPr/>
    </dgm:pt>
    <dgm:pt modelId="{47F41CF6-0CC9-4665-A66D-DD0EFF32840A}" type="pres">
      <dgm:prSet presAssocID="{757E5603-9650-4FD6-97D8-43EBAAFE0D58}" presName="composite" presStyleCnt="0"/>
      <dgm:spPr/>
    </dgm:pt>
    <dgm:pt modelId="{1085C711-E2DD-498B-9A4C-1FC49744A973}" type="pres">
      <dgm:prSet presAssocID="{757E5603-9650-4FD6-97D8-43EBAAFE0D58}" presName="parentText" presStyleLbl="alignNode1" presStyleIdx="1" presStyleCnt="3">
        <dgm:presLayoutVars>
          <dgm:chMax val="1"/>
          <dgm:bulletEnabled val="1"/>
        </dgm:presLayoutVars>
      </dgm:prSet>
      <dgm:spPr/>
      <dgm:t>
        <a:bodyPr/>
        <a:lstStyle/>
        <a:p>
          <a:endParaRPr lang="es-ES"/>
        </a:p>
      </dgm:t>
    </dgm:pt>
    <dgm:pt modelId="{F90B961B-176D-4803-99F6-759CFA5629D9}" type="pres">
      <dgm:prSet presAssocID="{757E5603-9650-4FD6-97D8-43EBAAFE0D58}" presName="descendantText" presStyleLbl="alignAcc1" presStyleIdx="1" presStyleCnt="3">
        <dgm:presLayoutVars>
          <dgm:bulletEnabled val="1"/>
        </dgm:presLayoutVars>
      </dgm:prSet>
      <dgm:spPr/>
      <dgm:t>
        <a:bodyPr/>
        <a:lstStyle/>
        <a:p>
          <a:endParaRPr lang="es-ES"/>
        </a:p>
      </dgm:t>
    </dgm:pt>
    <dgm:pt modelId="{0E2A9E0C-FE8E-435A-B87E-C38E4F4CA420}" type="pres">
      <dgm:prSet presAssocID="{3F9048E8-8663-4290-9032-BBFAF819FF33}" presName="sp" presStyleCnt="0"/>
      <dgm:spPr/>
    </dgm:pt>
    <dgm:pt modelId="{4D888C19-A177-4945-BED4-F67CEEA4F694}" type="pres">
      <dgm:prSet presAssocID="{F9CAD92B-90DB-49CC-AC0B-868B1D65ED43}" presName="composite" presStyleCnt="0"/>
      <dgm:spPr/>
    </dgm:pt>
    <dgm:pt modelId="{03F10BA9-65D2-4DEA-9A5C-ADDD0DA87D5E}" type="pres">
      <dgm:prSet presAssocID="{F9CAD92B-90DB-49CC-AC0B-868B1D65ED43}" presName="parentText" presStyleLbl="alignNode1" presStyleIdx="2" presStyleCnt="3" custLinFactNeighborX="-9344" custLinFactNeighborY="1432">
        <dgm:presLayoutVars>
          <dgm:chMax val="1"/>
          <dgm:bulletEnabled val="1"/>
        </dgm:presLayoutVars>
      </dgm:prSet>
      <dgm:spPr/>
      <dgm:t>
        <a:bodyPr/>
        <a:lstStyle/>
        <a:p>
          <a:endParaRPr lang="es-ES"/>
        </a:p>
      </dgm:t>
    </dgm:pt>
    <dgm:pt modelId="{A97D9C9C-5375-4D49-BAD3-C7CF4DCCDBCB}" type="pres">
      <dgm:prSet presAssocID="{F9CAD92B-90DB-49CC-AC0B-868B1D65ED43}" presName="descendantText" presStyleLbl="alignAcc1" presStyleIdx="2" presStyleCnt="3">
        <dgm:presLayoutVars>
          <dgm:bulletEnabled val="1"/>
        </dgm:presLayoutVars>
      </dgm:prSet>
      <dgm:spPr/>
      <dgm:t>
        <a:bodyPr/>
        <a:lstStyle/>
        <a:p>
          <a:endParaRPr lang="es-ES"/>
        </a:p>
      </dgm:t>
    </dgm:pt>
  </dgm:ptLst>
  <dgm:cxnLst>
    <dgm:cxn modelId="{273FBA92-534C-4FF0-9D3E-F6F384796E74}" srcId="{19593C7C-8E2B-4977-B85D-2916ED95BF0E}" destId="{491B03A3-049F-4A6C-B088-8C1EDB1F2681}" srcOrd="0" destOrd="0" parTransId="{1752A46F-8E78-4599-920F-7699EAE855D4}" sibTransId="{841748F0-45C3-446F-80BF-2302734C4C8C}"/>
    <dgm:cxn modelId="{1DDF9141-E98D-4B32-ACF8-50F1690CD265}" type="presOf" srcId="{757E5603-9650-4FD6-97D8-43EBAAFE0D58}" destId="{1085C711-E2DD-498B-9A4C-1FC49744A973}" srcOrd="0" destOrd="0" presId="urn:microsoft.com/office/officeart/2005/8/layout/chevron2"/>
    <dgm:cxn modelId="{B02B87A2-324B-4073-8D02-556362A64327}" type="presOf" srcId="{AB4A99FF-DE4F-4183-83C7-3F37FD043305}" destId="{F90B961B-176D-4803-99F6-759CFA5629D9}" srcOrd="0" destOrd="0" presId="urn:microsoft.com/office/officeart/2005/8/layout/chevron2"/>
    <dgm:cxn modelId="{3067A79A-C30B-490B-BCA3-32DCC64673CC}" type="presOf" srcId="{4E348E83-18AD-44B4-BE86-28F605F55BD5}" destId="{DFC143E4-6FA3-4C0C-9F0C-D2239062A493}" srcOrd="0" destOrd="0" presId="urn:microsoft.com/office/officeart/2005/8/layout/chevron2"/>
    <dgm:cxn modelId="{5961FB03-D3FB-42C2-B112-203125CDD5B1}" srcId="{4E348E83-18AD-44B4-BE86-28F605F55BD5}" destId="{757E5603-9650-4FD6-97D8-43EBAAFE0D58}" srcOrd="1" destOrd="0" parTransId="{B36DCA54-59F3-46FE-87A6-0FE323E7FDE9}" sibTransId="{3F9048E8-8663-4290-9032-BBFAF819FF33}"/>
    <dgm:cxn modelId="{79BA56A9-8881-4B46-8B4F-BCF68A5CB392}" type="presOf" srcId="{19593C7C-8E2B-4977-B85D-2916ED95BF0E}" destId="{AE7DD0D9-5CBE-43A3-9BCB-5B758AE600B3}" srcOrd="0" destOrd="0" presId="urn:microsoft.com/office/officeart/2005/8/layout/chevron2"/>
    <dgm:cxn modelId="{5AA687D9-166B-4C56-8D9C-7232EDE5AA2E}" srcId="{F9CAD92B-90DB-49CC-AC0B-868B1D65ED43}" destId="{190D46D9-CE04-462E-A46B-89E124D4BBC2}" srcOrd="0" destOrd="0" parTransId="{56406D96-2703-4845-8AF3-FFB6D73D2D29}" sibTransId="{BDF8D9DD-FF79-4723-94E3-E076614689E2}"/>
    <dgm:cxn modelId="{81B68D0F-BDED-44B2-9B9E-3F7D4F8B5B73}" type="presOf" srcId="{491B03A3-049F-4A6C-B088-8C1EDB1F2681}" destId="{E4745327-2909-414A-AB10-2495EC83913B}" srcOrd="0" destOrd="0" presId="urn:microsoft.com/office/officeart/2005/8/layout/chevron2"/>
    <dgm:cxn modelId="{B68502E1-D3AC-4F70-81CA-ABCA1B7685D2}" type="presOf" srcId="{190D46D9-CE04-462E-A46B-89E124D4BBC2}" destId="{A97D9C9C-5375-4D49-BAD3-C7CF4DCCDBCB}" srcOrd="0" destOrd="0" presId="urn:microsoft.com/office/officeart/2005/8/layout/chevron2"/>
    <dgm:cxn modelId="{E0CB4A9B-2E48-43C6-AEE7-CF25FD695F31}" srcId="{4E348E83-18AD-44B4-BE86-28F605F55BD5}" destId="{F9CAD92B-90DB-49CC-AC0B-868B1D65ED43}" srcOrd="2" destOrd="0" parTransId="{634CF0C5-2109-4E5B-A134-8461BCB808B8}" sibTransId="{9D9F50E2-06CF-4874-A4C4-0A7A78DA43D1}"/>
    <dgm:cxn modelId="{48E1D047-1BD0-42CA-A4D4-08F8C701A27C}" srcId="{757E5603-9650-4FD6-97D8-43EBAAFE0D58}" destId="{AB4A99FF-DE4F-4183-83C7-3F37FD043305}" srcOrd="0" destOrd="0" parTransId="{D55D8301-1E1F-47A2-8704-F0E5B74B35AA}" sibTransId="{C27A53AD-507E-4ABF-8C12-D2E9BF2F5624}"/>
    <dgm:cxn modelId="{0835D726-A041-48FD-9BA3-5D690665FC26}" type="presOf" srcId="{F9CAD92B-90DB-49CC-AC0B-868B1D65ED43}" destId="{03F10BA9-65D2-4DEA-9A5C-ADDD0DA87D5E}" srcOrd="0" destOrd="0" presId="urn:microsoft.com/office/officeart/2005/8/layout/chevron2"/>
    <dgm:cxn modelId="{735D3DF3-0385-4D48-9FC9-E8FEEB0A3676}" srcId="{4E348E83-18AD-44B4-BE86-28F605F55BD5}" destId="{19593C7C-8E2B-4977-B85D-2916ED95BF0E}" srcOrd="0" destOrd="0" parTransId="{8A3F38AB-6B50-47AC-AF39-6A7AF37E431E}" sibTransId="{1DEBDE98-1160-4AA9-A86A-3112B69EA942}"/>
    <dgm:cxn modelId="{1281CDF2-F2BA-4E03-819F-3C8CE2CB0C20}" type="presParOf" srcId="{DFC143E4-6FA3-4C0C-9F0C-D2239062A493}" destId="{02162106-6801-4D5E-A611-4E3108D45847}" srcOrd="0" destOrd="0" presId="urn:microsoft.com/office/officeart/2005/8/layout/chevron2"/>
    <dgm:cxn modelId="{7F987141-7578-42F1-BBAB-BA4E4911B074}" type="presParOf" srcId="{02162106-6801-4D5E-A611-4E3108D45847}" destId="{AE7DD0D9-5CBE-43A3-9BCB-5B758AE600B3}" srcOrd="0" destOrd="0" presId="urn:microsoft.com/office/officeart/2005/8/layout/chevron2"/>
    <dgm:cxn modelId="{93F62409-5056-48D7-BB19-63159932FED1}" type="presParOf" srcId="{02162106-6801-4D5E-A611-4E3108D45847}" destId="{E4745327-2909-414A-AB10-2495EC83913B}" srcOrd="1" destOrd="0" presId="urn:microsoft.com/office/officeart/2005/8/layout/chevron2"/>
    <dgm:cxn modelId="{CD428067-4995-4223-AA68-C8C53247A4AB}" type="presParOf" srcId="{DFC143E4-6FA3-4C0C-9F0C-D2239062A493}" destId="{7B2A8128-E8C0-4561-9A46-ED70022914AC}" srcOrd="1" destOrd="0" presId="urn:microsoft.com/office/officeart/2005/8/layout/chevron2"/>
    <dgm:cxn modelId="{F0E241FC-0B14-4D1D-B8C3-AA74AEF3431B}" type="presParOf" srcId="{DFC143E4-6FA3-4C0C-9F0C-D2239062A493}" destId="{47F41CF6-0CC9-4665-A66D-DD0EFF32840A}" srcOrd="2" destOrd="0" presId="urn:microsoft.com/office/officeart/2005/8/layout/chevron2"/>
    <dgm:cxn modelId="{E461AFBD-602D-41A0-B701-5B41EB29AB30}" type="presParOf" srcId="{47F41CF6-0CC9-4665-A66D-DD0EFF32840A}" destId="{1085C711-E2DD-498B-9A4C-1FC49744A973}" srcOrd="0" destOrd="0" presId="urn:microsoft.com/office/officeart/2005/8/layout/chevron2"/>
    <dgm:cxn modelId="{235768F9-8AC6-420A-B4A2-7FB2180C45DA}" type="presParOf" srcId="{47F41CF6-0CC9-4665-A66D-DD0EFF32840A}" destId="{F90B961B-176D-4803-99F6-759CFA5629D9}" srcOrd="1" destOrd="0" presId="urn:microsoft.com/office/officeart/2005/8/layout/chevron2"/>
    <dgm:cxn modelId="{722AFAE8-7CD1-4D42-8142-466EB966F96A}" type="presParOf" srcId="{DFC143E4-6FA3-4C0C-9F0C-D2239062A493}" destId="{0E2A9E0C-FE8E-435A-B87E-C38E4F4CA420}" srcOrd="3" destOrd="0" presId="urn:microsoft.com/office/officeart/2005/8/layout/chevron2"/>
    <dgm:cxn modelId="{873AFC7E-4540-45C4-A71D-93C3298F6AB5}" type="presParOf" srcId="{DFC143E4-6FA3-4C0C-9F0C-D2239062A493}" destId="{4D888C19-A177-4945-BED4-F67CEEA4F694}" srcOrd="4" destOrd="0" presId="urn:microsoft.com/office/officeart/2005/8/layout/chevron2"/>
    <dgm:cxn modelId="{6684812B-10A9-4120-B331-156EF0C1FCFC}" type="presParOf" srcId="{4D888C19-A177-4945-BED4-F67CEEA4F694}" destId="{03F10BA9-65D2-4DEA-9A5C-ADDD0DA87D5E}" srcOrd="0" destOrd="0" presId="urn:microsoft.com/office/officeart/2005/8/layout/chevron2"/>
    <dgm:cxn modelId="{133C309A-9786-483E-9BE4-117B49601568}" type="presParOf" srcId="{4D888C19-A177-4945-BED4-F67CEEA4F694}" destId="{A97D9C9C-5375-4D49-BAD3-C7CF4DCCDBCB}" srcOrd="1" destOrd="0" presId="urn:microsoft.com/office/officeart/2005/8/layout/chevron2"/>
  </dgm:cxnLst>
  <dgm:bg/>
  <dgm:whole/>
</dgm:dataModel>
</file>

<file path=ppt/diagrams/data4.xml><?xml version="1.0" encoding="utf-8"?>
<dgm:dataModel xmlns:dgm="http://schemas.openxmlformats.org/drawingml/2006/diagram" xmlns:a="http://schemas.openxmlformats.org/drawingml/2006/main">
  <dgm:ptLst>
    <dgm:pt modelId="{1B46DD24-8484-42BF-B36C-2F2E88FB8390}" type="doc">
      <dgm:prSet loTypeId="urn:microsoft.com/office/officeart/2005/8/layout/process5" loCatId="process" qsTypeId="urn:microsoft.com/office/officeart/2005/8/quickstyle/3d1" qsCatId="3D" csTypeId="urn:microsoft.com/office/officeart/2005/8/colors/accent1_2" csCatId="accent1" phldr="1"/>
      <dgm:spPr/>
      <dgm:t>
        <a:bodyPr/>
        <a:lstStyle/>
        <a:p>
          <a:endParaRPr lang="es-ES"/>
        </a:p>
      </dgm:t>
    </dgm:pt>
    <dgm:pt modelId="{EF1F3F79-A59B-4CAC-A765-6CC6D3B03624}">
      <dgm:prSet phldrT="[Texto]"/>
      <dgm:spPr/>
      <dgm:t>
        <a:bodyPr/>
        <a:lstStyle/>
        <a:p>
          <a:r>
            <a:rPr lang="es-CO" b="1" dirty="0" smtClean="0"/>
            <a:t>Determinar los objetivos de la encuesta</a:t>
          </a:r>
          <a:endParaRPr lang="es-ES" dirty="0"/>
        </a:p>
      </dgm:t>
    </dgm:pt>
    <dgm:pt modelId="{04EA30DF-8D46-439A-88F5-90FF7E251B66}" type="parTrans" cxnId="{6B853B2B-EC86-4665-B032-CB645F6C198F}">
      <dgm:prSet/>
      <dgm:spPr/>
      <dgm:t>
        <a:bodyPr/>
        <a:lstStyle/>
        <a:p>
          <a:endParaRPr lang="es-ES"/>
        </a:p>
      </dgm:t>
    </dgm:pt>
    <dgm:pt modelId="{D2BAB428-B1C0-4A76-8854-5B770B4CAE35}" type="sibTrans" cxnId="{6B853B2B-EC86-4665-B032-CB645F6C198F}">
      <dgm:prSet/>
      <dgm:spPr/>
      <dgm:t>
        <a:bodyPr/>
        <a:lstStyle/>
        <a:p>
          <a:endParaRPr lang="es-ES"/>
        </a:p>
      </dgm:t>
    </dgm:pt>
    <dgm:pt modelId="{DCBAFD46-FFA4-4BED-8017-E9CC64198ABA}">
      <dgm:prSet phldrT="[Texto]"/>
      <dgm:spPr/>
      <dgm:t>
        <a:bodyPr/>
        <a:lstStyle/>
        <a:p>
          <a:r>
            <a:rPr lang="es-CO" b="1" dirty="0" smtClean="0"/>
            <a:t>Determinar la información requerida</a:t>
          </a:r>
          <a:endParaRPr lang="es-ES" dirty="0"/>
        </a:p>
      </dgm:t>
    </dgm:pt>
    <dgm:pt modelId="{96921A91-F16B-4B73-9293-136D11BF4885}" type="parTrans" cxnId="{B520302D-8551-45BF-8091-2A007CFF2244}">
      <dgm:prSet/>
      <dgm:spPr/>
      <dgm:t>
        <a:bodyPr/>
        <a:lstStyle/>
        <a:p>
          <a:endParaRPr lang="es-ES"/>
        </a:p>
      </dgm:t>
    </dgm:pt>
    <dgm:pt modelId="{418D466F-DA74-4993-9DC8-CFCB831EE1B2}" type="sibTrans" cxnId="{B520302D-8551-45BF-8091-2A007CFF2244}">
      <dgm:prSet/>
      <dgm:spPr/>
      <dgm:t>
        <a:bodyPr/>
        <a:lstStyle/>
        <a:p>
          <a:endParaRPr lang="es-ES"/>
        </a:p>
      </dgm:t>
    </dgm:pt>
    <dgm:pt modelId="{FC5C9B4A-00E9-4C96-82FA-399DCF2763E1}">
      <dgm:prSet phldrT="[Texto]"/>
      <dgm:spPr/>
      <dgm:t>
        <a:bodyPr/>
        <a:lstStyle/>
        <a:p>
          <a:r>
            <a:rPr lang="es-CO" b="1" dirty="0" smtClean="0"/>
            <a:t>Determinar la población a estudiar</a:t>
          </a:r>
        </a:p>
      </dgm:t>
    </dgm:pt>
    <dgm:pt modelId="{1FB28F4B-8F6B-4827-ACBC-61324624FDED}" type="parTrans" cxnId="{C47C3717-78D1-492D-80AA-EB49859FC8E1}">
      <dgm:prSet/>
      <dgm:spPr/>
      <dgm:t>
        <a:bodyPr/>
        <a:lstStyle/>
        <a:p>
          <a:endParaRPr lang="es-ES"/>
        </a:p>
      </dgm:t>
    </dgm:pt>
    <dgm:pt modelId="{FC1F28E8-27D7-473C-B92C-588DDDE647BB}" type="sibTrans" cxnId="{C47C3717-78D1-492D-80AA-EB49859FC8E1}">
      <dgm:prSet/>
      <dgm:spPr/>
      <dgm:t>
        <a:bodyPr/>
        <a:lstStyle/>
        <a:p>
          <a:endParaRPr lang="es-ES"/>
        </a:p>
      </dgm:t>
    </dgm:pt>
    <dgm:pt modelId="{60C5E021-6860-4627-8DF0-6F0868412660}">
      <dgm:prSet phldrT="[Texto]"/>
      <dgm:spPr/>
      <dgm:t>
        <a:bodyPr/>
        <a:lstStyle/>
        <a:p>
          <a:r>
            <a:rPr lang="es-CO" b="1" dirty="0" smtClean="0"/>
            <a:t>Diseño del cuestionario</a:t>
          </a:r>
          <a:endParaRPr lang="es-ES" dirty="0"/>
        </a:p>
      </dgm:t>
    </dgm:pt>
    <dgm:pt modelId="{C9E11CE1-2285-4E94-9678-897EC6B496E4}" type="parTrans" cxnId="{DD540336-2B3F-433D-96C9-A9B3BEC5BAF1}">
      <dgm:prSet/>
      <dgm:spPr/>
      <dgm:t>
        <a:bodyPr/>
        <a:lstStyle/>
        <a:p>
          <a:endParaRPr lang="es-ES"/>
        </a:p>
      </dgm:t>
    </dgm:pt>
    <dgm:pt modelId="{EF0494FA-820E-4B78-AF07-EDDE59F7B53D}" type="sibTrans" cxnId="{DD540336-2B3F-433D-96C9-A9B3BEC5BAF1}">
      <dgm:prSet/>
      <dgm:spPr/>
      <dgm:t>
        <a:bodyPr/>
        <a:lstStyle/>
        <a:p>
          <a:endParaRPr lang="es-ES"/>
        </a:p>
      </dgm:t>
    </dgm:pt>
    <dgm:pt modelId="{31CCA655-DA7C-4EC4-A142-C4DDD5EE5CE0}">
      <dgm:prSet phldrT="[Texto]"/>
      <dgm:spPr/>
      <dgm:t>
        <a:bodyPr/>
        <a:lstStyle/>
        <a:p>
          <a:r>
            <a:rPr lang="es-CO" b="1" dirty="0" smtClean="0"/>
            <a:t>Toma de decisiones</a:t>
          </a:r>
        </a:p>
      </dgm:t>
    </dgm:pt>
    <dgm:pt modelId="{C2BA2F7A-183F-4E15-AB8D-775EBE5307A4}" type="parTrans" cxnId="{0872B8FC-B77F-44F2-9300-7420C7DB042C}">
      <dgm:prSet/>
      <dgm:spPr/>
      <dgm:t>
        <a:bodyPr/>
        <a:lstStyle/>
        <a:p>
          <a:endParaRPr lang="es-ES"/>
        </a:p>
      </dgm:t>
    </dgm:pt>
    <dgm:pt modelId="{AAD5ABA6-4D71-45F3-8A64-2414156165CF}" type="sibTrans" cxnId="{0872B8FC-B77F-44F2-9300-7420C7DB042C}">
      <dgm:prSet/>
      <dgm:spPr/>
      <dgm:t>
        <a:bodyPr/>
        <a:lstStyle/>
        <a:p>
          <a:endParaRPr lang="es-ES"/>
        </a:p>
      </dgm:t>
    </dgm:pt>
    <dgm:pt modelId="{87A1EC7A-2BB9-4F4C-9849-7992334D0382}">
      <dgm:prSet phldrT="[Texto]"/>
      <dgm:spPr/>
      <dgm:t>
        <a:bodyPr/>
        <a:lstStyle/>
        <a:p>
          <a:r>
            <a:rPr lang="es-CO" b="1" dirty="0" smtClean="0"/>
            <a:t>Determinar el número de encuestas</a:t>
          </a:r>
        </a:p>
      </dgm:t>
    </dgm:pt>
    <dgm:pt modelId="{484C6958-BEDA-4211-B7B4-6579E76914FB}" type="parTrans" cxnId="{B42B57FC-7DFF-4C61-AAE3-DD4766B3B142}">
      <dgm:prSet/>
      <dgm:spPr/>
      <dgm:t>
        <a:bodyPr/>
        <a:lstStyle/>
        <a:p>
          <a:endParaRPr lang="es-ES"/>
        </a:p>
      </dgm:t>
    </dgm:pt>
    <dgm:pt modelId="{6BC7F37C-499D-430B-875C-BCCCACF83332}" type="sibTrans" cxnId="{B42B57FC-7DFF-4C61-AAE3-DD4766B3B142}">
      <dgm:prSet/>
      <dgm:spPr/>
      <dgm:t>
        <a:bodyPr/>
        <a:lstStyle/>
        <a:p>
          <a:endParaRPr lang="es-ES"/>
        </a:p>
      </dgm:t>
    </dgm:pt>
    <dgm:pt modelId="{6BA7C0AF-88A3-49F6-9B47-BEB26ECABCD6}">
      <dgm:prSet phldrT="[Texto]"/>
      <dgm:spPr/>
      <dgm:t>
        <a:bodyPr/>
        <a:lstStyle/>
        <a:p>
          <a:r>
            <a:rPr lang="es-CO" b="1" dirty="0" smtClean="0"/>
            <a:t>Trabajo de campo</a:t>
          </a:r>
        </a:p>
      </dgm:t>
    </dgm:pt>
    <dgm:pt modelId="{E137F0F4-9863-4469-920F-A1B488193B83}" type="parTrans" cxnId="{757BB091-287E-41DE-A9D2-ECAC1917DCC8}">
      <dgm:prSet/>
      <dgm:spPr/>
      <dgm:t>
        <a:bodyPr/>
        <a:lstStyle/>
        <a:p>
          <a:endParaRPr lang="es-ES"/>
        </a:p>
      </dgm:t>
    </dgm:pt>
    <dgm:pt modelId="{46841F12-9CD4-4B94-AB96-7B94F3A66B36}" type="sibTrans" cxnId="{757BB091-287E-41DE-A9D2-ECAC1917DCC8}">
      <dgm:prSet/>
      <dgm:spPr/>
      <dgm:t>
        <a:bodyPr/>
        <a:lstStyle/>
        <a:p>
          <a:endParaRPr lang="es-ES"/>
        </a:p>
      </dgm:t>
    </dgm:pt>
    <dgm:pt modelId="{F6BB823D-E127-4693-9E87-E8BF048A4095}">
      <dgm:prSet phldrT="[Texto]"/>
      <dgm:spPr/>
      <dgm:t>
        <a:bodyPr/>
        <a:lstStyle/>
        <a:p>
          <a:r>
            <a:rPr lang="es-CO" b="1" dirty="0" smtClean="0"/>
            <a:t>Conteo y codificación de resultados</a:t>
          </a:r>
        </a:p>
      </dgm:t>
    </dgm:pt>
    <dgm:pt modelId="{394315A0-3E03-45DD-9606-66FEADFA4167}" type="parTrans" cxnId="{61267139-B5D5-4F3E-BEDC-0B1D6C6F3187}">
      <dgm:prSet/>
      <dgm:spPr/>
      <dgm:t>
        <a:bodyPr/>
        <a:lstStyle/>
        <a:p>
          <a:endParaRPr lang="es-ES"/>
        </a:p>
      </dgm:t>
    </dgm:pt>
    <dgm:pt modelId="{D0A22240-41AE-4EAF-8F6D-43ED52A308AE}" type="sibTrans" cxnId="{61267139-B5D5-4F3E-BEDC-0B1D6C6F3187}">
      <dgm:prSet/>
      <dgm:spPr/>
      <dgm:t>
        <a:bodyPr/>
        <a:lstStyle/>
        <a:p>
          <a:endParaRPr lang="es-ES"/>
        </a:p>
      </dgm:t>
    </dgm:pt>
    <dgm:pt modelId="{F1A1FDF9-C413-4BED-AF28-802B2B182F9F}">
      <dgm:prSet phldrT="[Texto]"/>
      <dgm:spPr/>
      <dgm:t>
        <a:bodyPr/>
        <a:lstStyle/>
        <a:p>
          <a:r>
            <a:rPr lang="es-CO" b="1" dirty="0" smtClean="0"/>
            <a:t>Análisis y conclusiones</a:t>
          </a:r>
        </a:p>
      </dgm:t>
    </dgm:pt>
    <dgm:pt modelId="{208EE91C-C9B0-404F-A069-8D7AF1FC17C7}" type="parTrans" cxnId="{5F2A49EF-A607-4A79-8A99-309B3A9BD7AD}">
      <dgm:prSet/>
      <dgm:spPr/>
      <dgm:t>
        <a:bodyPr/>
        <a:lstStyle/>
        <a:p>
          <a:endParaRPr lang="es-ES"/>
        </a:p>
      </dgm:t>
    </dgm:pt>
    <dgm:pt modelId="{5FB57EC8-8A9E-418D-86F2-8A5172D1DB7E}" type="sibTrans" cxnId="{5F2A49EF-A607-4A79-8A99-309B3A9BD7AD}">
      <dgm:prSet/>
      <dgm:spPr/>
      <dgm:t>
        <a:bodyPr/>
        <a:lstStyle/>
        <a:p>
          <a:endParaRPr lang="es-ES"/>
        </a:p>
      </dgm:t>
    </dgm:pt>
    <dgm:pt modelId="{C27B25F6-7E12-46B8-9BF2-F1DBFA9D7D3D}" type="pres">
      <dgm:prSet presAssocID="{1B46DD24-8484-42BF-B36C-2F2E88FB8390}" presName="diagram" presStyleCnt="0">
        <dgm:presLayoutVars>
          <dgm:dir/>
          <dgm:resizeHandles val="exact"/>
        </dgm:presLayoutVars>
      </dgm:prSet>
      <dgm:spPr/>
      <dgm:t>
        <a:bodyPr/>
        <a:lstStyle/>
        <a:p>
          <a:endParaRPr lang="es-CO"/>
        </a:p>
      </dgm:t>
    </dgm:pt>
    <dgm:pt modelId="{0F334DD6-9E3E-43B5-BD52-FB11AA9214A2}" type="pres">
      <dgm:prSet presAssocID="{EF1F3F79-A59B-4CAC-A765-6CC6D3B03624}" presName="node" presStyleLbl="node1" presStyleIdx="0" presStyleCnt="9">
        <dgm:presLayoutVars>
          <dgm:bulletEnabled val="1"/>
        </dgm:presLayoutVars>
      </dgm:prSet>
      <dgm:spPr/>
      <dgm:t>
        <a:bodyPr/>
        <a:lstStyle/>
        <a:p>
          <a:endParaRPr lang="es-ES"/>
        </a:p>
      </dgm:t>
    </dgm:pt>
    <dgm:pt modelId="{BF75F22D-53AA-4E23-8192-E2F09FF04A3A}" type="pres">
      <dgm:prSet presAssocID="{D2BAB428-B1C0-4A76-8854-5B770B4CAE35}" presName="sibTrans" presStyleLbl="sibTrans2D1" presStyleIdx="0" presStyleCnt="8"/>
      <dgm:spPr/>
      <dgm:t>
        <a:bodyPr/>
        <a:lstStyle/>
        <a:p>
          <a:endParaRPr lang="es-CO"/>
        </a:p>
      </dgm:t>
    </dgm:pt>
    <dgm:pt modelId="{85E25C35-71AD-4976-8B96-D0AC70F121FB}" type="pres">
      <dgm:prSet presAssocID="{D2BAB428-B1C0-4A76-8854-5B770B4CAE35}" presName="connectorText" presStyleLbl="sibTrans2D1" presStyleIdx="0" presStyleCnt="8"/>
      <dgm:spPr/>
      <dgm:t>
        <a:bodyPr/>
        <a:lstStyle/>
        <a:p>
          <a:endParaRPr lang="es-CO"/>
        </a:p>
      </dgm:t>
    </dgm:pt>
    <dgm:pt modelId="{873EC230-7167-45D6-BD1E-21CF15961DFE}" type="pres">
      <dgm:prSet presAssocID="{DCBAFD46-FFA4-4BED-8017-E9CC64198ABA}" presName="node" presStyleLbl="node1" presStyleIdx="1" presStyleCnt="9">
        <dgm:presLayoutVars>
          <dgm:bulletEnabled val="1"/>
        </dgm:presLayoutVars>
      </dgm:prSet>
      <dgm:spPr/>
      <dgm:t>
        <a:bodyPr/>
        <a:lstStyle/>
        <a:p>
          <a:endParaRPr lang="es-ES"/>
        </a:p>
      </dgm:t>
    </dgm:pt>
    <dgm:pt modelId="{06383448-9E19-4E2C-A0CC-AC689B6995E2}" type="pres">
      <dgm:prSet presAssocID="{418D466F-DA74-4993-9DC8-CFCB831EE1B2}" presName="sibTrans" presStyleLbl="sibTrans2D1" presStyleIdx="1" presStyleCnt="8"/>
      <dgm:spPr/>
      <dgm:t>
        <a:bodyPr/>
        <a:lstStyle/>
        <a:p>
          <a:endParaRPr lang="es-CO"/>
        </a:p>
      </dgm:t>
    </dgm:pt>
    <dgm:pt modelId="{320127D5-642D-4D62-8DB5-35EAD596D0BC}" type="pres">
      <dgm:prSet presAssocID="{418D466F-DA74-4993-9DC8-CFCB831EE1B2}" presName="connectorText" presStyleLbl="sibTrans2D1" presStyleIdx="1" presStyleCnt="8"/>
      <dgm:spPr/>
      <dgm:t>
        <a:bodyPr/>
        <a:lstStyle/>
        <a:p>
          <a:endParaRPr lang="es-CO"/>
        </a:p>
      </dgm:t>
    </dgm:pt>
    <dgm:pt modelId="{652D5401-12E1-4DC2-A07C-F55D0D565721}" type="pres">
      <dgm:prSet presAssocID="{60C5E021-6860-4627-8DF0-6F0868412660}" presName="node" presStyleLbl="node1" presStyleIdx="2" presStyleCnt="9">
        <dgm:presLayoutVars>
          <dgm:bulletEnabled val="1"/>
        </dgm:presLayoutVars>
      </dgm:prSet>
      <dgm:spPr/>
      <dgm:t>
        <a:bodyPr/>
        <a:lstStyle/>
        <a:p>
          <a:endParaRPr lang="es-ES"/>
        </a:p>
      </dgm:t>
    </dgm:pt>
    <dgm:pt modelId="{D58D7A66-FDF1-4EFE-880A-22FFD2EA4EF3}" type="pres">
      <dgm:prSet presAssocID="{EF0494FA-820E-4B78-AF07-EDDE59F7B53D}" presName="sibTrans" presStyleLbl="sibTrans2D1" presStyleIdx="2" presStyleCnt="8"/>
      <dgm:spPr/>
      <dgm:t>
        <a:bodyPr/>
        <a:lstStyle/>
        <a:p>
          <a:endParaRPr lang="es-CO"/>
        </a:p>
      </dgm:t>
    </dgm:pt>
    <dgm:pt modelId="{CA03AA66-5FBF-46FD-9A7C-A439AB48EE08}" type="pres">
      <dgm:prSet presAssocID="{EF0494FA-820E-4B78-AF07-EDDE59F7B53D}" presName="connectorText" presStyleLbl="sibTrans2D1" presStyleIdx="2" presStyleCnt="8"/>
      <dgm:spPr/>
      <dgm:t>
        <a:bodyPr/>
        <a:lstStyle/>
        <a:p>
          <a:endParaRPr lang="es-CO"/>
        </a:p>
      </dgm:t>
    </dgm:pt>
    <dgm:pt modelId="{DD177125-DBB6-4CA4-B2FA-D1938F4F5EA9}" type="pres">
      <dgm:prSet presAssocID="{FC5C9B4A-00E9-4C96-82FA-399DCF2763E1}" presName="node" presStyleLbl="node1" presStyleIdx="3" presStyleCnt="9">
        <dgm:presLayoutVars>
          <dgm:bulletEnabled val="1"/>
        </dgm:presLayoutVars>
      </dgm:prSet>
      <dgm:spPr/>
      <dgm:t>
        <a:bodyPr/>
        <a:lstStyle/>
        <a:p>
          <a:endParaRPr lang="es-ES"/>
        </a:p>
      </dgm:t>
    </dgm:pt>
    <dgm:pt modelId="{2DF60776-26A5-4FD5-955F-2461F914AD68}" type="pres">
      <dgm:prSet presAssocID="{FC1F28E8-27D7-473C-B92C-588DDDE647BB}" presName="sibTrans" presStyleLbl="sibTrans2D1" presStyleIdx="3" presStyleCnt="8"/>
      <dgm:spPr/>
      <dgm:t>
        <a:bodyPr/>
        <a:lstStyle/>
        <a:p>
          <a:endParaRPr lang="es-CO"/>
        </a:p>
      </dgm:t>
    </dgm:pt>
    <dgm:pt modelId="{94207649-0042-478E-978E-4BBBC23DE5A3}" type="pres">
      <dgm:prSet presAssocID="{FC1F28E8-27D7-473C-B92C-588DDDE647BB}" presName="connectorText" presStyleLbl="sibTrans2D1" presStyleIdx="3" presStyleCnt="8"/>
      <dgm:spPr/>
      <dgm:t>
        <a:bodyPr/>
        <a:lstStyle/>
        <a:p>
          <a:endParaRPr lang="es-CO"/>
        </a:p>
      </dgm:t>
    </dgm:pt>
    <dgm:pt modelId="{8C3BA5C1-D7DD-4B29-B146-C0279F0EB323}" type="pres">
      <dgm:prSet presAssocID="{87A1EC7A-2BB9-4F4C-9849-7992334D0382}" presName="node" presStyleLbl="node1" presStyleIdx="4" presStyleCnt="9">
        <dgm:presLayoutVars>
          <dgm:bulletEnabled val="1"/>
        </dgm:presLayoutVars>
      </dgm:prSet>
      <dgm:spPr/>
      <dgm:t>
        <a:bodyPr/>
        <a:lstStyle/>
        <a:p>
          <a:endParaRPr lang="es-ES"/>
        </a:p>
      </dgm:t>
    </dgm:pt>
    <dgm:pt modelId="{B5B178AB-4DB6-4E85-8146-19940221F044}" type="pres">
      <dgm:prSet presAssocID="{6BC7F37C-499D-430B-875C-BCCCACF83332}" presName="sibTrans" presStyleLbl="sibTrans2D1" presStyleIdx="4" presStyleCnt="8"/>
      <dgm:spPr/>
      <dgm:t>
        <a:bodyPr/>
        <a:lstStyle/>
        <a:p>
          <a:endParaRPr lang="es-CO"/>
        </a:p>
      </dgm:t>
    </dgm:pt>
    <dgm:pt modelId="{2300D36A-2C2A-40D0-9C30-31C0CB585873}" type="pres">
      <dgm:prSet presAssocID="{6BC7F37C-499D-430B-875C-BCCCACF83332}" presName="connectorText" presStyleLbl="sibTrans2D1" presStyleIdx="4" presStyleCnt="8"/>
      <dgm:spPr/>
      <dgm:t>
        <a:bodyPr/>
        <a:lstStyle/>
        <a:p>
          <a:endParaRPr lang="es-CO"/>
        </a:p>
      </dgm:t>
    </dgm:pt>
    <dgm:pt modelId="{DDEEA266-E4F2-4A30-ACB2-3114C6A5D3A4}" type="pres">
      <dgm:prSet presAssocID="{6BA7C0AF-88A3-49F6-9B47-BEB26ECABCD6}" presName="node" presStyleLbl="node1" presStyleIdx="5" presStyleCnt="9">
        <dgm:presLayoutVars>
          <dgm:bulletEnabled val="1"/>
        </dgm:presLayoutVars>
      </dgm:prSet>
      <dgm:spPr/>
      <dgm:t>
        <a:bodyPr/>
        <a:lstStyle/>
        <a:p>
          <a:endParaRPr lang="es-ES"/>
        </a:p>
      </dgm:t>
    </dgm:pt>
    <dgm:pt modelId="{651B663D-C6AE-4ACA-9D85-ACD590178DCD}" type="pres">
      <dgm:prSet presAssocID="{46841F12-9CD4-4B94-AB96-7B94F3A66B36}" presName="sibTrans" presStyleLbl="sibTrans2D1" presStyleIdx="5" presStyleCnt="8"/>
      <dgm:spPr/>
      <dgm:t>
        <a:bodyPr/>
        <a:lstStyle/>
        <a:p>
          <a:endParaRPr lang="es-CO"/>
        </a:p>
      </dgm:t>
    </dgm:pt>
    <dgm:pt modelId="{8D7710D5-92C2-4362-9DF6-5348A45C3771}" type="pres">
      <dgm:prSet presAssocID="{46841F12-9CD4-4B94-AB96-7B94F3A66B36}" presName="connectorText" presStyleLbl="sibTrans2D1" presStyleIdx="5" presStyleCnt="8"/>
      <dgm:spPr/>
      <dgm:t>
        <a:bodyPr/>
        <a:lstStyle/>
        <a:p>
          <a:endParaRPr lang="es-CO"/>
        </a:p>
      </dgm:t>
    </dgm:pt>
    <dgm:pt modelId="{CC00FBB6-E69D-439D-A01A-FD8D6F90AA4C}" type="pres">
      <dgm:prSet presAssocID="{F6BB823D-E127-4693-9E87-E8BF048A4095}" presName="node" presStyleLbl="node1" presStyleIdx="6" presStyleCnt="9">
        <dgm:presLayoutVars>
          <dgm:bulletEnabled val="1"/>
        </dgm:presLayoutVars>
      </dgm:prSet>
      <dgm:spPr/>
      <dgm:t>
        <a:bodyPr/>
        <a:lstStyle/>
        <a:p>
          <a:endParaRPr lang="es-ES"/>
        </a:p>
      </dgm:t>
    </dgm:pt>
    <dgm:pt modelId="{488AF658-75B3-41CD-B9A6-E8A885C32AE2}" type="pres">
      <dgm:prSet presAssocID="{D0A22240-41AE-4EAF-8F6D-43ED52A308AE}" presName="sibTrans" presStyleLbl="sibTrans2D1" presStyleIdx="6" presStyleCnt="8"/>
      <dgm:spPr/>
      <dgm:t>
        <a:bodyPr/>
        <a:lstStyle/>
        <a:p>
          <a:endParaRPr lang="es-CO"/>
        </a:p>
      </dgm:t>
    </dgm:pt>
    <dgm:pt modelId="{FB3E6FC2-BC4C-4EE4-9669-5F7BB58BFA90}" type="pres">
      <dgm:prSet presAssocID="{D0A22240-41AE-4EAF-8F6D-43ED52A308AE}" presName="connectorText" presStyleLbl="sibTrans2D1" presStyleIdx="6" presStyleCnt="8"/>
      <dgm:spPr/>
      <dgm:t>
        <a:bodyPr/>
        <a:lstStyle/>
        <a:p>
          <a:endParaRPr lang="es-CO"/>
        </a:p>
      </dgm:t>
    </dgm:pt>
    <dgm:pt modelId="{CB040164-A7F9-4126-B4FE-5A1A3A66F082}" type="pres">
      <dgm:prSet presAssocID="{F1A1FDF9-C413-4BED-AF28-802B2B182F9F}" presName="node" presStyleLbl="node1" presStyleIdx="7" presStyleCnt="9">
        <dgm:presLayoutVars>
          <dgm:bulletEnabled val="1"/>
        </dgm:presLayoutVars>
      </dgm:prSet>
      <dgm:spPr/>
      <dgm:t>
        <a:bodyPr/>
        <a:lstStyle/>
        <a:p>
          <a:endParaRPr lang="es-ES"/>
        </a:p>
      </dgm:t>
    </dgm:pt>
    <dgm:pt modelId="{01255036-D8F9-41CC-92FD-3F33277DA93A}" type="pres">
      <dgm:prSet presAssocID="{5FB57EC8-8A9E-418D-86F2-8A5172D1DB7E}" presName="sibTrans" presStyleLbl="sibTrans2D1" presStyleIdx="7" presStyleCnt="8"/>
      <dgm:spPr/>
      <dgm:t>
        <a:bodyPr/>
        <a:lstStyle/>
        <a:p>
          <a:endParaRPr lang="es-CO"/>
        </a:p>
      </dgm:t>
    </dgm:pt>
    <dgm:pt modelId="{16C80327-4DB4-4B17-83E9-577E69979313}" type="pres">
      <dgm:prSet presAssocID="{5FB57EC8-8A9E-418D-86F2-8A5172D1DB7E}" presName="connectorText" presStyleLbl="sibTrans2D1" presStyleIdx="7" presStyleCnt="8"/>
      <dgm:spPr/>
      <dgm:t>
        <a:bodyPr/>
        <a:lstStyle/>
        <a:p>
          <a:endParaRPr lang="es-CO"/>
        </a:p>
      </dgm:t>
    </dgm:pt>
    <dgm:pt modelId="{F9FF97D9-001D-4F65-93D2-EC3C739F332A}" type="pres">
      <dgm:prSet presAssocID="{31CCA655-DA7C-4EC4-A142-C4DDD5EE5CE0}" presName="node" presStyleLbl="node1" presStyleIdx="8" presStyleCnt="9">
        <dgm:presLayoutVars>
          <dgm:bulletEnabled val="1"/>
        </dgm:presLayoutVars>
      </dgm:prSet>
      <dgm:spPr/>
      <dgm:t>
        <a:bodyPr/>
        <a:lstStyle/>
        <a:p>
          <a:endParaRPr lang="es-ES"/>
        </a:p>
      </dgm:t>
    </dgm:pt>
  </dgm:ptLst>
  <dgm:cxnLst>
    <dgm:cxn modelId="{D612D744-A0B1-4772-8FF3-E91CC0A6D766}" type="presOf" srcId="{F6BB823D-E127-4693-9E87-E8BF048A4095}" destId="{CC00FBB6-E69D-439D-A01A-FD8D6F90AA4C}" srcOrd="0" destOrd="0" presId="urn:microsoft.com/office/officeart/2005/8/layout/process5"/>
    <dgm:cxn modelId="{53B5A8A1-CC74-4927-A8D4-629C1CCE11FC}" type="presOf" srcId="{1B46DD24-8484-42BF-B36C-2F2E88FB8390}" destId="{C27B25F6-7E12-46B8-9BF2-F1DBFA9D7D3D}" srcOrd="0" destOrd="0" presId="urn:microsoft.com/office/officeart/2005/8/layout/process5"/>
    <dgm:cxn modelId="{B42B57FC-7DFF-4C61-AAE3-DD4766B3B142}" srcId="{1B46DD24-8484-42BF-B36C-2F2E88FB8390}" destId="{87A1EC7A-2BB9-4F4C-9849-7992334D0382}" srcOrd="4" destOrd="0" parTransId="{484C6958-BEDA-4211-B7B4-6579E76914FB}" sibTransId="{6BC7F37C-499D-430B-875C-BCCCACF83332}"/>
    <dgm:cxn modelId="{135DFE48-ED4D-4ECD-8FB7-8541096177C3}" type="presOf" srcId="{6BA7C0AF-88A3-49F6-9B47-BEB26ECABCD6}" destId="{DDEEA266-E4F2-4A30-ACB2-3114C6A5D3A4}" srcOrd="0" destOrd="0" presId="urn:microsoft.com/office/officeart/2005/8/layout/process5"/>
    <dgm:cxn modelId="{DA824803-5307-4DFD-9006-13F611497B3F}" type="presOf" srcId="{EF0494FA-820E-4B78-AF07-EDDE59F7B53D}" destId="{D58D7A66-FDF1-4EFE-880A-22FFD2EA4EF3}" srcOrd="0" destOrd="0" presId="urn:microsoft.com/office/officeart/2005/8/layout/process5"/>
    <dgm:cxn modelId="{763306C7-B23C-4B99-986D-E1D0FA4809D9}" type="presOf" srcId="{D2BAB428-B1C0-4A76-8854-5B770B4CAE35}" destId="{BF75F22D-53AA-4E23-8192-E2F09FF04A3A}" srcOrd="0" destOrd="0" presId="urn:microsoft.com/office/officeart/2005/8/layout/process5"/>
    <dgm:cxn modelId="{5799683C-1D9E-42B7-89F0-E7C0E4BE5AB7}" type="presOf" srcId="{D0A22240-41AE-4EAF-8F6D-43ED52A308AE}" destId="{488AF658-75B3-41CD-B9A6-E8A885C32AE2}" srcOrd="0" destOrd="0" presId="urn:microsoft.com/office/officeart/2005/8/layout/process5"/>
    <dgm:cxn modelId="{57FD5D30-1D89-48B4-942B-0C2D7257EB82}" type="presOf" srcId="{60C5E021-6860-4627-8DF0-6F0868412660}" destId="{652D5401-12E1-4DC2-A07C-F55D0D565721}" srcOrd="0" destOrd="0" presId="urn:microsoft.com/office/officeart/2005/8/layout/process5"/>
    <dgm:cxn modelId="{496EC28E-87DD-431D-A53E-5F9E7AC3E067}" type="presOf" srcId="{418D466F-DA74-4993-9DC8-CFCB831EE1B2}" destId="{320127D5-642D-4D62-8DB5-35EAD596D0BC}" srcOrd="1" destOrd="0" presId="urn:microsoft.com/office/officeart/2005/8/layout/process5"/>
    <dgm:cxn modelId="{0872B8FC-B77F-44F2-9300-7420C7DB042C}" srcId="{1B46DD24-8484-42BF-B36C-2F2E88FB8390}" destId="{31CCA655-DA7C-4EC4-A142-C4DDD5EE5CE0}" srcOrd="8" destOrd="0" parTransId="{C2BA2F7A-183F-4E15-AB8D-775EBE5307A4}" sibTransId="{AAD5ABA6-4D71-45F3-8A64-2414156165CF}"/>
    <dgm:cxn modelId="{7C75EC93-8ABC-488E-B0F7-9C0FF2F82FEC}" type="presOf" srcId="{87A1EC7A-2BB9-4F4C-9849-7992334D0382}" destId="{8C3BA5C1-D7DD-4B29-B146-C0279F0EB323}" srcOrd="0" destOrd="0" presId="urn:microsoft.com/office/officeart/2005/8/layout/process5"/>
    <dgm:cxn modelId="{4F6C2862-AB9B-4370-9E7B-0444B2013E61}" type="presOf" srcId="{EF1F3F79-A59B-4CAC-A765-6CC6D3B03624}" destId="{0F334DD6-9E3E-43B5-BD52-FB11AA9214A2}" srcOrd="0" destOrd="0" presId="urn:microsoft.com/office/officeart/2005/8/layout/process5"/>
    <dgm:cxn modelId="{8B01139D-C0F8-47E7-98F2-298DCDA6AED6}" type="presOf" srcId="{6BC7F37C-499D-430B-875C-BCCCACF83332}" destId="{B5B178AB-4DB6-4E85-8146-19940221F044}" srcOrd="0" destOrd="0" presId="urn:microsoft.com/office/officeart/2005/8/layout/process5"/>
    <dgm:cxn modelId="{B520302D-8551-45BF-8091-2A007CFF2244}" srcId="{1B46DD24-8484-42BF-B36C-2F2E88FB8390}" destId="{DCBAFD46-FFA4-4BED-8017-E9CC64198ABA}" srcOrd="1" destOrd="0" parTransId="{96921A91-F16B-4B73-9293-136D11BF4885}" sibTransId="{418D466F-DA74-4993-9DC8-CFCB831EE1B2}"/>
    <dgm:cxn modelId="{7326E65B-C5E6-4B77-A51C-70418FFAA492}" type="presOf" srcId="{5FB57EC8-8A9E-418D-86F2-8A5172D1DB7E}" destId="{16C80327-4DB4-4B17-83E9-577E69979313}" srcOrd="1" destOrd="0" presId="urn:microsoft.com/office/officeart/2005/8/layout/process5"/>
    <dgm:cxn modelId="{22AA1BD0-6093-4CA3-82B7-5DB3CB07F551}" type="presOf" srcId="{46841F12-9CD4-4B94-AB96-7B94F3A66B36}" destId="{8D7710D5-92C2-4362-9DF6-5348A45C3771}" srcOrd="1" destOrd="0" presId="urn:microsoft.com/office/officeart/2005/8/layout/process5"/>
    <dgm:cxn modelId="{641E6CB6-9321-4658-86D5-B2ABE8E08028}" type="presOf" srcId="{D0A22240-41AE-4EAF-8F6D-43ED52A308AE}" destId="{FB3E6FC2-BC4C-4EE4-9669-5F7BB58BFA90}" srcOrd="1" destOrd="0" presId="urn:microsoft.com/office/officeart/2005/8/layout/process5"/>
    <dgm:cxn modelId="{757BB091-287E-41DE-A9D2-ECAC1917DCC8}" srcId="{1B46DD24-8484-42BF-B36C-2F2E88FB8390}" destId="{6BA7C0AF-88A3-49F6-9B47-BEB26ECABCD6}" srcOrd="5" destOrd="0" parTransId="{E137F0F4-9863-4469-920F-A1B488193B83}" sibTransId="{46841F12-9CD4-4B94-AB96-7B94F3A66B36}"/>
    <dgm:cxn modelId="{CAA1F329-5816-4D36-923B-BF483FB3D6B0}" type="presOf" srcId="{EF0494FA-820E-4B78-AF07-EDDE59F7B53D}" destId="{CA03AA66-5FBF-46FD-9A7C-A439AB48EE08}" srcOrd="1" destOrd="0" presId="urn:microsoft.com/office/officeart/2005/8/layout/process5"/>
    <dgm:cxn modelId="{61267139-B5D5-4F3E-BEDC-0B1D6C6F3187}" srcId="{1B46DD24-8484-42BF-B36C-2F2E88FB8390}" destId="{F6BB823D-E127-4693-9E87-E8BF048A4095}" srcOrd="6" destOrd="0" parTransId="{394315A0-3E03-45DD-9606-66FEADFA4167}" sibTransId="{D0A22240-41AE-4EAF-8F6D-43ED52A308AE}"/>
    <dgm:cxn modelId="{DD540336-2B3F-433D-96C9-A9B3BEC5BAF1}" srcId="{1B46DD24-8484-42BF-B36C-2F2E88FB8390}" destId="{60C5E021-6860-4627-8DF0-6F0868412660}" srcOrd="2" destOrd="0" parTransId="{C9E11CE1-2285-4E94-9678-897EC6B496E4}" sibTransId="{EF0494FA-820E-4B78-AF07-EDDE59F7B53D}"/>
    <dgm:cxn modelId="{1B214903-3AAD-451D-A041-1914AF171FB2}" type="presOf" srcId="{46841F12-9CD4-4B94-AB96-7B94F3A66B36}" destId="{651B663D-C6AE-4ACA-9D85-ACD590178DCD}" srcOrd="0" destOrd="0" presId="urn:microsoft.com/office/officeart/2005/8/layout/process5"/>
    <dgm:cxn modelId="{4378410E-8471-421A-9601-D025941555E5}" type="presOf" srcId="{DCBAFD46-FFA4-4BED-8017-E9CC64198ABA}" destId="{873EC230-7167-45D6-BD1E-21CF15961DFE}" srcOrd="0" destOrd="0" presId="urn:microsoft.com/office/officeart/2005/8/layout/process5"/>
    <dgm:cxn modelId="{F47FBF05-C3FC-4C34-9ABF-90574B3B3A92}" type="presOf" srcId="{31CCA655-DA7C-4EC4-A142-C4DDD5EE5CE0}" destId="{F9FF97D9-001D-4F65-93D2-EC3C739F332A}" srcOrd="0" destOrd="0" presId="urn:microsoft.com/office/officeart/2005/8/layout/process5"/>
    <dgm:cxn modelId="{B4328698-C5DC-4D1E-935C-103D04E7C41C}" type="presOf" srcId="{FC1F28E8-27D7-473C-B92C-588DDDE647BB}" destId="{2DF60776-26A5-4FD5-955F-2461F914AD68}" srcOrd="0" destOrd="0" presId="urn:microsoft.com/office/officeart/2005/8/layout/process5"/>
    <dgm:cxn modelId="{8EFAA4F0-DB3F-4327-9A6E-7EA97FB92DA2}" type="presOf" srcId="{FC1F28E8-27D7-473C-B92C-588DDDE647BB}" destId="{94207649-0042-478E-978E-4BBBC23DE5A3}" srcOrd="1" destOrd="0" presId="urn:microsoft.com/office/officeart/2005/8/layout/process5"/>
    <dgm:cxn modelId="{EF422F61-4CF3-48B4-89F0-F51A9721B90C}" type="presOf" srcId="{418D466F-DA74-4993-9DC8-CFCB831EE1B2}" destId="{06383448-9E19-4E2C-A0CC-AC689B6995E2}" srcOrd="0" destOrd="0" presId="urn:microsoft.com/office/officeart/2005/8/layout/process5"/>
    <dgm:cxn modelId="{3A448900-61D7-4962-9C5F-3B00DD3B700B}" type="presOf" srcId="{5FB57EC8-8A9E-418D-86F2-8A5172D1DB7E}" destId="{01255036-D8F9-41CC-92FD-3F33277DA93A}" srcOrd="0" destOrd="0" presId="urn:microsoft.com/office/officeart/2005/8/layout/process5"/>
    <dgm:cxn modelId="{5F2A49EF-A607-4A79-8A99-309B3A9BD7AD}" srcId="{1B46DD24-8484-42BF-B36C-2F2E88FB8390}" destId="{F1A1FDF9-C413-4BED-AF28-802B2B182F9F}" srcOrd="7" destOrd="0" parTransId="{208EE91C-C9B0-404F-A069-8D7AF1FC17C7}" sibTransId="{5FB57EC8-8A9E-418D-86F2-8A5172D1DB7E}"/>
    <dgm:cxn modelId="{6B853B2B-EC86-4665-B032-CB645F6C198F}" srcId="{1B46DD24-8484-42BF-B36C-2F2E88FB8390}" destId="{EF1F3F79-A59B-4CAC-A765-6CC6D3B03624}" srcOrd="0" destOrd="0" parTransId="{04EA30DF-8D46-439A-88F5-90FF7E251B66}" sibTransId="{D2BAB428-B1C0-4A76-8854-5B770B4CAE35}"/>
    <dgm:cxn modelId="{D4CC7BCB-F0FC-4EB4-950C-9D0DB4178FEC}" type="presOf" srcId="{D2BAB428-B1C0-4A76-8854-5B770B4CAE35}" destId="{85E25C35-71AD-4976-8B96-D0AC70F121FB}" srcOrd="1" destOrd="0" presId="urn:microsoft.com/office/officeart/2005/8/layout/process5"/>
    <dgm:cxn modelId="{0ACDB445-646A-40B1-83FD-9444D44266DC}" type="presOf" srcId="{FC5C9B4A-00E9-4C96-82FA-399DCF2763E1}" destId="{DD177125-DBB6-4CA4-B2FA-D1938F4F5EA9}" srcOrd="0" destOrd="0" presId="urn:microsoft.com/office/officeart/2005/8/layout/process5"/>
    <dgm:cxn modelId="{01247F85-48D5-48A2-BCE9-9E92CC0758A9}" type="presOf" srcId="{6BC7F37C-499D-430B-875C-BCCCACF83332}" destId="{2300D36A-2C2A-40D0-9C30-31C0CB585873}" srcOrd="1" destOrd="0" presId="urn:microsoft.com/office/officeart/2005/8/layout/process5"/>
    <dgm:cxn modelId="{2CC6D724-D005-4912-B2CE-BBF3985EBCF2}" type="presOf" srcId="{F1A1FDF9-C413-4BED-AF28-802B2B182F9F}" destId="{CB040164-A7F9-4126-B4FE-5A1A3A66F082}" srcOrd="0" destOrd="0" presId="urn:microsoft.com/office/officeart/2005/8/layout/process5"/>
    <dgm:cxn modelId="{C47C3717-78D1-492D-80AA-EB49859FC8E1}" srcId="{1B46DD24-8484-42BF-B36C-2F2E88FB8390}" destId="{FC5C9B4A-00E9-4C96-82FA-399DCF2763E1}" srcOrd="3" destOrd="0" parTransId="{1FB28F4B-8F6B-4827-ACBC-61324624FDED}" sibTransId="{FC1F28E8-27D7-473C-B92C-588DDDE647BB}"/>
    <dgm:cxn modelId="{35B3BB6D-F516-4B77-B98F-F8E3EF891388}" type="presParOf" srcId="{C27B25F6-7E12-46B8-9BF2-F1DBFA9D7D3D}" destId="{0F334DD6-9E3E-43B5-BD52-FB11AA9214A2}" srcOrd="0" destOrd="0" presId="urn:microsoft.com/office/officeart/2005/8/layout/process5"/>
    <dgm:cxn modelId="{AB6E9550-8488-4098-9E3C-97CC9E6F59CE}" type="presParOf" srcId="{C27B25F6-7E12-46B8-9BF2-F1DBFA9D7D3D}" destId="{BF75F22D-53AA-4E23-8192-E2F09FF04A3A}" srcOrd="1" destOrd="0" presId="urn:microsoft.com/office/officeart/2005/8/layout/process5"/>
    <dgm:cxn modelId="{F28AB719-40AB-492B-B987-C55D4FA266E5}" type="presParOf" srcId="{BF75F22D-53AA-4E23-8192-E2F09FF04A3A}" destId="{85E25C35-71AD-4976-8B96-D0AC70F121FB}" srcOrd="0" destOrd="0" presId="urn:microsoft.com/office/officeart/2005/8/layout/process5"/>
    <dgm:cxn modelId="{8BC1C21E-BABA-4231-967B-4D0BD5152C65}" type="presParOf" srcId="{C27B25F6-7E12-46B8-9BF2-F1DBFA9D7D3D}" destId="{873EC230-7167-45D6-BD1E-21CF15961DFE}" srcOrd="2" destOrd="0" presId="urn:microsoft.com/office/officeart/2005/8/layout/process5"/>
    <dgm:cxn modelId="{B40F4544-EFFC-48F5-8376-B07D22C6EE03}" type="presParOf" srcId="{C27B25F6-7E12-46B8-9BF2-F1DBFA9D7D3D}" destId="{06383448-9E19-4E2C-A0CC-AC689B6995E2}" srcOrd="3" destOrd="0" presId="urn:microsoft.com/office/officeart/2005/8/layout/process5"/>
    <dgm:cxn modelId="{25CDEA8C-1E23-447A-BC87-21AC8EAB6912}" type="presParOf" srcId="{06383448-9E19-4E2C-A0CC-AC689B6995E2}" destId="{320127D5-642D-4D62-8DB5-35EAD596D0BC}" srcOrd="0" destOrd="0" presId="urn:microsoft.com/office/officeart/2005/8/layout/process5"/>
    <dgm:cxn modelId="{DC225A39-E4C5-4FCA-821D-09B553426118}" type="presParOf" srcId="{C27B25F6-7E12-46B8-9BF2-F1DBFA9D7D3D}" destId="{652D5401-12E1-4DC2-A07C-F55D0D565721}" srcOrd="4" destOrd="0" presId="urn:microsoft.com/office/officeart/2005/8/layout/process5"/>
    <dgm:cxn modelId="{17D7D42B-B6AB-4A3E-BBD3-BF9C80470E1E}" type="presParOf" srcId="{C27B25F6-7E12-46B8-9BF2-F1DBFA9D7D3D}" destId="{D58D7A66-FDF1-4EFE-880A-22FFD2EA4EF3}" srcOrd="5" destOrd="0" presId="urn:microsoft.com/office/officeart/2005/8/layout/process5"/>
    <dgm:cxn modelId="{C22A6B4B-5E72-459D-B1A5-770A0968F0D7}" type="presParOf" srcId="{D58D7A66-FDF1-4EFE-880A-22FFD2EA4EF3}" destId="{CA03AA66-5FBF-46FD-9A7C-A439AB48EE08}" srcOrd="0" destOrd="0" presId="urn:microsoft.com/office/officeart/2005/8/layout/process5"/>
    <dgm:cxn modelId="{5D2AF536-D215-4651-AD81-45DD96290A0D}" type="presParOf" srcId="{C27B25F6-7E12-46B8-9BF2-F1DBFA9D7D3D}" destId="{DD177125-DBB6-4CA4-B2FA-D1938F4F5EA9}" srcOrd="6" destOrd="0" presId="urn:microsoft.com/office/officeart/2005/8/layout/process5"/>
    <dgm:cxn modelId="{EF949C6F-F85C-4A9C-985D-9CAA3AD5C84B}" type="presParOf" srcId="{C27B25F6-7E12-46B8-9BF2-F1DBFA9D7D3D}" destId="{2DF60776-26A5-4FD5-955F-2461F914AD68}" srcOrd="7" destOrd="0" presId="urn:microsoft.com/office/officeart/2005/8/layout/process5"/>
    <dgm:cxn modelId="{4BEF7687-0172-4BF3-A0D5-9434F4A586B3}" type="presParOf" srcId="{2DF60776-26A5-4FD5-955F-2461F914AD68}" destId="{94207649-0042-478E-978E-4BBBC23DE5A3}" srcOrd="0" destOrd="0" presId="urn:microsoft.com/office/officeart/2005/8/layout/process5"/>
    <dgm:cxn modelId="{7FBE7B46-A4A8-4554-9FBD-C40E1F3577F0}" type="presParOf" srcId="{C27B25F6-7E12-46B8-9BF2-F1DBFA9D7D3D}" destId="{8C3BA5C1-D7DD-4B29-B146-C0279F0EB323}" srcOrd="8" destOrd="0" presId="urn:microsoft.com/office/officeart/2005/8/layout/process5"/>
    <dgm:cxn modelId="{2D33668A-D6ED-46E3-B5FC-344CF52498FF}" type="presParOf" srcId="{C27B25F6-7E12-46B8-9BF2-F1DBFA9D7D3D}" destId="{B5B178AB-4DB6-4E85-8146-19940221F044}" srcOrd="9" destOrd="0" presId="urn:microsoft.com/office/officeart/2005/8/layout/process5"/>
    <dgm:cxn modelId="{F53BBE10-96CF-4829-913E-F58D6F30114E}" type="presParOf" srcId="{B5B178AB-4DB6-4E85-8146-19940221F044}" destId="{2300D36A-2C2A-40D0-9C30-31C0CB585873}" srcOrd="0" destOrd="0" presId="urn:microsoft.com/office/officeart/2005/8/layout/process5"/>
    <dgm:cxn modelId="{F70418E9-4C44-46E2-80B9-D653B3CCEC45}" type="presParOf" srcId="{C27B25F6-7E12-46B8-9BF2-F1DBFA9D7D3D}" destId="{DDEEA266-E4F2-4A30-ACB2-3114C6A5D3A4}" srcOrd="10" destOrd="0" presId="urn:microsoft.com/office/officeart/2005/8/layout/process5"/>
    <dgm:cxn modelId="{C8359818-408F-4CF0-846C-EE8048106661}" type="presParOf" srcId="{C27B25F6-7E12-46B8-9BF2-F1DBFA9D7D3D}" destId="{651B663D-C6AE-4ACA-9D85-ACD590178DCD}" srcOrd="11" destOrd="0" presId="urn:microsoft.com/office/officeart/2005/8/layout/process5"/>
    <dgm:cxn modelId="{57E91A04-ED2A-4925-B645-FC58E671D5E8}" type="presParOf" srcId="{651B663D-C6AE-4ACA-9D85-ACD590178DCD}" destId="{8D7710D5-92C2-4362-9DF6-5348A45C3771}" srcOrd="0" destOrd="0" presId="urn:microsoft.com/office/officeart/2005/8/layout/process5"/>
    <dgm:cxn modelId="{A254D456-85B2-4C4E-9BA0-27A021743FC9}" type="presParOf" srcId="{C27B25F6-7E12-46B8-9BF2-F1DBFA9D7D3D}" destId="{CC00FBB6-E69D-439D-A01A-FD8D6F90AA4C}" srcOrd="12" destOrd="0" presId="urn:microsoft.com/office/officeart/2005/8/layout/process5"/>
    <dgm:cxn modelId="{2EAF38B9-3B74-4061-A885-D28791981A4C}" type="presParOf" srcId="{C27B25F6-7E12-46B8-9BF2-F1DBFA9D7D3D}" destId="{488AF658-75B3-41CD-B9A6-E8A885C32AE2}" srcOrd="13" destOrd="0" presId="urn:microsoft.com/office/officeart/2005/8/layout/process5"/>
    <dgm:cxn modelId="{A28DEAE8-2A28-407C-A914-F739B80C5048}" type="presParOf" srcId="{488AF658-75B3-41CD-B9A6-E8A885C32AE2}" destId="{FB3E6FC2-BC4C-4EE4-9669-5F7BB58BFA90}" srcOrd="0" destOrd="0" presId="urn:microsoft.com/office/officeart/2005/8/layout/process5"/>
    <dgm:cxn modelId="{1A1E9AAC-3D22-4D44-9646-0876013CFBAD}" type="presParOf" srcId="{C27B25F6-7E12-46B8-9BF2-F1DBFA9D7D3D}" destId="{CB040164-A7F9-4126-B4FE-5A1A3A66F082}" srcOrd="14" destOrd="0" presId="urn:microsoft.com/office/officeart/2005/8/layout/process5"/>
    <dgm:cxn modelId="{165225E3-2656-4D38-8F89-578AFE0D2788}" type="presParOf" srcId="{C27B25F6-7E12-46B8-9BF2-F1DBFA9D7D3D}" destId="{01255036-D8F9-41CC-92FD-3F33277DA93A}" srcOrd="15" destOrd="0" presId="urn:microsoft.com/office/officeart/2005/8/layout/process5"/>
    <dgm:cxn modelId="{A1F77B85-B195-480B-94A9-56887D47266A}" type="presParOf" srcId="{01255036-D8F9-41CC-92FD-3F33277DA93A}" destId="{16C80327-4DB4-4B17-83E9-577E69979313}" srcOrd="0" destOrd="0" presId="urn:microsoft.com/office/officeart/2005/8/layout/process5"/>
    <dgm:cxn modelId="{7ACE4037-A41C-497A-ABFE-F00EE161B654}" type="presParOf" srcId="{C27B25F6-7E12-46B8-9BF2-F1DBFA9D7D3D}" destId="{F9FF97D9-001D-4F65-93D2-EC3C739F332A}" srcOrd="16" destOrd="0" presId="urn:microsoft.com/office/officeart/2005/8/layout/process5"/>
  </dgm:cxnLst>
  <dgm:bg/>
  <dgm:whole/>
</dgm:dataModel>
</file>

<file path=ppt/diagrams/data5.xml><?xml version="1.0" encoding="utf-8"?>
<dgm:dataModel xmlns:dgm="http://schemas.openxmlformats.org/drawingml/2006/diagram" xmlns:a="http://schemas.openxmlformats.org/drawingml/2006/main">
  <dgm:ptLst>
    <dgm:pt modelId="{E1158583-C7C0-4FA6-8BF8-B0198CBB724A}" type="doc">
      <dgm:prSet loTypeId="urn:microsoft.com/office/officeart/2005/8/layout/vList3#2" loCatId="list" qsTypeId="urn:microsoft.com/office/officeart/2005/8/quickstyle/3d1" qsCatId="3D" csTypeId="urn:microsoft.com/office/officeart/2005/8/colors/accent1_2" csCatId="accent1" phldr="1"/>
      <dgm:spPr/>
      <dgm:t>
        <a:bodyPr/>
        <a:lstStyle/>
        <a:p>
          <a:endParaRPr lang="es-ES"/>
        </a:p>
      </dgm:t>
    </dgm:pt>
    <dgm:pt modelId="{7FD5B734-5F60-45F6-95C7-BD0D4FBD6C82}">
      <dgm:prSet phldrT="[Texto]" custT="1"/>
      <dgm:spPr/>
      <dgm:t>
        <a:bodyPr/>
        <a:lstStyle/>
        <a:p>
          <a:r>
            <a:rPr lang="es-ES" sz="1800" dirty="0" smtClean="0"/>
            <a:t>   Ventajas</a:t>
          </a:r>
          <a:endParaRPr lang="es-ES" sz="1800" dirty="0"/>
        </a:p>
      </dgm:t>
    </dgm:pt>
    <dgm:pt modelId="{17C55D12-9A02-4C72-B5CE-66BD2D4EDC61}" type="parTrans" cxnId="{9B3105BB-4330-4782-AE8D-F8C0812E4736}">
      <dgm:prSet/>
      <dgm:spPr/>
      <dgm:t>
        <a:bodyPr/>
        <a:lstStyle/>
        <a:p>
          <a:endParaRPr lang="es-ES"/>
        </a:p>
      </dgm:t>
    </dgm:pt>
    <dgm:pt modelId="{C0B3C42D-DAFA-4398-809A-ABA205F0C084}" type="sibTrans" cxnId="{9B3105BB-4330-4782-AE8D-F8C0812E4736}">
      <dgm:prSet/>
      <dgm:spPr/>
      <dgm:t>
        <a:bodyPr/>
        <a:lstStyle/>
        <a:p>
          <a:endParaRPr lang="es-ES"/>
        </a:p>
      </dgm:t>
    </dgm:pt>
    <dgm:pt modelId="{BADC211A-DA18-4D7C-85C3-7AA7894E7B95}">
      <dgm:prSet phldrT="[Texto]" custT="1"/>
      <dgm:spPr/>
      <dgm:t>
        <a:bodyPr/>
        <a:lstStyle/>
        <a:p>
          <a:r>
            <a:rPr lang="es-CO" sz="1400" dirty="0" smtClean="0"/>
            <a:t>Fácil aplicación</a:t>
          </a:r>
          <a:endParaRPr lang="es-ES" sz="1400" dirty="0"/>
        </a:p>
      </dgm:t>
    </dgm:pt>
    <dgm:pt modelId="{F079084E-8379-4EEB-81C9-7DBF591C3CF7}" type="parTrans" cxnId="{0287DD52-B359-4097-96B4-720FE1C40E9B}">
      <dgm:prSet/>
      <dgm:spPr/>
      <dgm:t>
        <a:bodyPr/>
        <a:lstStyle/>
        <a:p>
          <a:endParaRPr lang="es-ES"/>
        </a:p>
      </dgm:t>
    </dgm:pt>
    <dgm:pt modelId="{D7960B16-FD79-413A-80E3-361207A26712}" type="sibTrans" cxnId="{0287DD52-B359-4097-96B4-720FE1C40E9B}">
      <dgm:prSet/>
      <dgm:spPr/>
      <dgm:t>
        <a:bodyPr/>
        <a:lstStyle/>
        <a:p>
          <a:endParaRPr lang="es-ES"/>
        </a:p>
      </dgm:t>
    </dgm:pt>
    <dgm:pt modelId="{7C32F829-16F6-4F04-BA7E-03574D1D9722}">
      <dgm:prSet phldrT="[Texto]" custT="1"/>
      <dgm:spPr/>
      <dgm:t>
        <a:bodyPr/>
        <a:lstStyle/>
        <a:p>
          <a:r>
            <a:rPr lang="es-CO" sz="1400" dirty="0" smtClean="0"/>
            <a:t>Resultados confiables</a:t>
          </a:r>
          <a:endParaRPr lang="es-ES" sz="1400" dirty="0"/>
        </a:p>
      </dgm:t>
    </dgm:pt>
    <dgm:pt modelId="{30AADFBF-301E-48FF-85E1-9E5FF9CE7E3F}" type="parTrans" cxnId="{7EA187A7-024F-4E46-A31C-52F6718FA4E4}">
      <dgm:prSet/>
      <dgm:spPr/>
      <dgm:t>
        <a:bodyPr/>
        <a:lstStyle/>
        <a:p>
          <a:endParaRPr lang="es-ES"/>
        </a:p>
      </dgm:t>
    </dgm:pt>
    <dgm:pt modelId="{E82D3C7A-B522-443A-B649-37C2F1477C29}" type="sibTrans" cxnId="{7EA187A7-024F-4E46-A31C-52F6718FA4E4}">
      <dgm:prSet/>
      <dgm:spPr/>
      <dgm:t>
        <a:bodyPr/>
        <a:lstStyle/>
        <a:p>
          <a:endParaRPr lang="es-ES"/>
        </a:p>
      </dgm:t>
    </dgm:pt>
    <dgm:pt modelId="{4964CDE8-65C0-4044-B437-916691B5EE03}">
      <dgm:prSet phldrT="[Texto]" custT="1"/>
      <dgm:spPr/>
      <dgm:t>
        <a:bodyPr/>
        <a:lstStyle/>
        <a:p>
          <a:r>
            <a:rPr lang="es-CO" sz="1400" dirty="0" smtClean="0"/>
            <a:t>Facilidad relativa de codificación, análisis e interpretación de los datos</a:t>
          </a:r>
          <a:endParaRPr lang="es-ES" sz="1400" dirty="0"/>
        </a:p>
      </dgm:t>
    </dgm:pt>
    <dgm:pt modelId="{884A721B-D051-41C4-BD52-F13190C1F6C4}" type="parTrans" cxnId="{D4413402-7F39-4D77-B323-66E9E29E8316}">
      <dgm:prSet/>
      <dgm:spPr/>
      <dgm:t>
        <a:bodyPr/>
        <a:lstStyle/>
        <a:p>
          <a:endParaRPr lang="es-ES"/>
        </a:p>
      </dgm:t>
    </dgm:pt>
    <dgm:pt modelId="{E16E2F0E-951C-4225-A5F8-FB2D5AFC7283}" type="sibTrans" cxnId="{D4413402-7F39-4D77-B323-66E9E29E8316}">
      <dgm:prSet/>
      <dgm:spPr/>
      <dgm:t>
        <a:bodyPr/>
        <a:lstStyle/>
        <a:p>
          <a:endParaRPr lang="es-ES"/>
        </a:p>
      </dgm:t>
    </dgm:pt>
    <dgm:pt modelId="{688EEA03-6D60-48EC-8FF2-4CBB180D73C4}">
      <dgm:prSet phldrT="[Texto]" custT="1"/>
      <dgm:spPr/>
      <dgm:t>
        <a:bodyPr/>
        <a:lstStyle/>
        <a:p>
          <a:r>
            <a:rPr lang="es-ES" sz="1600" dirty="0" smtClean="0"/>
            <a:t>   Desventajas</a:t>
          </a:r>
          <a:endParaRPr lang="es-ES" sz="1600" dirty="0"/>
        </a:p>
      </dgm:t>
    </dgm:pt>
    <dgm:pt modelId="{7145677F-4A31-4FAB-97DE-EF0DA6F0745E}" type="parTrans" cxnId="{8E4AE1D2-DFB3-41F5-9DDB-471E2E33775B}">
      <dgm:prSet/>
      <dgm:spPr/>
      <dgm:t>
        <a:bodyPr/>
        <a:lstStyle/>
        <a:p>
          <a:endParaRPr lang="es-ES"/>
        </a:p>
      </dgm:t>
    </dgm:pt>
    <dgm:pt modelId="{663ACB70-E60A-4C40-A406-0626EBE683D5}" type="sibTrans" cxnId="{8E4AE1D2-DFB3-41F5-9DDB-471E2E33775B}">
      <dgm:prSet/>
      <dgm:spPr/>
      <dgm:t>
        <a:bodyPr/>
        <a:lstStyle/>
        <a:p>
          <a:endParaRPr lang="es-ES"/>
        </a:p>
      </dgm:t>
    </dgm:pt>
    <dgm:pt modelId="{62F6C65E-891F-4905-9F47-D168FB80D669}">
      <dgm:prSet phldrT="[Texto]" custT="1"/>
      <dgm:spPr/>
      <dgm:t>
        <a:bodyPr/>
        <a:lstStyle/>
        <a:p>
          <a:r>
            <a:rPr lang="es-CO" sz="1400" dirty="0" smtClean="0"/>
            <a:t>La perdida de cierta información que no este contemplada en la misma</a:t>
          </a:r>
          <a:endParaRPr lang="es-ES" sz="1400" dirty="0"/>
        </a:p>
      </dgm:t>
    </dgm:pt>
    <dgm:pt modelId="{D06CDCBC-8AF8-4FE0-BA76-05B08B6F8730}" type="parTrans" cxnId="{92FD583F-A663-4606-8656-41445E2998D0}">
      <dgm:prSet/>
      <dgm:spPr/>
      <dgm:t>
        <a:bodyPr/>
        <a:lstStyle/>
        <a:p>
          <a:endParaRPr lang="es-ES"/>
        </a:p>
      </dgm:t>
    </dgm:pt>
    <dgm:pt modelId="{5C2AF563-F4C7-4905-96A1-7BE52F293FC1}" type="sibTrans" cxnId="{92FD583F-A663-4606-8656-41445E2998D0}">
      <dgm:prSet/>
      <dgm:spPr/>
      <dgm:t>
        <a:bodyPr/>
        <a:lstStyle/>
        <a:p>
          <a:endParaRPr lang="es-ES"/>
        </a:p>
      </dgm:t>
    </dgm:pt>
    <dgm:pt modelId="{B341DB66-6EFD-40DA-B79B-C38AEEB5048D}">
      <dgm:prSet phldrT="[Texto]" custT="1"/>
      <dgm:spPr/>
      <dgm:t>
        <a:bodyPr/>
        <a:lstStyle/>
        <a:p>
          <a:r>
            <a:rPr lang="es-CO" sz="1400" dirty="0" smtClean="0"/>
            <a:t>Dependiendo del tipo de encuesta (Cara a cara o Cuestionario) el encuestado puede abstenerse de brindar la información real</a:t>
          </a:r>
          <a:endParaRPr lang="es-ES" sz="1400" dirty="0"/>
        </a:p>
      </dgm:t>
    </dgm:pt>
    <dgm:pt modelId="{B05DF0F3-7D1D-40AF-993E-CD88B18F87E4}" type="parTrans" cxnId="{AE6CE59F-AF4C-4ACB-B678-1849CFF87B26}">
      <dgm:prSet/>
      <dgm:spPr/>
      <dgm:t>
        <a:bodyPr/>
        <a:lstStyle/>
        <a:p>
          <a:endParaRPr lang="es-ES"/>
        </a:p>
      </dgm:t>
    </dgm:pt>
    <dgm:pt modelId="{E0223B09-0B4F-4B59-88A4-4C4719D9A2D4}" type="sibTrans" cxnId="{AE6CE59F-AF4C-4ACB-B678-1849CFF87B26}">
      <dgm:prSet/>
      <dgm:spPr/>
      <dgm:t>
        <a:bodyPr/>
        <a:lstStyle/>
        <a:p>
          <a:endParaRPr lang="es-ES"/>
        </a:p>
      </dgm:t>
    </dgm:pt>
    <dgm:pt modelId="{98AF63AE-0AB6-4E18-AEEE-43884F43CD18}">
      <dgm:prSet phldrT="[Texto]" custT="1"/>
      <dgm:spPr/>
      <dgm:t>
        <a:bodyPr/>
        <a:lstStyle/>
        <a:p>
          <a:r>
            <a:rPr lang="es-CO" sz="1400" dirty="0" smtClean="0"/>
            <a:t>Bajo costo</a:t>
          </a:r>
          <a:endParaRPr lang="es-ES" sz="1400" dirty="0"/>
        </a:p>
      </dgm:t>
    </dgm:pt>
    <dgm:pt modelId="{58AE9C5B-E537-4B06-B5FD-03DB300C3FA7}" type="parTrans" cxnId="{C0FA1980-2696-48CF-9571-A84823EA1A37}">
      <dgm:prSet/>
      <dgm:spPr/>
      <dgm:t>
        <a:bodyPr/>
        <a:lstStyle/>
        <a:p>
          <a:endParaRPr lang="es-ES"/>
        </a:p>
      </dgm:t>
    </dgm:pt>
    <dgm:pt modelId="{F85056A0-AAA0-4357-BCDE-F8048048B01B}" type="sibTrans" cxnId="{C0FA1980-2696-48CF-9571-A84823EA1A37}">
      <dgm:prSet/>
      <dgm:spPr/>
      <dgm:t>
        <a:bodyPr/>
        <a:lstStyle/>
        <a:p>
          <a:endParaRPr lang="es-ES"/>
        </a:p>
      </dgm:t>
    </dgm:pt>
    <dgm:pt modelId="{B6E1CE97-45AD-4012-8EA4-D15CB3098426}">
      <dgm:prSet phldrT="[Texto]" custT="1"/>
      <dgm:spPr/>
      <dgm:t>
        <a:bodyPr/>
        <a:lstStyle/>
        <a:p>
          <a:r>
            <a:rPr lang="es-CO" sz="1400" dirty="0" smtClean="0"/>
            <a:t>Técnica común y aplicable en la mayoría de casos</a:t>
          </a:r>
          <a:endParaRPr lang="es-ES" sz="1400" dirty="0"/>
        </a:p>
      </dgm:t>
    </dgm:pt>
    <dgm:pt modelId="{F481C990-A131-47D9-804D-603EC2B478C2}" type="parTrans" cxnId="{42D18602-8DF0-4AE1-943C-8DD02E81E6D4}">
      <dgm:prSet/>
      <dgm:spPr/>
      <dgm:t>
        <a:bodyPr/>
        <a:lstStyle/>
        <a:p>
          <a:endParaRPr lang="es-ES"/>
        </a:p>
      </dgm:t>
    </dgm:pt>
    <dgm:pt modelId="{36F27BB4-5140-45EF-9C26-9B51DF33C503}" type="sibTrans" cxnId="{42D18602-8DF0-4AE1-943C-8DD02E81E6D4}">
      <dgm:prSet/>
      <dgm:spPr/>
      <dgm:t>
        <a:bodyPr/>
        <a:lstStyle/>
        <a:p>
          <a:endParaRPr lang="es-ES"/>
        </a:p>
      </dgm:t>
    </dgm:pt>
    <dgm:pt modelId="{FA1FF318-F012-46B7-976F-EFA751C9A1F6}" type="pres">
      <dgm:prSet presAssocID="{E1158583-C7C0-4FA6-8BF8-B0198CBB724A}" presName="linearFlow" presStyleCnt="0">
        <dgm:presLayoutVars>
          <dgm:dir/>
          <dgm:resizeHandles val="exact"/>
        </dgm:presLayoutVars>
      </dgm:prSet>
      <dgm:spPr/>
      <dgm:t>
        <a:bodyPr/>
        <a:lstStyle/>
        <a:p>
          <a:endParaRPr lang="es-CO"/>
        </a:p>
      </dgm:t>
    </dgm:pt>
    <dgm:pt modelId="{F8DAC05C-0AD9-466E-9C80-F3F53DCAEC83}" type="pres">
      <dgm:prSet presAssocID="{7FD5B734-5F60-45F6-95C7-BD0D4FBD6C82}" presName="composite" presStyleCnt="0"/>
      <dgm:spPr/>
    </dgm:pt>
    <dgm:pt modelId="{EAC2C7C5-D265-4C67-85F3-8F6CD4E2F8E1}" type="pres">
      <dgm:prSet presAssocID="{7FD5B734-5F60-45F6-95C7-BD0D4FBD6C82}" presName="imgShp" presStyleLbl="fgImgPlace1" presStyleIdx="0" presStyleCnt="2"/>
      <dgm:spPr>
        <a:blipFill rotWithShape="1">
          <a:blip xmlns:r="http://schemas.openxmlformats.org/officeDocument/2006/relationships" r:embed="rId1"/>
          <a:stretch>
            <a:fillRect/>
          </a:stretch>
        </a:blipFill>
      </dgm:spPr>
    </dgm:pt>
    <dgm:pt modelId="{B1F8F1A0-2206-40BD-9630-3CD72493C150}" type="pres">
      <dgm:prSet presAssocID="{7FD5B734-5F60-45F6-95C7-BD0D4FBD6C82}" presName="txShp" presStyleLbl="node1" presStyleIdx="0" presStyleCnt="2" custScaleX="102014" custScaleY="291265">
        <dgm:presLayoutVars>
          <dgm:bulletEnabled val="1"/>
        </dgm:presLayoutVars>
      </dgm:prSet>
      <dgm:spPr/>
      <dgm:t>
        <a:bodyPr/>
        <a:lstStyle/>
        <a:p>
          <a:endParaRPr lang="es-CO"/>
        </a:p>
      </dgm:t>
    </dgm:pt>
    <dgm:pt modelId="{57FF19C4-624F-4898-9051-8BCC50AA297C}" type="pres">
      <dgm:prSet presAssocID="{C0B3C42D-DAFA-4398-809A-ABA205F0C084}" presName="spacing" presStyleCnt="0"/>
      <dgm:spPr/>
    </dgm:pt>
    <dgm:pt modelId="{2EE4BF40-5535-4314-B05E-95FC5E1DA78B}" type="pres">
      <dgm:prSet presAssocID="{688EEA03-6D60-48EC-8FF2-4CBB180D73C4}" presName="composite" presStyleCnt="0"/>
      <dgm:spPr/>
    </dgm:pt>
    <dgm:pt modelId="{F096AD22-A07D-4BEA-AFF1-E5EBE644ACD4}" type="pres">
      <dgm:prSet presAssocID="{688EEA03-6D60-48EC-8FF2-4CBB180D73C4}" presName="imgShp" presStyleLbl="fgImgPlace1" presStyleIdx="1" presStyleCnt="2"/>
      <dgm:spPr>
        <a:blipFill rotWithShape="1">
          <a:blip xmlns:r="http://schemas.openxmlformats.org/officeDocument/2006/relationships" r:embed="rId2"/>
          <a:stretch>
            <a:fillRect/>
          </a:stretch>
        </a:blipFill>
      </dgm:spPr>
    </dgm:pt>
    <dgm:pt modelId="{97B641B6-1CC6-4C0A-A06C-1D9F1D1D2FED}" type="pres">
      <dgm:prSet presAssocID="{688EEA03-6D60-48EC-8FF2-4CBB180D73C4}" presName="txShp" presStyleLbl="node1" presStyleIdx="1" presStyleCnt="2" custScaleY="219311" custLinFactNeighborX="612" custLinFactNeighborY="-4428">
        <dgm:presLayoutVars>
          <dgm:bulletEnabled val="1"/>
        </dgm:presLayoutVars>
      </dgm:prSet>
      <dgm:spPr/>
      <dgm:t>
        <a:bodyPr/>
        <a:lstStyle/>
        <a:p>
          <a:endParaRPr lang="es-CO"/>
        </a:p>
      </dgm:t>
    </dgm:pt>
  </dgm:ptLst>
  <dgm:cxnLst>
    <dgm:cxn modelId="{B12F1AAB-47F3-4F05-BADF-D6421DD2764A}" type="presOf" srcId="{4964CDE8-65C0-4044-B437-916691B5EE03}" destId="{B1F8F1A0-2206-40BD-9630-3CD72493C150}" srcOrd="0" destOrd="3" presId="urn:microsoft.com/office/officeart/2005/8/layout/vList3#2"/>
    <dgm:cxn modelId="{EF81CB39-B2A0-4BB7-8B98-849AFAC65B48}" type="presOf" srcId="{B341DB66-6EFD-40DA-B79B-C38AEEB5048D}" destId="{97B641B6-1CC6-4C0A-A06C-1D9F1D1D2FED}" srcOrd="0" destOrd="2" presId="urn:microsoft.com/office/officeart/2005/8/layout/vList3#2"/>
    <dgm:cxn modelId="{C0FA1980-2696-48CF-9571-A84823EA1A37}" srcId="{7FD5B734-5F60-45F6-95C7-BD0D4FBD6C82}" destId="{98AF63AE-0AB6-4E18-AEEE-43884F43CD18}" srcOrd="3" destOrd="0" parTransId="{58AE9C5B-E537-4B06-B5FD-03DB300C3FA7}" sibTransId="{F85056A0-AAA0-4357-BCDE-F8048048B01B}"/>
    <dgm:cxn modelId="{21369203-A10C-470B-A816-3469240A608A}" type="presOf" srcId="{7FD5B734-5F60-45F6-95C7-BD0D4FBD6C82}" destId="{B1F8F1A0-2206-40BD-9630-3CD72493C150}" srcOrd="0" destOrd="0" presId="urn:microsoft.com/office/officeart/2005/8/layout/vList3#2"/>
    <dgm:cxn modelId="{8E4AE1D2-DFB3-41F5-9DDB-471E2E33775B}" srcId="{E1158583-C7C0-4FA6-8BF8-B0198CBB724A}" destId="{688EEA03-6D60-48EC-8FF2-4CBB180D73C4}" srcOrd="1" destOrd="0" parTransId="{7145677F-4A31-4FAB-97DE-EF0DA6F0745E}" sibTransId="{663ACB70-E60A-4C40-A406-0626EBE683D5}"/>
    <dgm:cxn modelId="{D4413402-7F39-4D77-B323-66E9E29E8316}" srcId="{7FD5B734-5F60-45F6-95C7-BD0D4FBD6C82}" destId="{4964CDE8-65C0-4044-B437-916691B5EE03}" srcOrd="2" destOrd="0" parTransId="{884A721B-D051-41C4-BD52-F13190C1F6C4}" sibTransId="{E16E2F0E-951C-4225-A5F8-FB2D5AFC7283}"/>
    <dgm:cxn modelId="{3F4BA26F-3252-4442-BD2E-9BF9290A89A6}" type="presOf" srcId="{98AF63AE-0AB6-4E18-AEEE-43884F43CD18}" destId="{B1F8F1A0-2206-40BD-9630-3CD72493C150}" srcOrd="0" destOrd="4" presId="urn:microsoft.com/office/officeart/2005/8/layout/vList3#2"/>
    <dgm:cxn modelId="{AE6CE59F-AF4C-4ACB-B678-1849CFF87B26}" srcId="{688EEA03-6D60-48EC-8FF2-4CBB180D73C4}" destId="{B341DB66-6EFD-40DA-B79B-C38AEEB5048D}" srcOrd="1" destOrd="0" parTransId="{B05DF0F3-7D1D-40AF-993E-CD88B18F87E4}" sibTransId="{E0223B09-0B4F-4B59-88A4-4C4719D9A2D4}"/>
    <dgm:cxn modelId="{0661D81A-C313-4BB7-9912-D2C00D7AF39A}" type="presOf" srcId="{7C32F829-16F6-4F04-BA7E-03574D1D9722}" destId="{B1F8F1A0-2206-40BD-9630-3CD72493C150}" srcOrd="0" destOrd="2" presId="urn:microsoft.com/office/officeart/2005/8/layout/vList3#2"/>
    <dgm:cxn modelId="{816DF50A-0981-46AC-9F71-F6F3242E2FB1}" type="presOf" srcId="{BADC211A-DA18-4D7C-85C3-7AA7894E7B95}" destId="{B1F8F1A0-2206-40BD-9630-3CD72493C150}" srcOrd="0" destOrd="1" presId="urn:microsoft.com/office/officeart/2005/8/layout/vList3#2"/>
    <dgm:cxn modelId="{7B04A58A-7AB6-4FEC-86D1-D7CC07DBFE9B}" type="presOf" srcId="{B6E1CE97-45AD-4012-8EA4-D15CB3098426}" destId="{B1F8F1A0-2206-40BD-9630-3CD72493C150}" srcOrd="0" destOrd="5" presId="urn:microsoft.com/office/officeart/2005/8/layout/vList3#2"/>
    <dgm:cxn modelId="{99F4990B-F5F7-4BAF-BAE5-4CE21B38EAB0}" type="presOf" srcId="{688EEA03-6D60-48EC-8FF2-4CBB180D73C4}" destId="{97B641B6-1CC6-4C0A-A06C-1D9F1D1D2FED}" srcOrd="0" destOrd="0" presId="urn:microsoft.com/office/officeart/2005/8/layout/vList3#2"/>
    <dgm:cxn modelId="{0287DD52-B359-4097-96B4-720FE1C40E9B}" srcId="{7FD5B734-5F60-45F6-95C7-BD0D4FBD6C82}" destId="{BADC211A-DA18-4D7C-85C3-7AA7894E7B95}" srcOrd="0" destOrd="0" parTransId="{F079084E-8379-4EEB-81C9-7DBF591C3CF7}" sibTransId="{D7960B16-FD79-413A-80E3-361207A26712}"/>
    <dgm:cxn modelId="{92FD583F-A663-4606-8656-41445E2998D0}" srcId="{688EEA03-6D60-48EC-8FF2-4CBB180D73C4}" destId="{62F6C65E-891F-4905-9F47-D168FB80D669}" srcOrd="0" destOrd="0" parTransId="{D06CDCBC-8AF8-4FE0-BA76-05B08B6F8730}" sibTransId="{5C2AF563-F4C7-4905-96A1-7BE52F293FC1}"/>
    <dgm:cxn modelId="{7EA187A7-024F-4E46-A31C-52F6718FA4E4}" srcId="{7FD5B734-5F60-45F6-95C7-BD0D4FBD6C82}" destId="{7C32F829-16F6-4F04-BA7E-03574D1D9722}" srcOrd="1" destOrd="0" parTransId="{30AADFBF-301E-48FF-85E1-9E5FF9CE7E3F}" sibTransId="{E82D3C7A-B522-443A-B649-37C2F1477C29}"/>
    <dgm:cxn modelId="{42D18602-8DF0-4AE1-943C-8DD02E81E6D4}" srcId="{7FD5B734-5F60-45F6-95C7-BD0D4FBD6C82}" destId="{B6E1CE97-45AD-4012-8EA4-D15CB3098426}" srcOrd="4" destOrd="0" parTransId="{F481C990-A131-47D9-804D-603EC2B478C2}" sibTransId="{36F27BB4-5140-45EF-9C26-9B51DF33C503}"/>
    <dgm:cxn modelId="{0BE747A7-C9DE-4F47-8541-DBBBF32741F7}" type="presOf" srcId="{E1158583-C7C0-4FA6-8BF8-B0198CBB724A}" destId="{FA1FF318-F012-46B7-976F-EFA751C9A1F6}" srcOrd="0" destOrd="0" presId="urn:microsoft.com/office/officeart/2005/8/layout/vList3#2"/>
    <dgm:cxn modelId="{9B3105BB-4330-4782-AE8D-F8C0812E4736}" srcId="{E1158583-C7C0-4FA6-8BF8-B0198CBB724A}" destId="{7FD5B734-5F60-45F6-95C7-BD0D4FBD6C82}" srcOrd="0" destOrd="0" parTransId="{17C55D12-9A02-4C72-B5CE-66BD2D4EDC61}" sibTransId="{C0B3C42D-DAFA-4398-809A-ABA205F0C084}"/>
    <dgm:cxn modelId="{00B8123C-6475-49FB-9B77-675014F0978B}" type="presOf" srcId="{62F6C65E-891F-4905-9F47-D168FB80D669}" destId="{97B641B6-1CC6-4C0A-A06C-1D9F1D1D2FED}" srcOrd="0" destOrd="1" presId="urn:microsoft.com/office/officeart/2005/8/layout/vList3#2"/>
    <dgm:cxn modelId="{0B7A8D0D-DFF4-42CD-88C2-295D9E769295}" type="presParOf" srcId="{FA1FF318-F012-46B7-976F-EFA751C9A1F6}" destId="{F8DAC05C-0AD9-466E-9C80-F3F53DCAEC83}" srcOrd="0" destOrd="0" presId="urn:microsoft.com/office/officeart/2005/8/layout/vList3#2"/>
    <dgm:cxn modelId="{344B7FA7-9A79-46E8-8C7F-6223BA4D58C6}" type="presParOf" srcId="{F8DAC05C-0AD9-466E-9C80-F3F53DCAEC83}" destId="{EAC2C7C5-D265-4C67-85F3-8F6CD4E2F8E1}" srcOrd="0" destOrd="0" presId="urn:microsoft.com/office/officeart/2005/8/layout/vList3#2"/>
    <dgm:cxn modelId="{BCD201A4-1266-4A60-A368-14A29E894E30}" type="presParOf" srcId="{F8DAC05C-0AD9-466E-9C80-F3F53DCAEC83}" destId="{B1F8F1A0-2206-40BD-9630-3CD72493C150}" srcOrd="1" destOrd="0" presId="urn:microsoft.com/office/officeart/2005/8/layout/vList3#2"/>
    <dgm:cxn modelId="{EA5CEBA9-EC66-413B-A013-E2E1EF63701D}" type="presParOf" srcId="{FA1FF318-F012-46B7-976F-EFA751C9A1F6}" destId="{57FF19C4-624F-4898-9051-8BCC50AA297C}" srcOrd="1" destOrd="0" presId="urn:microsoft.com/office/officeart/2005/8/layout/vList3#2"/>
    <dgm:cxn modelId="{2FE709A6-7ADD-4D7F-9593-AC43AF870B3B}" type="presParOf" srcId="{FA1FF318-F012-46B7-976F-EFA751C9A1F6}" destId="{2EE4BF40-5535-4314-B05E-95FC5E1DA78B}" srcOrd="2" destOrd="0" presId="urn:microsoft.com/office/officeart/2005/8/layout/vList3#2"/>
    <dgm:cxn modelId="{80B5A16E-3AAA-4F90-A928-235F1A286EC3}" type="presParOf" srcId="{2EE4BF40-5535-4314-B05E-95FC5E1DA78B}" destId="{F096AD22-A07D-4BEA-AFF1-E5EBE644ACD4}" srcOrd="0" destOrd="0" presId="urn:microsoft.com/office/officeart/2005/8/layout/vList3#2"/>
    <dgm:cxn modelId="{6AD372A4-4D98-4399-9977-9E5EBE9164CC}" type="presParOf" srcId="{2EE4BF40-5535-4314-B05E-95FC5E1DA78B}" destId="{97B641B6-1CC6-4C0A-A06C-1D9F1D1D2FED}" srcOrd="1" destOrd="0" presId="urn:microsoft.com/office/officeart/2005/8/layout/vList3#2"/>
  </dgm:cxnLst>
  <dgm:bg/>
  <dgm:whole/>
</dgm:dataModel>
</file>

<file path=ppt/diagrams/data6.xml><?xml version="1.0" encoding="utf-8"?>
<dgm:dataModel xmlns:dgm="http://schemas.openxmlformats.org/drawingml/2006/diagram" xmlns:a="http://schemas.openxmlformats.org/drawingml/2006/main">
  <dgm:ptLst>
    <dgm:pt modelId="{7E663E64-9AB4-4548-895B-1DF14A359AAE}" type="doc">
      <dgm:prSet loTypeId="urn:microsoft.com/office/officeart/2008/layout/VerticalAccentList" loCatId="list" qsTypeId="urn:microsoft.com/office/officeart/2005/8/quickstyle/3d3" qsCatId="3D" csTypeId="urn:microsoft.com/office/officeart/2005/8/colors/accent6_2" csCatId="accent6" phldr="1"/>
      <dgm:spPr/>
      <dgm:t>
        <a:bodyPr/>
        <a:lstStyle/>
        <a:p>
          <a:endParaRPr lang="es-ES"/>
        </a:p>
      </dgm:t>
    </dgm:pt>
    <dgm:pt modelId="{A264D5BE-2B09-4DA7-959C-6F84EF0A5F14}">
      <dgm:prSet phldrT="[Texto]"/>
      <dgm:spPr/>
      <dgm:t>
        <a:bodyPr/>
        <a:lstStyle/>
        <a:p>
          <a:r>
            <a:rPr lang="es-ES" dirty="0" smtClean="0"/>
            <a:t>Abiertas	</a:t>
          </a:r>
          <a:endParaRPr lang="es-ES" dirty="0"/>
        </a:p>
      </dgm:t>
    </dgm:pt>
    <dgm:pt modelId="{12836CB2-BC72-4B24-A683-4C4AFE85849E}" type="parTrans" cxnId="{0494918A-342C-4ABA-808D-08C35302B197}">
      <dgm:prSet/>
      <dgm:spPr/>
      <dgm:t>
        <a:bodyPr/>
        <a:lstStyle/>
        <a:p>
          <a:endParaRPr lang="es-ES"/>
        </a:p>
      </dgm:t>
    </dgm:pt>
    <dgm:pt modelId="{842AF4BB-1B21-4D40-B56B-FFB6101D42AD}" type="sibTrans" cxnId="{0494918A-342C-4ABA-808D-08C35302B197}">
      <dgm:prSet/>
      <dgm:spPr/>
      <dgm:t>
        <a:bodyPr/>
        <a:lstStyle/>
        <a:p>
          <a:endParaRPr lang="es-ES"/>
        </a:p>
      </dgm:t>
    </dgm:pt>
    <dgm:pt modelId="{EA9BB81A-37F5-4AB9-AD9C-B18B1DE3FDB4}">
      <dgm:prSet phldrT="[Texto]" custT="1"/>
      <dgm:spPr/>
      <dgm:t>
        <a:bodyPr/>
        <a:lstStyle/>
        <a:p>
          <a:r>
            <a:rPr lang="es-CO" sz="1400" dirty="0" smtClean="0"/>
            <a:t>Aquellas en las que la pregunta no delimita la respuestas por lo cual se pueden obtener respuestas infinitas suelen ser más difíciles de codificar y tabular. </a:t>
          </a:r>
          <a:endParaRPr lang="es-ES" sz="1400" dirty="0"/>
        </a:p>
      </dgm:t>
    </dgm:pt>
    <dgm:pt modelId="{FC44133B-64CA-4233-90A1-A1F60AE0F439}" type="parTrans" cxnId="{3F731754-C2A9-4F8D-B84F-B20503869F82}">
      <dgm:prSet/>
      <dgm:spPr/>
      <dgm:t>
        <a:bodyPr/>
        <a:lstStyle/>
        <a:p>
          <a:endParaRPr lang="es-ES"/>
        </a:p>
      </dgm:t>
    </dgm:pt>
    <dgm:pt modelId="{486109FA-D34E-4864-9B4F-E7323F4ECDC7}" type="sibTrans" cxnId="{3F731754-C2A9-4F8D-B84F-B20503869F82}">
      <dgm:prSet/>
      <dgm:spPr/>
      <dgm:t>
        <a:bodyPr/>
        <a:lstStyle/>
        <a:p>
          <a:endParaRPr lang="es-ES"/>
        </a:p>
      </dgm:t>
    </dgm:pt>
    <dgm:pt modelId="{D56567AD-A73C-4671-B46B-E60B508F9F3C}">
      <dgm:prSet phldrT="[Texto]"/>
      <dgm:spPr/>
      <dgm:t>
        <a:bodyPr/>
        <a:lstStyle/>
        <a:p>
          <a:r>
            <a:rPr lang="es-ES" dirty="0" smtClean="0"/>
            <a:t>Cerradas</a:t>
          </a:r>
          <a:endParaRPr lang="es-ES" dirty="0"/>
        </a:p>
      </dgm:t>
    </dgm:pt>
    <dgm:pt modelId="{A0CCB5F7-48D5-43AB-A988-5F7ACD74A8B2}" type="parTrans" cxnId="{43C8F05D-60E8-491B-956F-EDAEDF8E1E7F}">
      <dgm:prSet/>
      <dgm:spPr/>
      <dgm:t>
        <a:bodyPr/>
        <a:lstStyle/>
        <a:p>
          <a:endParaRPr lang="es-ES"/>
        </a:p>
      </dgm:t>
    </dgm:pt>
    <dgm:pt modelId="{F32AB628-8BD2-43F0-92D0-79878D6D28FE}" type="sibTrans" cxnId="{43C8F05D-60E8-491B-956F-EDAEDF8E1E7F}">
      <dgm:prSet/>
      <dgm:spPr/>
      <dgm:t>
        <a:bodyPr/>
        <a:lstStyle/>
        <a:p>
          <a:endParaRPr lang="es-ES"/>
        </a:p>
      </dgm:t>
    </dgm:pt>
    <dgm:pt modelId="{FC676AE7-9F6E-4345-9EC9-811037AD25EE}">
      <dgm:prSet phldrT="[Texto]" custT="1"/>
      <dgm:spPr/>
      <dgm:t>
        <a:bodyPr/>
        <a:lstStyle/>
        <a:p>
          <a:r>
            <a:rPr lang="es-CO" sz="1400" dirty="0" smtClean="0"/>
            <a:t>Aquellas que previamente contienen una serie de respuestas analizadas con anterioridad y que posiblemente suplen o encierran la mayoría de opciones que se le pueden ocurrir al encuestado.</a:t>
          </a:r>
          <a:endParaRPr lang="es-ES" sz="1400" dirty="0"/>
        </a:p>
      </dgm:t>
    </dgm:pt>
    <dgm:pt modelId="{287EDD29-8EB8-4ACA-9317-2397D36A74F2}" type="parTrans" cxnId="{48093B2C-D77B-41B5-83F7-FED8B0DA2767}">
      <dgm:prSet/>
      <dgm:spPr/>
      <dgm:t>
        <a:bodyPr/>
        <a:lstStyle/>
        <a:p>
          <a:endParaRPr lang="es-ES"/>
        </a:p>
      </dgm:t>
    </dgm:pt>
    <dgm:pt modelId="{501D9687-7F1B-4C10-8784-16D444BB232F}" type="sibTrans" cxnId="{48093B2C-D77B-41B5-83F7-FED8B0DA2767}">
      <dgm:prSet/>
      <dgm:spPr/>
      <dgm:t>
        <a:bodyPr/>
        <a:lstStyle/>
        <a:p>
          <a:endParaRPr lang="es-ES"/>
        </a:p>
      </dgm:t>
    </dgm:pt>
    <dgm:pt modelId="{1FFC585E-051D-43CB-93E1-376D3C4E8024}" type="pres">
      <dgm:prSet presAssocID="{7E663E64-9AB4-4548-895B-1DF14A359AAE}" presName="Name0" presStyleCnt="0">
        <dgm:presLayoutVars>
          <dgm:chMax/>
          <dgm:chPref/>
          <dgm:dir/>
        </dgm:presLayoutVars>
      </dgm:prSet>
      <dgm:spPr/>
      <dgm:t>
        <a:bodyPr/>
        <a:lstStyle/>
        <a:p>
          <a:endParaRPr lang="es-CO"/>
        </a:p>
      </dgm:t>
    </dgm:pt>
    <dgm:pt modelId="{C15533CF-6B6C-4A1B-ABEB-C3C35680E192}" type="pres">
      <dgm:prSet presAssocID="{A264D5BE-2B09-4DA7-959C-6F84EF0A5F14}" presName="parenttextcomposite" presStyleCnt="0"/>
      <dgm:spPr/>
    </dgm:pt>
    <dgm:pt modelId="{D8EDB26F-9639-43D9-A7B7-D35AECD12D9E}" type="pres">
      <dgm:prSet presAssocID="{A264D5BE-2B09-4DA7-959C-6F84EF0A5F14}" presName="parenttext" presStyleLbl="revTx" presStyleIdx="0" presStyleCnt="2">
        <dgm:presLayoutVars>
          <dgm:chMax/>
          <dgm:chPref val="2"/>
          <dgm:bulletEnabled val="1"/>
        </dgm:presLayoutVars>
      </dgm:prSet>
      <dgm:spPr/>
      <dgm:t>
        <a:bodyPr/>
        <a:lstStyle/>
        <a:p>
          <a:endParaRPr lang="es-CO"/>
        </a:p>
      </dgm:t>
    </dgm:pt>
    <dgm:pt modelId="{5A49B215-6701-43BC-9803-2EBAB950337B}" type="pres">
      <dgm:prSet presAssocID="{A264D5BE-2B09-4DA7-959C-6F84EF0A5F14}" presName="composite" presStyleCnt="0"/>
      <dgm:spPr/>
    </dgm:pt>
    <dgm:pt modelId="{2C331DF7-1B9D-4390-8B0D-D879A38AFB84}" type="pres">
      <dgm:prSet presAssocID="{A264D5BE-2B09-4DA7-959C-6F84EF0A5F14}" presName="chevron1" presStyleLbl="alignNode1" presStyleIdx="0" presStyleCnt="14"/>
      <dgm:spPr/>
    </dgm:pt>
    <dgm:pt modelId="{B0C3741A-36A9-46CD-9C6B-F231E729E611}" type="pres">
      <dgm:prSet presAssocID="{A264D5BE-2B09-4DA7-959C-6F84EF0A5F14}" presName="chevron2" presStyleLbl="alignNode1" presStyleIdx="1" presStyleCnt="14"/>
      <dgm:spPr/>
    </dgm:pt>
    <dgm:pt modelId="{65D425D2-4D6C-4C43-B611-13C9E9170501}" type="pres">
      <dgm:prSet presAssocID="{A264D5BE-2B09-4DA7-959C-6F84EF0A5F14}" presName="chevron3" presStyleLbl="alignNode1" presStyleIdx="2" presStyleCnt="14"/>
      <dgm:spPr/>
    </dgm:pt>
    <dgm:pt modelId="{B4183EA4-E18C-435D-9324-40CFBDA858C1}" type="pres">
      <dgm:prSet presAssocID="{A264D5BE-2B09-4DA7-959C-6F84EF0A5F14}" presName="chevron4" presStyleLbl="alignNode1" presStyleIdx="3" presStyleCnt="14"/>
      <dgm:spPr/>
    </dgm:pt>
    <dgm:pt modelId="{64E9DA65-3D56-4FCE-B950-B2F8B45B28A4}" type="pres">
      <dgm:prSet presAssocID="{A264D5BE-2B09-4DA7-959C-6F84EF0A5F14}" presName="chevron5" presStyleLbl="alignNode1" presStyleIdx="4" presStyleCnt="14"/>
      <dgm:spPr/>
    </dgm:pt>
    <dgm:pt modelId="{04426608-B559-49EB-8C26-7791F7E132B4}" type="pres">
      <dgm:prSet presAssocID="{A264D5BE-2B09-4DA7-959C-6F84EF0A5F14}" presName="chevron6" presStyleLbl="alignNode1" presStyleIdx="5" presStyleCnt="14"/>
      <dgm:spPr/>
    </dgm:pt>
    <dgm:pt modelId="{106A899F-66A9-4B68-BA11-573C3A7C7C64}" type="pres">
      <dgm:prSet presAssocID="{A264D5BE-2B09-4DA7-959C-6F84EF0A5F14}" presName="chevron7" presStyleLbl="alignNode1" presStyleIdx="6" presStyleCnt="14"/>
      <dgm:spPr/>
    </dgm:pt>
    <dgm:pt modelId="{7743D74B-64A1-4E6B-9151-BC192BFCA715}" type="pres">
      <dgm:prSet presAssocID="{A264D5BE-2B09-4DA7-959C-6F84EF0A5F14}" presName="childtext" presStyleLbl="solidFgAcc1" presStyleIdx="0" presStyleCnt="2">
        <dgm:presLayoutVars>
          <dgm:chMax/>
          <dgm:chPref val="0"/>
          <dgm:bulletEnabled val="1"/>
        </dgm:presLayoutVars>
      </dgm:prSet>
      <dgm:spPr/>
      <dgm:t>
        <a:bodyPr/>
        <a:lstStyle/>
        <a:p>
          <a:endParaRPr lang="es-CO"/>
        </a:p>
      </dgm:t>
    </dgm:pt>
    <dgm:pt modelId="{E3CDE2BE-402E-4F71-8358-45D417C01159}" type="pres">
      <dgm:prSet presAssocID="{842AF4BB-1B21-4D40-B56B-FFB6101D42AD}" presName="sibTrans" presStyleCnt="0"/>
      <dgm:spPr/>
    </dgm:pt>
    <dgm:pt modelId="{758CD3BF-349F-4BA1-A932-725433B35A68}" type="pres">
      <dgm:prSet presAssocID="{D56567AD-A73C-4671-B46B-E60B508F9F3C}" presName="parenttextcomposite" presStyleCnt="0"/>
      <dgm:spPr/>
    </dgm:pt>
    <dgm:pt modelId="{2AE87C25-3A77-4206-8444-F69B93A97AC8}" type="pres">
      <dgm:prSet presAssocID="{D56567AD-A73C-4671-B46B-E60B508F9F3C}" presName="parenttext" presStyleLbl="revTx" presStyleIdx="1" presStyleCnt="2">
        <dgm:presLayoutVars>
          <dgm:chMax/>
          <dgm:chPref val="2"/>
          <dgm:bulletEnabled val="1"/>
        </dgm:presLayoutVars>
      </dgm:prSet>
      <dgm:spPr/>
      <dgm:t>
        <a:bodyPr/>
        <a:lstStyle/>
        <a:p>
          <a:endParaRPr lang="es-CO"/>
        </a:p>
      </dgm:t>
    </dgm:pt>
    <dgm:pt modelId="{90A8F046-A15D-4A83-920A-65EDF0FB90B7}" type="pres">
      <dgm:prSet presAssocID="{D56567AD-A73C-4671-B46B-E60B508F9F3C}" presName="composite" presStyleCnt="0"/>
      <dgm:spPr/>
    </dgm:pt>
    <dgm:pt modelId="{AB208827-89DD-4BA3-A836-31BB74021B44}" type="pres">
      <dgm:prSet presAssocID="{D56567AD-A73C-4671-B46B-E60B508F9F3C}" presName="chevron1" presStyleLbl="alignNode1" presStyleIdx="7" presStyleCnt="14"/>
      <dgm:spPr/>
    </dgm:pt>
    <dgm:pt modelId="{48E1F5FB-0E1E-4329-AFA6-66D92B3B43A0}" type="pres">
      <dgm:prSet presAssocID="{D56567AD-A73C-4671-B46B-E60B508F9F3C}" presName="chevron2" presStyleLbl="alignNode1" presStyleIdx="8" presStyleCnt="14"/>
      <dgm:spPr/>
    </dgm:pt>
    <dgm:pt modelId="{E1218EC1-35F8-4209-BD1C-5AB3EFA98BBB}" type="pres">
      <dgm:prSet presAssocID="{D56567AD-A73C-4671-B46B-E60B508F9F3C}" presName="chevron3" presStyleLbl="alignNode1" presStyleIdx="9" presStyleCnt="14"/>
      <dgm:spPr/>
    </dgm:pt>
    <dgm:pt modelId="{A1C4C29D-17E3-465E-B604-E37F40BDF35B}" type="pres">
      <dgm:prSet presAssocID="{D56567AD-A73C-4671-B46B-E60B508F9F3C}" presName="chevron4" presStyleLbl="alignNode1" presStyleIdx="10" presStyleCnt="14"/>
      <dgm:spPr/>
    </dgm:pt>
    <dgm:pt modelId="{ECDF43B8-43AC-4093-B3A0-34071E7E452B}" type="pres">
      <dgm:prSet presAssocID="{D56567AD-A73C-4671-B46B-E60B508F9F3C}" presName="chevron5" presStyleLbl="alignNode1" presStyleIdx="11" presStyleCnt="14"/>
      <dgm:spPr/>
    </dgm:pt>
    <dgm:pt modelId="{8761A525-370A-4CAD-A787-99800E6698D1}" type="pres">
      <dgm:prSet presAssocID="{D56567AD-A73C-4671-B46B-E60B508F9F3C}" presName="chevron6" presStyleLbl="alignNode1" presStyleIdx="12" presStyleCnt="14"/>
      <dgm:spPr/>
    </dgm:pt>
    <dgm:pt modelId="{5D5871D2-4CE8-4B5C-AE5D-383A4BAE2FBE}" type="pres">
      <dgm:prSet presAssocID="{D56567AD-A73C-4671-B46B-E60B508F9F3C}" presName="chevron7" presStyleLbl="alignNode1" presStyleIdx="13" presStyleCnt="14"/>
      <dgm:spPr/>
    </dgm:pt>
    <dgm:pt modelId="{2995CB49-C7E4-497E-8D6C-EAED30A2A0E9}" type="pres">
      <dgm:prSet presAssocID="{D56567AD-A73C-4671-B46B-E60B508F9F3C}" presName="childtext" presStyleLbl="solidFgAcc1" presStyleIdx="1" presStyleCnt="2">
        <dgm:presLayoutVars>
          <dgm:chMax/>
          <dgm:chPref val="0"/>
          <dgm:bulletEnabled val="1"/>
        </dgm:presLayoutVars>
      </dgm:prSet>
      <dgm:spPr/>
      <dgm:t>
        <a:bodyPr/>
        <a:lstStyle/>
        <a:p>
          <a:endParaRPr lang="es-CO"/>
        </a:p>
      </dgm:t>
    </dgm:pt>
  </dgm:ptLst>
  <dgm:cxnLst>
    <dgm:cxn modelId="{53E6BA0C-2F0B-4DCF-8975-1D62FC2C79D3}" type="presOf" srcId="{A264D5BE-2B09-4DA7-959C-6F84EF0A5F14}" destId="{D8EDB26F-9639-43D9-A7B7-D35AECD12D9E}" srcOrd="0" destOrd="0" presId="urn:microsoft.com/office/officeart/2008/layout/VerticalAccentList"/>
    <dgm:cxn modelId="{A2943D2A-0A3C-4E5F-AD0B-634B446F4ED6}" type="presOf" srcId="{7E663E64-9AB4-4548-895B-1DF14A359AAE}" destId="{1FFC585E-051D-43CB-93E1-376D3C4E8024}" srcOrd="0" destOrd="0" presId="urn:microsoft.com/office/officeart/2008/layout/VerticalAccentList"/>
    <dgm:cxn modelId="{0494918A-342C-4ABA-808D-08C35302B197}" srcId="{7E663E64-9AB4-4548-895B-1DF14A359AAE}" destId="{A264D5BE-2B09-4DA7-959C-6F84EF0A5F14}" srcOrd="0" destOrd="0" parTransId="{12836CB2-BC72-4B24-A683-4C4AFE85849E}" sibTransId="{842AF4BB-1B21-4D40-B56B-FFB6101D42AD}"/>
    <dgm:cxn modelId="{7E876491-3F3B-4DDD-8DDE-3A42387E61B9}" type="presOf" srcId="{EA9BB81A-37F5-4AB9-AD9C-B18B1DE3FDB4}" destId="{7743D74B-64A1-4E6B-9151-BC192BFCA715}" srcOrd="0" destOrd="0" presId="urn:microsoft.com/office/officeart/2008/layout/VerticalAccentList"/>
    <dgm:cxn modelId="{5C4057FC-3AB4-44A9-B7D6-BF9B3222D8C0}" type="presOf" srcId="{FC676AE7-9F6E-4345-9EC9-811037AD25EE}" destId="{2995CB49-C7E4-497E-8D6C-EAED30A2A0E9}" srcOrd="0" destOrd="0" presId="urn:microsoft.com/office/officeart/2008/layout/VerticalAccentList"/>
    <dgm:cxn modelId="{48093B2C-D77B-41B5-83F7-FED8B0DA2767}" srcId="{D56567AD-A73C-4671-B46B-E60B508F9F3C}" destId="{FC676AE7-9F6E-4345-9EC9-811037AD25EE}" srcOrd="0" destOrd="0" parTransId="{287EDD29-8EB8-4ACA-9317-2397D36A74F2}" sibTransId="{501D9687-7F1B-4C10-8784-16D444BB232F}"/>
    <dgm:cxn modelId="{3F731754-C2A9-4F8D-B84F-B20503869F82}" srcId="{A264D5BE-2B09-4DA7-959C-6F84EF0A5F14}" destId="{EA9BB81A-37F5-4AB9-AD9C-B18B1DE3FDB4}" srcOrd="0" destOrd="0" parTransId="{FC44133B-64CA-4233-90A1-A1F60AE0F439}" sibTransId="{486109FA-D34E-4864-9B4F-E7323F4ECDC7}"/>
    <dgm:cxn modelId="{43C8F05D-60E8-491B-956F-EDAEDF8E1E7F}" srcId="{7E663E64-9AB4-4548-895B-1DF14A359AAE}" destId="{D56567AD-A73C-4671-B46B-E60B508F9F3C}" srcOrd="1" destOrd="0" parTransId="{A0CCB5F7-48D5-43AB-A988-5F7ACD74A8B2}" sibTransId="{F32AB628-8BD2-43F0-92D0-79878D6D28FE}"/>
    <dgm:cxn modelId="{2D300DA8-B04A-4ED1-A1B2-6BE0A31AB2A9}" type="presOf" srcId="{D56567AD-A73C-4671-B46B-E60B508F9F3C}" destId="{2AE87C25-3A77-4206-8444-F69B93A97AC8}" srcOrd="0" destOrd="0" presId="urn:microsoft.com/office/officeart/2008/layout/VerticalAccentList"/>
    <dgm:cxn modelId="{71D4B7D0-67E6-44CE-849D-07C53240E6C4}" type="presParOf" srcId="{1FFC585E-051D-43CB-93E1-376D3C4E8024}" destId="{C15533CF-6B6C-4A1B-ABEB-C3C35680E192}" srcOrd="0" destOrd="0" presId="urn:microsoft.com/office/officeart/2008/layout/VerticalAccentList"/>
    <dgm:cxn modelId="{AABD1546-51AD-461D-A379-8813FAF84C4E}" type="presParOf" srcId="{C15533CF-6B6C-4A1B-ABEB-C3C35680E192}" destId="{D8EDB26F-9639-43D9-A7B7-D35AECD12D9E}" srcOrd="0" destOrd="0" presId="urn:microsoft.com/office/officeart/2008/layout/VerticalAccentList"/>
    <dgm:cxn modelId="{D0094C4F-97FE-4549-AC03-4B6471538BFF}" type="presParOf" srcId="{1FFC585E-051D-43CB-93E1-376D3C4E8024}" destId="{5A49B215-6701-43BC-9803-2EBAB950337B}" srcOrd="1" destOrd="0" presId="urn:microsoft.com/office/officeart/2008/layout/VerticalAccentList"/>
    <dgm:cxn modelId="{31CBF3C4-D595-4DBF-ADCC-72DA2F0E7B25}" type="presParOf" srcId="{5A49B215-6701-43BC-9803-2EBAB950337B}" destId="{2C331DF7-1B9D-4390-8B0D-D879A38AFB84}" srcOrd="0" destOrd="0" presId="urn:microsoft.com/office/officeart/2008/layout/VerticalAccentList"/>
    <dgm:cxn modelId="{79E94F17-82EC-4F92-9A7C-3ABABC7E6CFE}" type="presParOf" srcId="{5A49B215-6701-43BC-9803-2EBAB950337B}" destId="{B0C3741A-36A9-46CD-9C6B-F231E729E611}" srcOrd="1" destOrd="0" presId="urn:microsoft.com/office/officeart/2008/layout/VerticalAccentList"/>
    <dgm:cxn modelId="{5FCB9376-8E80-416A-B1DB-5BE4D619166A}" type="presParOf" srcId="{5A49B215-6701-43BC-9803-2EBAB950337B}" destId="{65D425D2-4D6C-4C43-B611-13C9E9170501}" srcOrd="2" destOrd="0" presId="urn:microsoft.com/office/officeart/2008/layout/VerticalAccentList"/>
    <dgm:cxn modelId="{70CFBB2A-33A0-4CB7-AB9A-3A2EB2FCAF45}" type="presParOf" srcId="{5A49B215-6701-43BC-9803-2EBAB950337B}" destId="{B4183EA4-E18C-435D-9324-40CFBDA858C1}" srcOrd="3" destOrd="0" presId="urn:microsoft.com/office/officeart/2008/layout/VerticalAccentList"/>
    <dgm:cxn modelId="{219F90AA-2F68-4180-AC09-4DE03A2835AC}" type="presParOf" srcId="{5A49B215-6701-43BC-9803-2EBAB950337B}" destId="{64E9DA65-3D56-4FCE-B950-B2F8B45B28A4}" srcOrd="4" destOrd="0" presId="urn:microsoft.com/office/officeart/2008/layout/VerticalAccentList"/>
    <dgm:cxn modelId="{ACA7C4BC-BBA4-4519-B174-3F6694FB15E3}" type="presParOf" srcId="{5A49B215-6701-43BC-9803-2EBAB950337B}" destId="{04426608-B559-49EB-8C26-7791F7E132B4}" srcOrd="5" destOrd="0" presId="urn:microsoft.com/office/officeart/2008/layout/VerticalAccentList"/>
    <dgm:cxn modelId="{CD5D4A14-43E1-4527-BF59-6F1020398883}" type="presParOf" srcId="{5A49B215-6701-43BC-9803-2EBAB950337B}" destId="{106A899F-66A9-4B68-BA11-573C3A7C7C64}" srcOrd="6" destOrd="0" presId="urn:microsoft.com/office/officeart/2008/layout/VerticalAccentList"/>
    <dgm:cxn modelId="{FD815560-6323-4F03-9DDA-3790452B2831}" type="presParOf" srcId="{5A49B215-6701-43BC-9803-2EBAB950337B}" destId="{7743D74B-64A1-4E6B-9151-BC192BFCA715}" srcOrd="7" destOrd="0" presId="urn:microsoft.com/office/officeart/2008/layout/VerticalAccentList"/>
    <dgm:cxn modelId="{C2E6076F-9A47-4FC3-8AE6-67E507F228E2}" type="presParOf" srcId="{1FFC585E-051D-43CB-93E1-376D3C4E8024}" destId="{E3CDE2BE-402E-4F71-8358-45D417C01159}" srcOrd="2" destOrd="0" presId="urn:microsoft.com/office/officeart/2008/layout/VerticalAccentList"/>
    <dgm:cxn modelId="{7D33F766-F8B9-4F6C-8DCA-0B2AF24100A0}" type="presParOf" srcId="{1FFC585E-051D-43CB-93E1-376D3C4E8024}" destId="{758CD3BF-349F-4BA1-A932-725433B35A68}" srcOrd="3" destOrd="0" presId="urn:microsoft.com/office/officeart/2008/layout/VerticalAccentList"/>
    <dgm:cxn modelId="{948F8902-48E8-4A8C-88A2-3B43E9A1212A}" type="presParOf" srcId="{758CD3BF-349F-4BA1-A932-725433B35A68}" destId="{2AE87C25-3A77-4206-8444-F69B93A97AC8}" srcOrd="0" destOrd="0" presId="urn:microsoft.com/office/officeart/2008/layout/VerticalAccentList"/>
    <dgm:cxn modelId="{793D860C-0F5F-4B09-9B00-66BEDCD00371}" type="presParOf" srcId="{1FFC585E-051D-43CB-93E1-376D3C4E8024}" destId="{90A8F046-A15D-4A83-920A-65EDF0FB90B7}" srcOrd="4" destOrd="0" presId="urn:microsoft.com/office/officeart/2008/layout/VerticalAccentList"/>
    <dgm:cxn modelId="{43354BE8-F412-47C3-8B72-9F0931526A19}" type="presParOf" srcId="{90A8F046-A15D-4A83-920A-65EDF0FB90B7}" destId="{AB208827-89DD-4BA3-A836-31BB74021B44}" srcOrd="0" destOrd="0" presId="urn:microsoft.com/office/officeart/2008/layout/VerticalAccentList"/>
    <dgm:cxn modelId="{CA0C3BF4-FB7D-4987-97A2-6FDA83824D54}" type="presParOf" srcId="{90A8F046-A15D-4A83-920A-65EDF0FB90B7}" destId="{48E1F5FB-0E1E-4329-AFA6-66D92B3B43A0}" srcOrd="1" destOrd="0" presId="urn:microsoft.com/office/officeart/2008/layout/VerticalAccentList"/>
    <dgm:cxn modelId="{4EECFEBC-B069-4ABC-9984-9CB00FA2900C}" type="presParOf" srcId="{90A8F046-A15D-4A83-920A-65EDF0FB90B7}" destId="{E1218EC1-35F8-4209-BD1C-5AB3EFA98BBB}" srcOrd="2" destOrd="0" presId="urn:microsoft.com/office/officeart/2008/layout/VerticalAccentList"/>
    <dgm:cxn modelId="{7C5CB0D8-B5AE-44EC-AD93-D5A5525A91D6}" type="presParOf" srcId="{90A8F046-A15D-4A83-920A-65EDF0FB90B7}" destId="{A1C4C29D-17E3-465E-B604-E37F40BDF35B}" srcOrd="3" destOrd="0" presId="urn:microsoft.com/office/officeart/2008/layout/VerticalAccentList"/>
    <dgm:cxn modelId="{2C95CA1D-0B90-43BD-B074-47F89A9E272F}" type="presParOf" srcId="{90A8F046-A15D-4A83-920A-65EDF0FB90B7}" destId="{ECDF43B8-43AC-4093-B3A0-34071E7E452B}" srcOrd="4" destOrd="0" presId="urn:microsoft.com/office/officeart/2008/layout/VerticalAccentList"/>
    <dgm:cxn modelId="{521BC2F8-8FD8-405A-8EBC-13F0A694D516}" type="presParOf" srcId="{90A8F046-A15D-4A83-920A-65EDF0FB90B7}" destId="{8761A525-370A-4CAD-A787-99800E6698D1}" srcOrd="5" destOrd="0" presId="urn:microsoft.com/office/officeart/2008/layout/VerticalAccentList"/>
    <dgm:cxn modelId="{12B9DA4B-B8DE-41C5-985F-B3F71276EF97}" type="presParOf" srcId="{90A8F046-A15D-4A83-920A-65EDF0FB90B7}" destId="{5D5871D2-4CE8-4B5C-AE5D-383A4BAE2FBE}" srcOrd="6" destOrd="0" presId="urn:microsoft.com/office/officeart/2008/layout/VerticalAccentList"/>
    <dgm:cxn modelId="{31D15A2D-8633-405B-B598-D0C9BB15657C}" type="presParOf" srcId="{90A8F046-A15D-4A83-920A-65EDF0FB90B7}" destId="{2995CB49-C7E4-497E-8D6C-EAED30A2A0E9}" srcOrd="7" destOrd="0" presId="urn:microsoft.com/office/officeart/2008/layout/VerticalAccentList"/>
  </dgm:cxnLst>
  <dgm:bg/>
  <dgm:whole/>
</dgm:dataModel>
</file>

<file path=ppt/diagrams/data7.xml><?xml version="1.0" encoding="utf-8"?>
<dgm:dataModel xmlns:dgm="http://schemas.openxmlformats.org/drawingml/2006/diagram" xmlns:a="http://schemas.openxmlformats.org/drawingml/2006/main">
  <dgm:ptLst>
    <dgm:pt modelId="{6CE3B53A-8B7C-4DFE-A722-E7C1B624EC52}" type="doc">
      <dgm:prSet loTypeId="urn:microsoft.com/office/officeart/2005/8/layout/hierarchy3" loCatId="list" qsTypeId="urn:microsoft.com/office/officeart/2005/8/quickstyle/3d1" qsCatId="3D" csTypeId="urn:microsoft.com/office/officeart/2005/8/colors/accent1_2" csCatId="accent1" phldr="1"/>
      <dgm:spPr/>
      <dgm:t>
        <a:bodyPr/>
        <a:lstStyle/>
        <a:p>
          <a:endParaRPr lang="es-ES"/>
        </a:p>
      </dgm:t>
    </dgm:pt>
    <dgm:pt modelId="{5158656D-B9AB-4B11-8778-A6FAF46969FF}">
      <dgm:prSet phldrT="[Texto]"/>
      <dgm:spPr/>
      <dgm:t>
        <a:bodyPr/>
        <a:lstStyle/>
        <a:p>
          <a:r>
            <a:rPr lang="es-ES" dirty="0" smtClean="0"/>
            <a:t>Ventajas</a:t>
          </a:r>
          <a:endParaRPr lang="es-ES" dirty="0"/>
        </a:p>
      </dgm:t>
    </dgm:pt>
    <dgm:pt modelId="{38C50129-06F5-4F41-BF09-0E09A82F78FF}" type="parTrans" cxnId="{E5A49511-2F64-44EE-AB9A-9A8B2CF4DB28}">
      <dgm:prSet/>
      <dgm:spPr/>
      <dgm:t>
        <a:bodyPr/>
        <a:lstStyle/>
        <a:p>
          <a:endParaRPr lang="es-ES"/>
        </a:p>
      </dgm:t>
    </dgm:pt>
    <dgm:pt modelId="{6F94B54A-CE0F-4D05-91D5-7BB3B5B4D2EC}" type="sibTrans" cxnId="{E5A49511-2F64-44EE-AB9A-9A8B2CF4DB28}">
      <dgm:prSet/>
      <dgm:spPr/>
      <dgm:t>
        <a:bodyPr/>
        <a:lstStyle/>
        <a:p>
          <a:endParaRPr lang="es-ES"/>
        </a:p>
      </dgm:t>
    </dgm:pt>
    <dgm:pt modelId="{BBBF1772-477D-47A7-AB4E-903AE278C9D3}">
      <dgm:prSet phldrT="[Texto]" custT="1"/>
      <dgm:spPr/>
      <dgm:t>
        <a:bodyPr/>
        <a:lstStyle/>
        <a:p>
          <a:r>
            <a:rPr lang="es-ES" sz="2400" dirty="0" smtClean="0"/>
            <a:t>Abiertas</a:t>
          </a:r>
          <a:endParaRPr lang="es-ES" sz="2400" dirty="0"/>
        </a:p>
      </dgm:t>
    </dgm:pt>
    <dgm:pt modelId="{BC7EDF59-4295-4CAF-BFD5-08CAF0B44814}" type="parTrans" cxnId="{92A509AC-40F1-4095-A787-5D06A5F88C86}">
      <dgm:prSet/>
      <dgm:spPr/>
      <dgm:t>
        <a:bodyPr/>
        <a:lstStyle/>
        <a:p>
          <a:endParaRPr lang="es-ES"/>
        </a:p>
      </dgm:t>
    </dgm:pt>
    <dgm:pt modelId="{DC652AE9-3B80-4F27-A864-FA6676B52AAA}" type="sibTrans" cxnId="{92A509AC-40F1-4095-A787-5D06A5F88C86}">
      <dgm:prSet/>
      <dgm:spPr/>
      <dgm:t>
        <a:bodyPr/>
        <a:lstStyle/>
        <a:p>
          <a:endParaRPr lang="es-ES"/>
        </a:p>
      </dgm:t>
    </dgm:pt>
    <dgm:pt modelId="{E4E1DFD7-66F5-491F-9970-7A3A78C2AE19}">
      <dgm:prSet phldrT="[Texto]" custT="1"/>
      <dgm:spPr/>
      <dgm:t>
        <a:bodyPr/>
        <a:lstStyle/>
        <a:p>
          <a:r>
            <a:rPr lang="es-CO" sz="1400" dirty="0" smtClean="0"/>
            <a:t>Las respuestas son  de mayor profundidad.</a:t>
          </a:r>
          <a:endParaRPr lang="es-ES" sz="1400" dirty="0"/>
        </a:p>
      </dgm:t>
    </dgm:pt>
    <dgm:pt modelId="{C90646BA-17FE-42C3-90AD-5D05187953D9}" type="parTrans" cxnId="{7FA4C112-2041-4183-BAAE-76758AD057BF}">
      <dgm:prSet/>
      <dgm:spPr/>
      <dgm:t>
        <a:bodyPr/>
        <a:lstStyle/>
        <a:p>
          <a:endParaRPr lang="es-ES"/>
        </a:p>
      </dgm:t>
    </dgm:pt>
    <dgm:pt modelId="{4803FDC7-BC62-4A70-83CE-DACCF08758A6}" type="sibTrans" cxnId="{7FA4C112-2041-4183-BAAE-76758AD057BF}">
      <dgm:prSet/>
      <dgm:spPr/>
      <dgm:t>
        <a:bodyPr/>
        <a:lstStyle/>
        <a:p>
          <a:endParaRPr lang="es-ES"/>
        </a:p>
      </dgm:t>
    </dgm:pt>
    <dgm:pt modelId="{A4F0764C-A2FF-4F7D-AF0A-3DABD26E6F30}">
      <dgm:prSet phldrT="[Texto]"/>
      <dgm:spPr/>
      <dgm:t>
        <a:bodyPr/>
        <a:lstStyle/>
        <a:p>
          <a:r>
            <a:rPr lang="es-ES" dirty="0" smtClean="0"/>
            <a:t>Desventajas</a:t>
          </a:r>
          <a:endParaRPr lang="es-ES" dirty="0"/>
        </a:p>
      </dgm:t>
    </dgm:pt>
    <dgm:pt modelId="{F93A3AA8-45B1-4C4F-B00F-D7568430E86B}" type="parTrans" cxnId="{46B495F2-6336-4C39-9F16-343D206A822B}">
      <dgm:prSet/>
      <dgm:spPr/>
      <dgm:t>
        <a:bodyPr/>
        <a:lstStyle/>
        <a:p>
          <a:endParaRPr lang="es-ES"/>
        </a:p>
      </dgm:t>
    </dgm:pt>
    <dgm:pt modelId="{E5902769-AE27-4919-833B-4FBD5D3A9FF1}" type="sibTrans" cxnId="{46B495F2-6336-4C39-9F16-343D206A822B}">
      <dgm:prSet/>
      <dgm:spPr/>
      <dgm:t>
        <a:bodyPr/>
        <a:lstStyle/>
        <a:p>
          <a:endParaRPr lang="es-ES"/>
        </a:p>
      </dgm:t>
    </dgm:pt>
    <dgm:pt modelId="{57A5660A-7BA6-4A55-8BEA-F3FA35C0010C}">
      <dgm:prSet phldrT="[Texto]" custT="1"/>
      <dgm:spPr/>
      <dgm:t>
        <a:bodyPr/>
        <a:lstStyle/>
        <a:p>
          <a:r>
            <a:rPr lang="es-ES" sz="2400" dirty="0" smtClean="0"/>
            <a:t>Abiertas</a:t>
          </a:r>
          <a:endParaRPr lang="es-ES" sz="2400" dirty="0"/>
        </a:p>
      </dgm:t>
    </dgm:pt>
    <dgm:pt modelId="{38EAD4B8-3DCC-4968-A3C9-3179251A85BE}" type="parTrans" cxnId="{73961BE8-88E3-49C7-AD28-2CD14DEE0C80}">
      <dgm:prSet/>
      <dgm:spPr/>
      <dgm:t>
        <a:bodyPr/>
        <a:lstStyle/>
        <a:p>
          <a:endParaRPr lang="es-ES"/>
        </a:p>
      </dgm:t>
    </dgm:pt>
    <dgm:pt modelId="{9A347F12-189E-4747-A1D9-F91B308C9970}" type="sibTrans" cxnId="{73961BE8-88E3-49C7-AD28-2CD14DEE0C80}">
      <dgm:prSet/>
      <dgm:spPr/>
      <dgm:t>
        <a:bodyPr/>
        <a:lstStyle/>
        <a:p>
          <a:endParaRPr lang="es-ES"/>
        </a:p>
      </dgm:t>
    </dgm:pt>
    <dgm:pt modelId="{8812F068-79B0-4278-AC16-C19CF3F0AB74}">
      <dgm:prSet phldrT="[Texto]" custT="1"/>
      <dgm:spPr/>
      <dgm:t>
        <a:bodyPr/>
        <a:lstStyle/>
        <a:p>
          <a:r>
            <a:rPr lang="es-CO" sz="1400" dirty="0" smtClean="0"/>
            <a:t>Describen con exactitud la respuesta del encuestado.</a:t>
          </a:r>
          <a:endParaRPr lang="es-ES" sz="1400" dirty="0"/>
        </a:p>
      </dgm:t>
    </dgm:pt>
    <dgm:pt modelId="{2BF3AC45-D1CB-4950-A628-882FC96DDA2E}" type="parTrans" cxnId="{63FCD28D-FBB3-4A96-8E31-54CACCE71370}">
      <dgm:prSet/>
      <dgm:spPr/>
      <dgm:t>
        <a:bodyPr/>
        <a:lstStyle/>
        <a:p>
          <a:endParaRPr lang="es-ES"/>
        </a:p>
      </dgm:t>
    </dgm:pt>
    <dgm:pt modelId="{60EC391B-E829-4E83-8831-0B2579AEEDE7}" type="sibTrans" cxnId="{63FCD28D-FBB3-4A96-8E31-54CACCE71370}">
      <dgm:prSet/>
      <dgm:spPr/>
      <dgm:t>
        <a:bodyPr/>
        <a:lstStyle/>
        <a:p>
          <a:endParaRPr lang="es-ES"/>
        </a:p>
      </dgm:t>
    </dgm:pt>
    <dgm:pt modelId="{2442EB2F-EFF9-4767-A09F-DC735E744D3C}">
      <dgm:prSet phldrT="[Texto]" custT="1"/>
      <dgm:spPr/>
      <dgm:t>
        <a:bodyPr/>
        <a:lstStyle/>
        <a:p>
          <a:r>
            <a:rPr lang="es-ES" sz="2000" dirty="0" smtClean="0"/>
            <a:t>Cerradas</a:t>
          </a:r>
          <a:endParaRPr lang="es-ES" sz="2000" dirty="0"/>
        </a:p>
      </dgm:t>
    </dgm:pt>
    <dgm:pt modelId="{CBD24AFC-530E-404B-AF55-58E625F32DAD}" type="parTrans" cxnId="{AD8419DE-411E-4EB1-A43A-37572A171DE5}">
      <dgm:prSet/>
      <dgm:spPr/>
      <dgm:t>
        <a:bodyPr/>
        <a:lstStyle/>
        <a:p>
          <a:endParaRPr lang="es-ES"/>
        </a:p>
      </dgm:t>
    </dgm:pt>
    <dgm:pt modelId="{E8573E5E-4AD3-4F97-9A3B-E31A8FE04A96}" type="sibTrans" cxnId="{AD8419DE-411E-4EB1-A43A-37572A171DE5}">
      <dgm:prSet/>
      <dgm:spPr/>
      <dgm:t>
        <a:bodyPr/>
        <a:lstStyle/>
        <a:p>
          <a:endParaRPr lang="es-ES"/>
        </a:p>
      </dgm:t>
    </dgm:pt>
    <dgm:pt modelId="{AD659E9B-BD77-41D9-B4A6-D0BD4FA77DE8}">
      <dgm:prSet phldrT="[Texto]" custT="1"/>
      <dgm:spPr/>
      <dgm:t>
        <a:bodyPr/>
        <a:lstStyle/>
        <a:p>
          <a:r>
            <a:rPr lang="es-CO" sz="1400" dirty="0" smtClean="0"/>
            <a:t>Fáciles de analizar y codificar.</a:t>
          </a:r>
          <a:endParaRPr lang="es-ES" sz="1400" dirty="0"/>
        </a:p>
      </dgm:t>
    </dgm:pt>
    <dgm:pt modelId="{00479524-C8F3-478B-B0F1-2283DEF3300D}" type="parTrans" cxnId="{A3321BED-D5C2-4C6F-ACDC-EA3A71D409CF}">
      <dgm:prSet/>
      <dgm:spPr/>
      <dgm:t>
        <a:bodyPr/>
        <a:lstStyle/>
        <a:p>
          <a:endParaRPr lang="es-ES"/>
        </a:p>
      </dgm:t>
    </dgm:pt>
    <dgm:pt modelId="{CC838C69-3AB5-4283-B4B0-8B8E2D260A87}" type="sibTrans" cxnId="{A3321BED-D5C2-4C6F-ACDC-EA3A71D409CF}">
      <dgm:prSet/>
      <dgm:spPr/>
      <dgm:t>
        <a:bodyPr/>
        <a:lstStyle/>
        <a:p>
          <a:endParaRPr lang="es-ES"/>
        </a:p>
      </dgm:t>
    </dgm:pt>
    <dgm:pt modelId="{6AA7478F-1F45-4735-8599-26D392C7C38E}">
      <dgm:prSet phldrT="[Texto]" custT="1"/>
      <dgm:spPr/>
      <dgm:t>
        <a:bodyPr/>
        <a:lstStyle/>
        <a:p>
          <a:r>
            <a:rPr lang="es-CO" sz="1400" dirty="0" smtClean="0"/>
            <a:t>Requieren menos esfuerzo y tiempo por parte del encuestado</a:t>
          </a:r>
          <a:endParaRPr lang="es-ES" sz="1050" dirty="0"/>
        </a:p>
      </dgm:t>
    </dgm:pt>
    <dgm:pt modelId="{81CE57E5-A92A-431C-ADAA-0921B9EC9866}" type="parTrans" cxnId="{1106668E-778C-4D1E-9B8A-C66177D84426}">
      <dgm:prSet/>
      <dgm:spPr/>
      <dgm:t>
        <a:bodyPr/>
        <a:lstStyle/>
        <a:p>
          <a:endParaRPr lang="es-ES"/>
        </a:p>
      </dgm:t>
    </dgm:pt>
    <dgm:pt modelId="{84F53757-9FA4-433E-91CD-38B31161EF9F}" type="sibTrans" cxnId="{1106668E-778C-4D1E-9B8A-C66177D84426}">
      <dgm:prSet/>
      <dgm:spPr/>
      <dgm:t>
        <a:bodyPr/>
        <a:lstStyle/>
        <a:p>
          <a:endParaRPr lang="es-ES"/>
        </a:p>
      </dgm:t>
    </dgm:pt>
    <dgm:pt modelId="{5C31935D-A34D-4EB3-A294-E294C86C76C2}">
      <dgm:prSet phldrT="[Texto]" custT="1"/>
      <dgm:spPr/>
      <dgm:t>
        <a:bodyPr/>
        <a:lstStyle/>
        <a:p>
          <a:r>
            <a:rPr lang="es-CO" sz="1400" dirty="0" smtClean="0"/>
            <a:t>Requieren mayor esfuerzo y tiempo por parte del encuestado.</a:t>
          </a:r>
          <a:endParaRPr lang="es-ES" sz="1400" dirty="0"/>
        </a:p>
      </dgm:t>
    </dgm:pt>
    <dgm:pt modelId="{A3280A3E-0D2C-4415-8208-301329D977F6}" type="parTrans" cxnId="{156E78FC-D782-4FDB-A68C-2C2EB05E4C7B}">
      <dgm:prSet/>
      <dgm:spPr/>
      <dgm:t>
        <a:bodyPr/>
        <a:lstStyle/>
        <a:p>
          <a:endParaRPr lang="es-ES"/>
        </a:p>
      </dgm:t>
    </dgm:pt>
    <dgm:pt modelId="{895506B1-A3F1-4E15-BB0D-F5994B69BAA6}" type="sibTrans" cxnId="{156E78FC-D782-4FDB-A68C-2C2EB05E4C7B}">
      <dgm:prSet/>
      <dgm:spPr/>
      <dgm:t>
        <a:bodyPr/>
        <a:lstStyle/>
        <a:p>
          <a:endParaRPr lang="es-ES"/>
        </a:p>
      </dgm:t>
    </dgm:pt>
    <dgm:pt modelId="{D02CBDA1-962D-4998-B9C7-95F784C31FF3}">
      <dgm:prSet phldrT="[Texto]" custT="1"/>
      <dgm:spPr/>
      <dgm:t>
        <a:bodyPr/>
        <a:lstStyle/>
        <a:p>
          <a:r>
            <a:rPr lang="es-CO" sz="1400" dirty="0" smtClean="0"/>
            <a:t>Difíciles de codificar y analizar.</a:t>
          </a:r>
          <a:endParaRPr lang="es-ES" sz="1400" dirty="0"/>
        </a:p>
      </dgm:t>
    </dgm:pt>
    <dgm:pt modelId="{7552C4F3-47B8-4A04-B15E-07A6C59F4888}" type="parTrans" cxnId="{7976EE89-B222-4978-BF9A-D974D05AF6DE}">
      <dgm:prSet/>
      <dgm:spPr/>
      <dgm:t>
        <a:bodyPr/>
        <a:lstStyle/>
        <a:p>
          <a:endParaRPr lang="es-ES"/>
        </a:p>
      </dgm:t>
    </dgm:pt>
    <dgm:pt modelId="{600D10C8-D2C1-4995-95DE-5E2B94093322}" type="sibTrans" cxnId="{7976EE89-B222-4978-BF9A-D974D05AF6DE}">
      <dgm:prSet/>
      <dgm:spPr/>
      <dgm:t>
        <a:bodyPr/>
        <a:lstStyle/>
        <a:p>
          <a:endParaRPr lang="es-ES"/>
        </a:p>
      </dgm:t>
    </dgm:pt>
    <dgm:pt modelId="{10D87F9F-4E33-495B-9DE9-BAAE53A5939A}">
      <dgm:prSet phldrT="[Texto]" custT="1"/>
      <dgm:spPr/>
      <dgm:t>
        <a:bodyPr/>
        <a:lstStyle/>
        <a:p>
          <a:r>
            <a:rPr lang="es-ES" sz="2400" dirty="0" smtClean="0"/>
            <a:t>Cerradas</a:t>
          </a:r>
          <a:endParaRPr lang="es-ES" sz="2400" dirty="0"/>
        </a:p>
      </dgm:t>
    </dgm:pt>
    <dgm:pt modelId="{9BF1ED80-ECBA-4402-9ADE-642E1BBE93E2}" type="parTrans" cxnId="{A7E7DF1F-8C80-4FAD-82B1-610B737F925D}">
      <dgm:prSet/>
      <dgm:spPr/>
      <dgm:t>
        <a:bodyPr/>
        <a:lstStyle/>
        <a:p>
          <a:endParaRPr lang="es-ES"/>
        </a:p>
      </dgm:t>
    </dgm:pt>
    <dgm:pt modelId="{CAB13AEA-0FC0-4EBA-A7A4-60C93100FD41}" type="sibTrans" cxnId="{A7E7DF1F-8C80-4FAD-82B1-610B737F925D}">
      <dgm:prSet/>
      <dgm:spPr/>
      <dgm:t>
        <a:bodyPr/>
        <a:lstStyle/>
        <a:p>
          <a:endParaRPr lang="es-ES"/>
        </a:p>
      </dgm:t>
    </dgm:pt>
    <dgm:pt modelId="{5BED8B3F-9712-4408-8CAC-19731F902A63}">
      <dgm:prSet phldrT="[Texto]" custT="1"/>
      <dgm:spPr/>
      <dgm:t>
        <a:bodyPr/>
        <a:lstStyle/>
        <a:p>
          <a:r>
            <a:rPr lang="es-CO" sz="1400" dirty="0" smtClean="0"/>
            <a:t>No permiten la descripción con exactitud de la respuesta del encuestado.</a:t>
          </a:r>
          <a:endParaRPr lang="es-ES" sz="1400" dirty="0"/>
        </a:p>
      </dgm:t>
    </dgm:pt>
    <dgm:pt modelId="{82FA4646-3645-4036-B053-14DDC0747B9F}" type="parTrans" cxnId="{A9D48AF2-75ED-4D60-95BC-CF7231528B34}">
      <dgm:prSet/>
      <dgm:spPr/>
      <dgm:t>
        <a:bodyPr/>
        <a:lstStyle/>
        <a:p>
          <a:endParaRPr lang="es-ES"/>
        </a:p>
      </dgm:t>
    </dgm:pt>
    <dgm:pt modelId="{3E819529-CF23-4F2D-B767-F4FF8C6A6419}" type="sibTrans" cxnId="{A9D48AF2-75ED-4D60-95BC-CF7231528B34}">
      <dgm:prSet/>
      <dgm:spPr/>
      <dgm:t>
        <a:bodyPr/>
        <a:lstStyle/>
        <a:p>
          <a:endParaRPr lang="es-ES"/>
        </a:p>
      </dgm:t>
    </dgm:pt>
    <dgm:pt modelId="{C377105C-D572-48B4-B1FF-317EBEFF6373}">
      <dgm:prSet phldrT="[Texto]" custT="1"/>
      <dgm:spPr/>
      <dgm:t>
        <a:bodyPr/>
        <a:lstStyle/>
        <a:p>
          <a:r>
            <a:rPr lang="es-CO" sz="1400" dirty="0" smtClean="0"/>
            <a:t>Limitan las respuestas</a:t>
          </a:r>
          <a:endParaRPr lang="es-ES" sz="1400" dirty="0"/>
        </a:p>
      </dgm:t>
    </dgm:pt>
    <dgm:pt modelId="{1324F545-0F3A-4A1B-AECB-AC994344DA69}" type="parTrans" cxnId="{BE8FA290-5C8F-4037-956D-F0356E2C31E3}">
      <dgm:prSet/>
      <dgm:spPr/>
      <dgm:t>
        <a:bodyPr/>
        <a:lstStyle/>
        <a:p>
          <a:endParaRPr lang="es-ES"/>
        </a:p>
      </dgm:t>
    </dgm:pt>
    <dgm:pt modelId="{6B7A0428-04D2-420E-9D90-542293FFF054}" type="sibTrans" cxnId="{BE8FA290-5C8F-4037-956D-F0356E2C31E3}">
      <dgm:prSet/>
      <dgm:spPr/>
      <dgm:t>
        <a:bodyPr/>
        <a:lstStyle/>
        <a:p>
          <a:endParaRPr lang="es-ES"/>
        </a:p>
      </dgm:t>
    </dgm:pt>
    <dgm:pt modelId="{34ABD115-8470-415E-A7F9-A671B62A9004}" type="pres">
      <dgm:prSet presAssocID="{6CE3B53A-8B7C-4DFE-A722-E7C1B624EC52}" presName="diagram" presStyleCnt="0">
        <dgm:presLayoutVars>
          <dgm:chPref val="1"/>
          <dgm:dir/>
          <dgm:animOne val="branch"/>
          <dgm:animLvl val="lvl"/>
          <dgm:resizeHandles/>
        </dgm:presLayoutVars>
      </dgm:prSet>
      <dgm:spPr/>
      <dgm:t>
        <a:bodyPr/>
        <a:lstStyle/>
        <a:p>
          <a:endParaRPr lang="es-CO"/>
        </a:p>
      </dgm:t>
    </dgm:pt>
    <dgm:pt modelId="{9474AC83-0536-414A-BD5C-D5D0D44128A7}" type="pres">
      <dgm:prSet presAssocID="{5158656D-B9AB-4B11-8778-A6FAF46969FF}" presName="root" presStyleCnt="0"/>
      <dgm:spPr/>
    </dgm:pt>
    <dgm:pt modelId="{4A2681B2-269D-452F-AAC2-31940553734B}" type="pres">
      <dgm:prSet presAssocID="{5158656D-B9AB-4B11-8778-A6FAF46969FF}" presName="rootComposite" presStyleCnt="0"/>
      <dgm:spPr/>
    </dgm:pt>
    <dgm:pt modelId="{0312F2D9-8D62-4638-A799-A871F9228026}" type="pres">
      <dgm:prSet presAssocID="{5158656D-B9AB-4B11-8778-A6FAF46969FF}" presName="rootText" presStyleLbl="node1" presStyleIdx="0" presStyleCnt="2" custLinFactNeighborX="-47800" custLinFactNeighborY="-262"/>
      <dgm:spPr/>
      <dgm:t>
        <a:bodyPr/>
        <a:lstStyle/>
        <a:p>
          <a:endParaRPr lang="es-CO"/>
        </a:p>
      </dgm:t>
    </dgm:pt>
    <dgm:pt modelId="{7893DCB1-919E-45FA-AAFA-58A1CE8F9AB0}" type="pres">
      <dgm:prSet presAssocID="{5158656D-B9AB-4B11-8778-A6FAF46969FF}" presName="rootConnector" presStyleLbl="node1" presStyleIdx="0" presStyleCnt="2"/>
      <dgm:spPr/>
      <dgm:t>
        <a:bodyPr/>
        <a:lstStyle/>
        <a:p>
          <a:endParaRPr lang="es-CO"/>
        </a:p>
      </dgm:t>
    </dgm:pt>
    <dgm:pt modelId="{8C0FE47D-960D-4D48-BBF8-F038EC28CD10}" type="pres">
      <dgm:prSet presAssocID="{5158656D-B9AB-4B11-8778-A6FAF46969FF}" presName="childShape" presStyleCnt="0"/>
      <dgm:spPr/>
    </dgm:pt>
    <dgm:pt modelId="{47C32D95-6C70-41EA-88D4-6DDFC2AA18F1}" type="pres">
      <dgm:prSet presAssocID="{BC7EDF59-4295-4CAF-BFD5-08CAF0B44814}" presName="Name13" presStyleLbl="parChTrans1D2" presStyleIdx="0" presStyleCnt="4"/>
      <dgm:spPr/>
      <dgm:t>
        <a:bodyPr/>
        <a:lstStyle/>
        <a:p>
          <a:endParaRPr lang="es-CO"/>
        </a:p>
      </dgm:t>
    </dgm:pt>
    <dgm:pt modelId="{59172525-9CEE-4680-A5E4-F97D172E29BF}" type="pres">
      <dgm:prSet presAssocID="{BBBF1772-477D-47A7-AB4E-903AE278C9D3}" presName="childText" presStyleLbl="bgAcc1" presStyleIdx="0" presStyleCnt="4" custScaleX="159554" custScaleY="147521" custLinFactNeighborX="-41321" custLinFactNeighborY="-8482">
        <dgm:presLayoutVars>
          <dgm:bulletEnabled val="1"/>
        </dgm:presLayoutVars>
      </dgm:prSet>
      <dgm:spPr/>
      <dgm:t>
        <a:bodyPr/>
        <a:lstStyle/>
        <a:p>
          <a:endParaRPr lang="es-CO"/>
        </a:p>
      </dgm:t>
    </dgm:pt>
    <dgm:pt modelId="{93358911-44F7-4CC7-8CEA-3F2D5F80E7FE}" type="pres">
      <dgm:prSet presAssocID="{CBD24AFC-530E-404B-AF55-58E625F32DAD}" presName="Name13" presStyleLbl="parChTrans1D2" presStyleIdx="1" presStyleCnt="4"/>
      <dgm:spPr/>
      <dgm:t>
        <a:bodyPr/>
        <a:lstStyle/>
        <a:p>
          <a:endParaRPr lang="es-CO"/>
        </a:p>
      </dgm:t>
    </dgm:pt>
    <dgm:pt modelId="{365400B1-E678-4EC7-89A8-D3C91D737561}" type="pres">
      <dgm:prSet presAssocID="{2442EB2F-EFF9-4767-A09F-DC735E744D3C}" presName="childText" presStyleLbl="bgAcc1" presStyleIdx="1" presStyleCnt="4" custScaleX="165500" custScaleY="139784" custLinFactNeighborX="-41321" custLinFactNeighborY="-14684">
        <dgm:presLayoutVars>
          <dgm:bulletEnabled val="1"/>
        </dgm:presLayoutVars>
      </dgm:prSet>
      <dgm:spPr/>
      <dgm:t>
        <a:bodyPr/>
        <a:lstStyle/>
        <a:p>
          <a:endParaRPr lang="es-CO"/>
        </a:p>
      </dgm:t>
    </dgm:pt>
    <dgm:pt modelId="{F9A617B1-D083-436F-B274-5BD9E4DD670B}" type="pres">
      <dgm:prSet presAssocID="{A4F0764C-A2FF-4F7D-AF0A-3DABD26E6F30}" presName="root" presStyleCnt="0"/>
      <dgm:spPr/>
    </dgm:pt>
    <dgm:pt modelId="{609C81C7-D2DC-47E6-9752-886DC1BD683B}" type="pres">
      <dgm:prSet presAssocID="{A4F0764C-A2FF-4F7D-AF0A-3DABD26E6F30}" presName="rootComposite" presStyleCnt="0"/>
      <dgm:spPr/>
    </dgm:pt>
    <dgm:pt modelId="{B4E51669-5F8F-4165-8EAC-0845A7E41E94}" type="pres">
      <dgm:prSet presAssocID="{A4F0764C-A2FF-4F7D-AF0A-3DABD26E6F30}" presName="rootText" presStyleLbl="node1" presStyleIdx="1" presStyleCnt="2"/>
      <dgm:spPr/>
      <dgm:t>
        <a:bodyPr/>
        <a:lstStyle/>
        <a:p>
          <a:endParaRPr lang="es-CO"/>
        </a:p>
      </dgm:t>
    </dgm:pt>
    <dgm:pt modelId="{BD52ECE6-B845-4572-9609-83241FCE1AC9}" type="pres">
      <dgm:prSet presAssocID="{A4F0764C-A2FF-4F7D-AF0A-3DABD26E6F30}" presName="rootConnector" presStyleLbl="node1" presStyleIdx="1" presStyleCnt="2"/>
      <dgm:spPr/>
      <dgm:t>
        <a:bodyPr/>
        <a:lstStyle/>
        <a:p>
          <a:endParaRPr lang="es-CO"/>
        </a:p>
      </dgm:t>
    </dgm:pt>
    <dgm:pt modelId="{2E7DB47D-639E-4881-8B81-CAE9E06AC148}" type="pres">
      <dgm:prSet presAssocID="{A4F0764C-A2FF-4F7D-AF0A-3DABD26E6F30}" presName="childShape" presStyleCnt="0"/>
      <dgm:spPr/>
    </dgm:pt>
    <dgm:pt modelId="{8300A167-67BE-4CF3-A2C1-DBF979481FC0}" type="pres">
      <dgm:prSet presAssocID="{38EAD4B8-3DCC-4968-A3C9-3179251A85BE}" presName="Name13" presStyleLbl="parChTrans1D2" presStyleIdx="2" presStyleCnt="4"/>
      <dgm:spPr/>
      <dgm:t>
        <a:bodyPr/>
        <a:lstStyle/>
        <a:p>
          <a:endParaRPr lang="es-CO"/>
        </a:p>
      </dgm:t>
    </dgm:pt>
    <dgm:pt modelId="{EE19ABAA-4740-4512-8568-B49E4A640D33}" type="pres">
      <dgm:prSet presAssocID="{57A5660A-7BA6-4A55-8BEA-F3FA35C0010C}" presName="childText" presStyleLbl="bgAcc1" presStyleIdx="2" presStyleCnt="4" custScaleX="182567" custScaleY="139252" custLinFactNeighborX="2235" custLinFactNeighborY="-11021">
        <dgm:presLayoutVars>
          <dgm:bulletEnabled val="1"/>
        </dgm:presLayoutVars>
      </dgm:prSet>
      <dgm:spPr/>
      <dgm:t>
        <a:bodyPr/>
        <a:lstStyle/>
        <a:p>
          <a:endParaRPr lang="es-CO"/>
        </a:p>
      </dgm:t>
    </dgm:pt>
    <dgm:pt modelId="{CB2D5B94-EB23-47A1-A628-A6C1E9CBA62A}" type="pres">
      <dgm:prSet presAssocID="{9BF1ED80-ECBA-4402-9ADE-642E1BBE93E2}" presName="Name13" presStyleLbl="parChTrans1D2" presStyleIdx="3" presStyleCnt="4"/>
      <dgm:spPr/>
      <dgm:t>
        <a:bodyPr/>
        <a:lstStyle/>
        <a:p>
          <a:endParaRPr lang="es-CO"/>
        </a:p>
      </dgm:t>
    </dgm:pt>
    <dgm:pt modelId="{06FCA177-B5CC-4374-9D76-FFF66145589B}" type="pres">
      <dgm:prSet presAssocID="{10D87F9F-4E33-495B-9DE9-BAAE53A5939A}" presName="childText" presStyleLbl="bgAcc1" presStyleIdx="3" presStyleCnt="4" custScaleX="182568" custScaleY="152155" custLinFactNeighborX="2235" custLinFactNeighborY="-7563">
        <dgm:presLayoutVars>
          <dgm:bulletEnabled val="1"/>
        </dgm:presLayoutVars>
      </dgm:prSet>
      <dgm:spPr/>
      <dgm:t>
        <a:bodyPr/>
        <a:lstStyle/>
        <a:p>
          <a:endParaRPr lang="es-CO"/>
        </a:p>
      </dgm:t>
    </dgm:pt>
  </dgm:ptLst>
  <dgm:cxnLst>
    <dgm:cxn modelId="{4BE73608-20AF-434D-924C-237F013A4159}" type="presOf" srcId="{AD659E9B-BD77-41D9-B4A6-D0BD4FA77DE8}" destId="{365400B1-E678-4EC7-89A8-D3C91D737561}" srcOrd="0" destOrd="1" presId="urn:microsoft.com/office/officeart/2005/8/layout/hierarchy3"/>
    <dgm:cxn modelId="{4F75B4AD-0E3A-4511-89EE-E38255DD5076}" type="presOf" srcId="{A4F0764C-A2FF-4F7D-AF0A-3DABD26E6F30}" destId="{B4E51669-5F8F-4165-8EAC-0845A7E41E94}" srcOrd="0" destOrd="0" presId="urn:microsoft.com/office/officeart/2005/8/layout/hierarchy3"/>
    <dgm:cxn modelId="{F896C45B-F656-442B-8E4B-61EED15AB864}" type="presOf" srcId="{BBBF1772-477D-47A7-AB4E-903AE278C9D3}" destId="{59172525-9CEE-4680-A5E4-F97D172E29BF}" srcOrd="0" destOrd="0" presId="urn:microsoft.com/office/officeart/2005/8/layout/hierarchy3"/>
    <dgm:cxn modelId="{68EA1BE0-4739-42B0-A4C2-E3029E6CC272}" type="presOf" srcId="{5158656D-B9AB-4B11-8778-A6FAF46969FF}" destId="{0312F2D9-8D62-4638-A799-A871F9228026}" srcOrd="0" destOrd="0" presId="urn:microsoft.com/office/officeart/2005/8/layout/hierarchy3"/>
    <dgm:cxn modelId="{A6F5AC11-6D92-4BE7-AE97-EBED72ED8D2B}" type="presOf" srcId="{5158656D-B9AB-4B11-8778-A6FAF46969FF}" destId="{7893DCB1-919E-45FA-AAFA-58A1CE8F9AB0}" srcOrd="1" destOrd="0" presId="urn:microsoft.com/office/officeart/2005/8/layout/hierarchy3"/>
    <dgm:cxn modelId="{156E78FC-D782-4FDB-A68C-2C2EB05E4C7B}" srcId="{57A5660A-7BA6-4A55-8BEA-F3FA35C0010C}" destId="{5C31935D-A34D-4EB3-A294-E294C86C76C2}" srcOrd="1" destOrd="0" parTransId="{A3280A3E-0D2C-4415-8208-301329D977F6}" sibTransId="{895506B1-A3F1-4E15-BB0D-F5994B69BAA6}"/>
    <dgm:cxn modelId="{1DE3165A-94A1-49EB-9B44-CD503BEB3285}" type="presOf" srcId="{57A5660A-7BA6-4A55-8BEA-F3FA35C0010C}" destId="{EE19ABAA-4740-4512-8568-B49E4A640D33}" srcOrd="0" destOrd="0" presId="urn:microsoft.com/office/officeart/2005/8/layout/hierarchy3"/>
    <dgm:cxn modelId="{92A509AC-40F1-4095-A787-5D06A5F88C86}" srcId="{5158656D-B9AB-4B11-8778-A6FAF46969FF}" destId="{BBBF1772-477D-47A7-AB4E-903AE278C9D3}" srcOrd="0" destOrd="0" parTransId="{BC7EDF59-4295-4CAF-BFD5-08CAF0B44814}" sibTransId="{DC652AE9-3B80-4F27-A864-FA6676B52AAA}"/>
    <dgm:cxn modelId="{73961BE8-88E3-49C7-AD28-2CD14DEE0C80}" srcId="{A4F0764C-A2FF-4F7D-AF0A-3DABD26E6F30}" destId="{57A5660A-7BA6-4A55-8BEA-F3FA35C0010C}" srcOrd="0" destOrd="0" parTransId="{38EAD4B8-3DCC-4968-A3C9-3179251A85BE}" sibTransId="{9A347F12-189E-4747-A1D9-F91B308C9970}"/>
    <dgm:cxn modelId="{A7E7DF1F-8C80-4FAD-82B1-610B737F925D}" srcId="{A4F0764C-A2FF-4F7D-AF0A-3DABD26E6F30}" destId="{10D87F9F-4E33-495B-9DE9-BAAE53A5939A}" srcOrd="1" destOrd="0" parTransId="{9BF1ED80-ECBA-4402-9ADE-642E1BBE93E2}" sibTransId="{CAB13AEA-0FC0-4EBA-A7A4-60C93100FD41}"/>
    <dgm:cxn modelId="{D92FAA4E-7C4F-461E-B9E4-3A5240D7E880}" type="presOf" srcId="{6AA7478F-1F45-4735-8599-26D392C7C38E}" destId="{365400B1-E678-4EC7-89A8-D3C91D737561}" srcOrd="0" destOrd="2" presId="urn:microsoft.com/office/officeart/2005/8/layout/hierarchy3"/>
    <dgm:cxn modelId="{D01F129D-8250-440F-89AF-F037BCF0A71A}" type="presOf" srcId="{C377105C-D572-48B4-B1FF-317EBEFF6373}" destId="{06FCA177-B5CC-4374-9D76-FFF66145589B}" srcOrd="0" destOrd="1" presId="urn:microsoft.com/office/officeart/2005/8/layout/hierarchy3"/>
    <dgm:cxn modelId="{DE04786F-4D04-48A3-B769-7F48F227385F}" type="presOf" srcId="{E4E1DFD7-66F5-491F-9970-7A3A78C2AE19}" destId="{59172525-9CEE-4680-A5E4-F97D172E29BF}" srcOrd="0" destOrd="1" presId="urn:microsoft.com/office/officeart/2005/8/layout/hierarchy3"/>
    <dgm:cxn modelId="{D71DA1DA-CBFB-4334-A14F-4FEA349047E0}" type="presOf" srcId="{CBD24AFC-530E-404B-AF55-58E625F32DAD}" destId="{93358911-44F7-4CC7-8CEA-3F2D5F80E7FE}" srcOrd="0" destOrd="0" presId="urn:microsoft.com/office/officeart/2005/8/layout/hierarchy3"/>
    <dgm:cxn modelId="{A9D48AF2-75ED-4D60-95BC-CF7231528B34}" srcId="{10D87F9F-4E33-495B-9DE9-BAAE53A5939A}" destId="{5BED8B3F-9712-4408-8CAC-19731F902A63}" srcOrd="1" destOrd="0" parTransId="{82FA4646-3645-4036-B053-14DDC0747B9F}" sibTransId="{3E819529-CF23-4F2D-B767-F4FF8C6A6419}"/>
    <dgm:cxn modelId="{D11A13A3-9FA1-4333-B9EB-E633781B0651}" type="presOf" srcId="{6CE3B53A-8B7C-4DFE-A722-E7C1B624EC52}" destId="{34ABD115-8470-415E-A7F9-A671B62A9004}" srcOrd="0" destOrd="0" presId="urn:microsoft.com/office/officeart/2005/8/layout/hierarchy3"/>
    <dgm:cxn modelId="{46B495F2-6336-4C39-9F16-343D206A822B}" srcId="{6CE3B53A-8B7C-4DFE-A722-E7C1B624EC52}" destId="{A4F0764C-A2FF-4F7D-AF0A-3DABD26E6F30}" srcOrd="1" destOrd="0" parTransId="{F93A3AA8-45B1-4C4F-B00F-D7568430E86B}" sibTransId="{E5902769-AE27-4919-833B-4FBD5D3A9FF1}"/>
    <dgm:cxn modelId="{E5A49511-2F64-44EE-AB9A-9A8B2CF4DB28}" srcId="{6CE3B53A-8B7C-4DFE-A722-E7C1B624EC52}" destId="{5158656D-B9AB-4B11-8778-A6FAF46969FF}" srcOrd="0" destOrd="0" parTransId="{38C50129-06F5-4F41-BF09-0E09A82F78FF}" sibTransId="{6F94B54A-CE0F-4D05-91D5-7BB3B5B4D2EC}"/>
    <dgm:cxn modelId="{B1DD8D19-8B3C-42BE-BCFB-A14E1E80F89C}" type="presOf" srcId="{D02CBDA1-962D-4998-B9C7-95F784C31FF3}" destId="{EE19ABAA-4740-4512-8568-B49E4A640D33}" srcOrd="0" destOrd="1" presId="urn:microsoft.com/office/officeart/2005/8/layout/hierarchy3"/>
    <dgm:cxn modelId="{C4B92558-0156-4438-80E2-3EDDC5990798}" type="presOf" srcId="{5C31935D-A34D-4EB3-A294-E294C86C76C2}" destId="{EE19ABAA-4740-4512-8568-B49E4A640D33}" srcOrd="0" destOrd="2" presId="urn:microsoft.com/office/officeart/2005/8/layout/hierarchy3"/>
    <dgm:cxn modelId="{0070E823-9702-4079-B78D-853D6ED85FAE}" type="presOf" srcId="{8812F068-79B0-4278-AC16-C19CF3F0AB74}" destId="{59172525-9CEE-4680-A5E4-F97D172E29BF}" srcOrd="0" destOrd="2" presId="urn:microsoft.com/office/officeart/2005/8/layout/hierarchy3"/>
    <dgm:cxn modelId="{BE8FA290-5C8F-4037-956D-F0356E2C31E3}" srcId="{10D87F9F-4E33-495B-9DE9-BAAE53A5939A}" destId="{C377105C-D572-48B4-B1FF-317EBEFF6373}" srcOrd="0" destOrd="0" parTransId="{1324F545-0F3A-4A1B-AECB-AC994344DA69}" sibTransId="{6B7A0428-04D2-420E-9D90-542293FFF054}"/>
    <dgm:cxn modelId="{02E81CB3-400A-4D77-BA15-DA11EB104D1F}" type="presOf" srcId="{A4F0764C-A2FF-4F7D-AF0A-3DABD26E6F30}" destId="{BD52ECE6-B845-4572-9609-83241FCE1AC9}" srcOrd="1" destOrd="0" presId="urn:microsoft.com/office/officeart/2005/8/layout/hierarchy3"/>
    <dgm:cxn modelId="{2B7018D6-3AF7-4A94-96CD-12E18BB63325}" type="presOf" srcId="{9BF1ED80-ECBA-4402-9ADE-642E1BBE93E2}" destId="{CB2D5B94-EB23-47A1-A628-A6C1E9CBA62A}" srcOrd="0" destOrd="0" presId="urn:microsoft.com/office/officeart/2005/8/layout/hierarchy3"/>
    <dgm:cxn modelId="{916F728F-08A5-4833-BAF3-6EE685D3F4FD}" type="presOf" srcId="{BC7EDF59-4295-4CAF-BFD5-08CAF0B44814}" destId="{47C32D95-6C70-41EA-88D4-6DDFC2AA18F1}" srcOrd="0" destOrd="0" presId="urn:microsoft.com/office/officeart/2005/8/layout/hierarchy3"/>
    <dgm:cxn modelId="{265979A4-9748-40EC-94A8-CDD8E376C72E}" type="presOf" srcId="{2442EB2F-EFF9-4767-A09F-DC735E744D3C}" destId="{365400B1-E678-4EC7-89A8-D3C91D737561}" srcOrd="0" destOrd="0" presId="urn:microsoft.com/office/officeart/2005/8/layout/hierarchy3"/>
    <dgm:cxn modelId="{1106668E-778C-4D1E-9B8A-C66177D84426}" srcId="{2442EB2F-EFF9-4767-A09F-DC735E744D3C}" destId="{6AA7478F-1F45-4735-8599-26D392C7C38E}" srcOrd="1" destOrd="0" parTransId="{81CE57E5-A92A-431C-ADAA-0921B9EC9866}" sibTransId="{84F53757-9FA4-433E-91CD-38B31161EF9F}"/>
    <dgm:cxn modelId="{77E34D7B-4780-4FC6-A4E8-ED21BE73FC12}" type="presOf" srcId="{38EAD4B8-3DCC-4968-A3C9-3179251A85BE}" destId="{8300A167-67BE-4CF3-A2C1-DBF979481FC0}" srcOrd="0" destOrd="0" presId="urn:microsoft.com/office/officeart/2005/8/layout/hierarchy3"/>
    <dgm:cxn modelId="{7976EE89-B222-4978-BF9A-D974D05AF6DE}" srcId="{57A5660A-7BA6-4A55-8BEA-F3FA35C0010C}" destId="{D02CBDA1-962D-4998-B9C7-95F784C31FF3}" srcOrd="0" destOrd="0" parTransId="{7552C4F3-47B8-4A04-B15E-07A6C59F4888}" sibTransId="{600D10C8-D2C1-4995-95DE-5E2B94093322}"/>
    <dgm:cxn modelId="{AD8419DE-411E-4EB1-A43A-37572A171DE5}" srcId="{5158656D-B9AB-4B11-8778-A6FAF46969FF}" destId="{2442EB2F-EFF9-4767-A09F-DC735E744D3C}" srcOrd="1" destOrd="0" parTransId="{CBD24AFC-530E-404B-AF55-58E625F32DAD}" sibTransId="{E8573E5E-4AD3-4F97-9A3B-E31A8FE04A96}"/>
    <dgm:cxn modelId="{63FCD28D-FBB3-4A96-8E31-54CACCE71370}" srcId="{BBBF1772-477D-47A7-AB4E-903AE278C9D3}" destId="{8812F068-79B0-4278-AC16-C19CF3F0AB74}" srcOrd="1" destOrd="0" parTransId="{2BF3AC45-D1CB-4950-A628-882FC96DDA2E}" sibTransId="{60EC391B-E829-4E83-8831-0B2579AEEDE7}"/>
    <dgm:cxn modelId="{A3321BED-D5C2-4C6F-ACDC-EA3A71D409CF}" srcId="{2442EB2F-EFF9-4767-A09F-DC735E744D3C}" destId="{AD659E9B-BD77-41D9-B4A6-D0BD4FA77DE8}" srcOrd="0" destOrd="0" parTransId="{00479524-C8F3-478B-B0F1-2283DEF3300D}" sibTransId="{CC838C69-3AB5-4283-B4B0-8B8E2D260A87}"/>
    <dgm:cxn modelId="{F74B19C7-B814-4733-AAE6-A7BB460281FB}" type="presOf" srcId="{5BED8B3F-9712-4408-8CAC-19731F902A63}" destId="{06FCA177-B5CC-4374-9D76-FFF66145589B}" srcOrd="0" destOrd="2" presId="urn:microsoft.com/office/officeart/2005/8/layout/hierarchy3"/>
    <dgm:cxn modelId="{BB014A7C-61BC-4B52-B667-D40136FC7522}" type="presOf" srcId="{10D87F9F-4E33-495B-9DE9-BAAE53A5939A}" destId="{06FCA177-B5CC-4374-9D76-FFF66145589B}" srcOrd="0" destOrd="0" presId="urn:microsoft.com/office/officeart/2005/8/layout/hierarchy3"/>
    <dgm:cxn modelId="{7FA4C112-2041-4183-BAAE-76758AD057BF}" srcId="{BBBF1772-477D-47A7-AB4E-903AE278C9D3}" destId="{E4E1DFD7-66F5-491F-9970-7A3A78C2AE19}" srcOrd="0" destOrd="0" parTransId="{C90646BA-17FE-42C3-90AD-5D05187953D9}" sibTransId="{4803FDC7-BC62-4A70-83CE-DACCF08758A6}"/>
    <dgm:cxn modelId="{FA192E61-F8EA-4CFC-93BC-E187B0FECAE2}" type="presParOf" srcId="{34ABD115-8470-415E-A7F9-A671B62A9004}" destId="{9474AC83-0536-414A-BD5C-D5D0D44128A7}" srcOrd="0" destOrd="0" presId="urn:microsoft.com/office/officeart/2005/8/layout/hierarchy3"/>
    <dgm:cxn modelId="{772C5D6E-3AC7-4829-A36D-81686853A0D6}" type="presParOf" srcId="{9474AC83-0536-414A-BD5C-D5D0D44128A7}" destId="{4A2681B2-269D-452F-AAC2-31940553734B}" srcOrd="0" destOrd="0" presId="urn:microsoft.com/office/officeart/2005/8/layout/hierarchy3"/>
    <dgm:cxn modelId="{752AD474-2776-49B1-8AA1-6553EB33DE77}" type="presParOf" srcId="{4A2681B2-269D-452F-AAC2-31940553734B}" destId="{0312F2D9-8D62-4638-A799-A871F9228026}" srcOrd="0" destOrd="0" presId="urn:microsoft.com/office/officeart/2005/8/layout/hierarchy3"/>
    <dgm:cxn modelId="{87BB7801-56D2-4CA2-92E1-19CD35C65CE9}" type="presParOf" srcId="{4A2681B2-269D-452F-AAC2-31940553734B}" destId="{7893DCB1-919E-45FA-AAFA-58A1CE8F9AB0}" srcOrd="1" destOrd="0" presId="urn:microsoft.com/office/officeart/2005/8/layout/hierarchy3"/>
    <dgm:cxn modelId="{50BD7F2F-17FB-4609-8EC8-12F6FA849EE7}" type="presParOf" srcId="{9474AC83-0536-414A-BD5C-D5D0D44128A7}" destId="{8C0FE47D-960D-4D48-BBF8-F038EC28CD10}" srcOrd="1" destOrd="0" presId="urn:microsoft.com/office/officeart/2005/8/layout/hierarchy3"/>
    <dgm:cxn modelId="{4FAE4137-2E51-456E-9C19-C9E5EA0F5761}" type="presParOf" srcId="{8C0FE47D-960D-4D48-BBF8-F038EC28CD10}" destId="{47C32D95-6C70-41EA-88D4-6DDFC2AA18F1}" srcOrd="0" destOrd="0" presId="urn:microsoft.com/office/officeart/2005/8/layout/hierarchy3"/>
    <dgm:cxn modelId="{CFE2826B-C251-4027-A699-780153794B18}" type="presParOf" srcId="{8C0FE47D-960D-4D48-BBF8-F038EC28CD10}" destId="{59172525-9CEE-4680-A5E4-F97D172E29BF}" srcOrd="1" destOrd="0" presId="urn:microsoft.com/office/officeart/2005/8/layout/hierarchy3"/>
    <dgm:cxn modelId="{307E711E-9E8F-42FB-BF03-2AAEAE3C6107}" type="presParOf" srcId="{8C0FE47D-960D-4D48-BBF8-F038EC28CD10}" destId="{93358911-44F7-4CC7-8CEA-3F2D5F80E7FE}" srcOrd="2" destOrd="0" presId="urn:microsoft.com/office/officeart/2005/8/layout/hierarchy3"/>
    <dgm:cxn modelId="{1976660C-52B2-4C86-A5C0-904D662EEBC2}" type="presParOf" srcId="{8C0FE47D-960D-4D48-BBF8-F038EC28CD10}" destId="{365400B1-E678-4EC7-89A8-D3C91D737561}" srcOrd="3" destOrd="0" presId="urn:microsoft.com/office/officeart/2005/8/layout/hierarchy3"/>
    <dgm:cxn modelId="{33D0AD3D-F255-4923-A298-3527AE5A5078}" type="presParOf" srcId="{34ABD115-8470-415E-A7F9-A671B62A9004}" destId="{F9A617B1-D083-436F-B274-5BD9E4DD670B}" srcOrd="1" destOrd="0" presId="urn:microsoft.com/office/officeart/2005/8/layout/hierarchy3"/>
    <dgm:cxn modelId="{2DDE4B24-EEC5-43C5-A978-3644F2B517EC}" type="presParOf" srcId="{F9A617B1-D083-436F-B274-5BD9E4DD670B}" destId="{609C81C7-D2DC-47E6-9752-886DC1BD683B}" srcOrd="0" destOrd="0" presId="urn:microsoft.com/office/officeart/2005/8/layout/hierarchy3"/>
    <dgm:cxn modelId="{11F37AC6-1B04-49D8-B529-E564D3AB5554}" type="presParOf" srcId="{609C81C7-D2DC-47E6-9752-886DC1BD683B}" destId="{B4E51669-5F8F-4165-8EAC-0845A7E41E94}" srcOrd="0" destOrd="0" presId="urn:microsoft.com/office/officeart/2005/8/layout/hierarchy3"/>
    <dgm:cxn modelId="{A71E03C8-A865-4772-9967-AA370B1485CB}" type="presParOf" srcId="{609C81C7-D2DC-47E6-9752-886DC1BD683B}" destId="{BD52ECE6-B845-4572-9609-83241FCE1AC9}" srcOrd="1" destOrd="0" presId="urn:microsoft.com/office/officeart/2005/8/layout/hierarchy3"/>
    <dgm:cxn modelId="{4E90C76E-1E30-4C2E-8CDD-643065D6C45A}" type="presParOf" srcId="{F9A617B1-D083-436F-B274-5BD9E4DD670B}" destId="{2E7DB47D-639E-4881-8B81-CAE9E06AC148}" srcOrd="1" destOrd="0" presId="urn:microsoft.com/office/officeart/2005/8/layout/hierarchy3"/>
    <dgm:cxn modelId="{7CB1BDB0-8E99-4E25-8248-B75CA509D0D2}" type="presParOf" srcId="{2E7DB47D-639E-4881-8B81-CAE9E06AC148}" destId="{8300A167-67BE-4CF3-A2C1-DBF979481FC0}" srcOrd="0" destOrd="0" presId="urn:microsoft.com/office/officeart/2005/8/layout/hierarchy3"/>
    <dgm:cxn modelId="{CAAAA697-1412-4165-B070-8057C66A6598}" type="presParOf" srcId="{2E7DB47D-639E-4881-8B81-CAE9E06AC148}" destId="{EE19ABAA-4740-4512-8568-B49E4A640D33}" srcOrd="1" destOrd="0" presId="urn:microsoft.com/office/officeart/2005/8/layout/hierarchy3"/>
    <dgm:cxn modelId="{A9A34461-680A-41A4-8B02-E8F40B207248}" type="presParOf" srcId="{2E7DB47D-639E-4881-8B81-CAE9E06AC148}" destId="{CB2D5B94-EB23-47A1-A628-A6C1E9CBA62A}" srcOrd="2" destOrd="0" presId="urn:microsoft.com/office/officeart/2005/8/layout/hierarchy3"/>
    <dgm:cxn modelId="{81A738A5-C3B0-4181-B661-17B208859643}" type="presParOf" srcId="{2E7DB47D-639E-4881-8B81-CAE9E06AC148}" destId="{06FCA177-B5CC-4374-9D76-FFF66145589B}" srcOrd="3" destOrd="0" presId="urn:microsoft.com/office/officeart/2005/8/layout/hierarchy3"/>
  </dgm:cxnLst>
  <dgm:bg/>
  <dgm:whole/>
</dgm:dataModel>
</file>

<file path=ppt/diagrams/data8.xml><?xml version="1.0" encoding="utf-8"?>
<dgm:dataModel xmlns:dgm="http://schemas.openxmlformats.org/drawingml/2006/diagram" xmlns:a="http://schemas.openxmlformats.org/drawingml/2006/main">
  <dgm:ptLst>
    <dgm:pt modelId="{1FCE141B-9369-4C0D-B5BB-FF0AF6B54FD0}" type="doc">
      <dgm:prSet loTypeId="urn:microsoft.com/office/officeart/2005/8/layout/hProcess9" loCatId="process" qsTypeId="urn:microsoft.com/office/officeart/2005/8/quickstyle/3d1" qsCatId="3D" csTypeId="urn:microsoft.com/office/officeart/2005/8/colors/accent1_2" csCatId="accent1" phldr="1"/>
      <dgm:spPr/>
      <dgm:t>
        <a:bodyPr/>
        <a:lstStyle/>
        <a:p>
          <a:endParaRPr lang="es-ES"/>
        </a:p>
      </dgm:t>
    </dgm:pt>
    <dgm:pt modelId="{65476398-1D2B-494B-8F3C-04BBE7368E39}">
      <dgm:prSet phldrT="[Texto]" custT="1"/>
      <dgm:spPr/>
      <dgm:t>
        <a:bodyPr/>
        <a:lstStyle/>
        <a:p>
          <a:r>
            <a:rPr lang="es-CO" sz="1800" b="1" dirty="0" smtClean="0"/>
            <a:t>Titulo</a:t>
          </a:r>
          <a:endParaRPr lang="es-ES" sz="900" dirty="0"/>
        </a:p>
      </dgm:t>
    </dgm:pt>
    <dgm:pt modelId="{F9B20A94-69B3-4830-833D-B86EEB279BCF}" type="parTrans" cxnId="{E32D1FF3-0953-43B2-86F3-415903EA8495}">
      <dgm:prSet/>
      <dgm:spPr/>
      <dgm:t>
        <a:bodyPr/>
        <a:lstStyle/>
        <a:p>
          <a:endParaRPr lang="es-ES"/>
        </a:p>
      </dgm:t>
    </dgm:pt>
    <dgm:pt modelId="{73E23AC2-842B-4F11-9863-543F0A3C0C68}" type="sibTrans" cxnId="{E32D1FF3-0953-43B2-86F3-415903EA8495}">
      <dgm:prSet/>
      <dgm:spPr/>
      <dgm:t>
        <a:bodyPr/>
        <a:lstStyle/>
        <a:p>
          <a:endParaRPr lang="es-ES"/>
        </a:p>
      </dgm:t>
    </dgm:pt>
    <dgm:pt modelId="{D1400E75-FBBB-45D8-8260-27ECDC7DF031}">
      <dgm:prSet phldrT="[Texto]" custT="1"/>
      <dgm:spPr/>
      <dgm:t>
        <a:bodyPr/>
        <a:lstStyle/>
        <a:p>
          <a:r>
            <a:rPr lang="es-CO" sz="1800" b="1" dirty="0" smtClean="0"/>
            <a:t>Autores</a:t>
          </a:r>
          <a:endParaRPr lang="es-ES" sz="1800" dirty="0"/>
        </a:p>
      </dgm:t>
    </dgm:pt>
    <dgm:pt modelId="{4AFB43FB-E61E-404D-B7D2-D53AC2B0E0BC}" type="parTrans" cxnId="{63BDA76B-9211-49FE-931E-6E14938BC1F7}">
      <dgm:prSet/>
      <dgm:spPr/>
      <dgm:t>
        <a:bodyPr/>
        <a:lstStyle/>
        <a:p>
          <a:endParaRPr lang="es-ES"/>
        </a:p>
      </dgm:t>
    </dgm:pt>
    <dgm:pt modelId="{C747A8C6-2722-4575-8BF4-DFE2FAE83D16}" type="sibTrans" cxnId="{63BDA76B-9211-49FE-931E-6E14938BC1F7}">
      <dgm:prSet/>
      <dgm:spPr/>
      <dgm:t>
        <a:bodyPr/>
        <a:lstStyle/>
        <a:p>
          <a:endParaRPr lang="es-ES"/>
        </a:p>
      </dgm:t>
    </dgm:pt>
    <dgm:pt modelId="{F4A7274F-68E5-44CD-A9FA-3130A770C9C3}">
      <dgm:prSet phldrT="[Texto]" custT="1"/>
      <dgm:spPr/>
      <dgm:t>
        <a:bodyPr/>
        <a:lstStyle/>
        <a:p>
          <a:r>
            <a:rPr lang="es-CO" sz="1800" b="1" dirty="0" smtClean="0"/>
            <a:t>Presentación</a:t>
          </a:r>
          <a:endParaRPr lang="es-ES" sz="1800" dirty="0"/>
        </a:p>
      </dgm:t>
    </dgm:pt>
    <dgm:pt modelId="{6AD6A444-6619-4F6D-ABDF-97117BB64313}" type="parTrans" cxnId="{034C8BDF-9152-4408-ABE3-065DCD997E9D}">
      <dgm:prSet/>
      <dgm:spPr/>
      <dgm:t>
        <a:bodyPr/>
        <a:lstStyle/>
        <a:p>
          <a:endParaRPr lang="es-ES"/>
        </a:p>
      </dgm:t>
    </dgm:pt>
    <dgm:pt modelId="{FE1954D5-1D24-47CE-B143-3D35561E70A6}" type="sibTrans" cxnId="{034C8BDF-9152-4408-ABE3-065DCD997E9D}">
      <dgm:prSet/>
      <dgm:spPr/>
      <dgm:t>
        <a:bodyPr/>
        <a:lstStyle/>
        <a:p>
          <a:endParaRPr lang="es-ES"/>
        </a:p>
      </dgm:t>
    </dgm:pt>
    <dgm:pt modelId="{A37D76E7-992F-4374-8876-1AD67F63D7D1}">
      <dgm:prSet phldrT="[Texto]" custT="1"/>
      <dgm:spPr/>
      <dgm:t>
        <a:bodyPr/>
        <a:lstStyle/>
        <a:p>
          <a:r>
            <a:rPr lang="es-CO" sz="1800" b="1" dirty="0" smtClean="0"/>
            <a:t>Ejemplo</a:t>
          </a:r>
          <a:endParaRPr lang="es-CO" sz="1100" b="1" dirty="0" smtClean="0"/>
        </a:p>
      </dgm:t>
    </dgm:pt>
    <dgm:pt modelId="{61D6E8B3-C64C-4170-9DF9-FA0930835ECF}" type="parTrans" cxnId="{E2C4BD41-3557-4618-BE8A-94457039B3F4}">
      <dgm:prSet/>
      <dgm:spPr/>
      <dgm:t>
        <a:bodyPr/>
        <a:lstStyle/>
        <a:p>
          <a:endParaRPr lang="es-ES"/>
        </a:p>
      </dgm:t>
    </dgm:pt>
    <dgm:pt modelId="{C6EC9713-CDF7-4F75-9A3C-0C2B682482AD}" type="sibTrans" cxnId="{E2C4BD41-3557-4618-BE8A-94457039B3F4}">
      <dgm:prSet/>
      <dgm:spPr/>
      <dgm:t>
        <a:bodyPr/>
        <a:lstStyle/>
        <a:p>
          <a:endParaRPr lang="es-ES"/>
        </a:p>
      </dgm:t>
    </dgm:pt>
    <dgm:pt modelId="{4F0FEA5D-A2CD-467B-B8C8-409B67A18B9E}">
      <dgm:prSet phldrT="[Texto]" custT="1"/>
      <dgm:spPr/>
      <dgm:t>
        <a:bodyPr/>
        <a:lstStyle/>
        <a:p>
          <a:r>
            <a:rPr lang="es-CO" sz="1800" b="1" dirty="0" smtClean="0"/>
            <a:t>Agradecimiento</a:t>
          </a:r>
          <a:endParaRPr lang="es-CO" sz="1100" b="1" dirty="0" smtClean="0"/>
        </a:p>
      </dgm:t>
    </dgm:pt>
    <dgm:pt modelId="{7DBCCAE9-B66A-45CD-9017-4ED85801B554}" type="parTrans" cxnId="{9428B84B-A994-409C-BF7A-9A11F829E958}">
      <dgm:prSet/>
      <dgm:spPr/>
      <dgm:t>
        <a:bodyPr/>
        <a:lstStyle/>
        <a:p>
          <a:endParaRPr lang="es-ES"/>
        </a:p>
      </dgm:t>
    </dgm:pt>
    <dgm:pt modelId="{CAC6D4CE-C039-4D54-AD1C-37DD2169808A}" type="sibTrans" cxnId="{9428B84B-A994-409C-BF7A-9A11F829E958}">
      <dgm:prSet/>
      <dgm:spPr/>
      <dgm:t>
        <a:bodyPr/>
        <a:lstStyle/>
        <a:p>
          <a:endParaRPr lang="es-ES"/>
        </a:p>
      </dgm:t>
    </dgm:pt>
    <dgm:pt modelId="{99DEEEA7-B87F-4BC5-91FD-41FFA2D6DA68}">
      <dgm:prSet phldrT="[Texto]" custT="1"/>
      <dgm:spPr/>
      <dgm:t>
        <a:bodyPr/>
        <a:lstStyle/>
        <a:p>
          <a:r>
            <a:rPr lang="es-CO" sz="1800" b="1" dirty="0" smtClean="0"/>
            <a:t>Preguntas y respuestas</a:t>
          </a:r>
        </a:p>
      </dgm:t>
    </dgm:pt>
    <dgm:pt modelId="{C2B05D2C-C895-4185-8AC1-43D313F28376}" type="sibTrans" cxnId="{5C283775-8CD6-4E4B-A991-B81F319A55E0}">
      <dgm:prSet/>
      <dgm:spPr/>
      <dgm:t>
        <a:bodyPr/>
        <a:lstStyle/>
        <a:p>
          <a:endParaRPr lang="es-ES"/>
        </a:p>
      </dgm:t>
    </dgm:pt>
    <dgm:pt modelId="{D3B2E838-79E7-4178-90BF-6D2DFB244611}" type="parTrans" cxnId="{5C283775-8CD6-4E4B-A991-B81F319A55E0}">
      <dgm:prSet/>
      <dgm:spPr/>
      <dgm:t>
        <a:bodyPr/>
        <a:lstStyle/>
        <a:p>
          <a:endParaRPr lang="es-ES"/>
        </a:p>
      </dgm:t>
    </dgm:pt>
    <dgm:pt modelId="{D6A05812-A6FB-4FB8-B2DA-53B8EE12813B}" type="pres">
      <dgm:prSet presAssocID="{1FCE141B-9369-4C0D-B5BB-FF0AF6B54FD0}" presName="CompostProcess" presStyleCnt="0">
        <dgm:presLayoutVars>
          <dgm:dir/>
          <dgm:resizeHandles val="exact"/>
        </dgm:presLayoutVars>
      </dgm:prSet>
      <dgm:spPr/>
      <dgm:t>
        <a:bodyPr/>
        <a:lstStyle/>
        <a:p>
          <a:endParaRPr lang="es-CO"/>
        </a:p>
      </dgm:t>
    </dgm:pt>
    <dgm:pt modelId="{F7AD3351-EDDF-4576-A39B-A9B64A9692D7}" type="pres">
      <dgm:prSet presAssocID="{1FCE141B-9369-4C0D-B5BB-FF0AF6B54FD0}" presName="arrow" presStyleLbl="bgShp" presStyleIdx="0" presStyleCnt="1"/>
      <dgm:spPr/>
    </dgm:pt>
    <dgm:pt modelId="{A982B7D1-2D6A-4231-88DB-DCB3A358FC8E}" type="pres">
      <dgm:prSet presAssocID="{1FCE141B-9369-4C0D-B5BB-FF0AF6B54FD0}" presName="linearProcess" presStyleCnt="0"/>
      <dgm:spPr/>
    </dgm:pt>
    <dgm:pt modelId="{84CEBF21-7F7D-4DDA-A1E5-B1DD93630F65}" type="pres">
      <dgm:prSet presAssocID="{65476398-1D2B-494B-8F3C-04BBE7368E39}" presName="textNode" presStyleLbl="node1" presStyleIdx="0" presStyleCnt="6">
        <dgm:presLayoutVars>
          <dgm:bulletEnabled val="1"/>
        </dgm:presLayoutVars>
      </dgm:prSet>
      <dgm:spPr/>
      <dgm:t>
        <a:bodyPr/>
        <a:lstStyle/>
        <a:p>
          <a:endParaRPr lang="es-CO"/>
        </a:p>
      </dgm:t>
    </dgm:pt>
    <dgm:pt modelId="{E2BE8991-0FA8-404F-B4E9-BCBE92CA9C99}" type="pres">
      <dgm:prSet presAssocID="{73E23AC2-842B-4F11-9863-543F0A3C0C68}" presName="sibTrans" presStyleCnt="0"/>
      <dgm:spPr/>
    </dgm:pt>
    <dgm:pt modelId="{7F7E9648-5AFB-42E6-84FE-7A3F134F362A}" type="pres">
      <dgm:prSet presAssocID="{D1400E75-FBBB-45D8-8260-27ECDC7DF031}" presName="textNode" presStyleLbl="node1" presStyleIdx="1" presStyleCnt="6" custScaleX="128129">
        <dgm:presLayoutVars>
          <dgm:bulletEnabled val="1"/>
        </dgm:presLayoutVars>
      </dgm:prSet>
      <dgm:spPr/>
      <dgm:t>
        <a:bodyPr/>
        <a:lstStyle/>
        <a:p>
          <a:endParaRPr lang="es-CO"/>
        </a:p>
      </dgm:t>
    </dgm:pt>
    <dgm:pt modelId="{9F804C94-3F0D-43A2-B044-F910E6E50E88}" type="pres">
      <dgm:prSet presAssocID="{C747A8C6-2722-4575-8BF4-DFE2FAE83D16}" presName="sibTrans" presStyleCnt="0"/>
      <dgm:spPr/>
    </dgm:pt>
    <dgm:pt modelId="{7B52CA57-C7E0-47D3-98CD-D22A1A5D0BD4}" type="pres">
      <dgm:prSet presAssocID="{F4A7274F-68E5-44CD-A9FA-3130A770C9C3}" presName="textNode" presStyleLbl="node1" presStyleIdx="2" presStyleCnt="6" custScaleX="198357">
        <dgm:presLayoutVars>
          <dgm:bulletEnabled val="1"/>
        </dgm:presLayoutVars>
      </dgm:prSet>
      <dgm:spPr/>
      <dgm:t>
        <a:bodyPr/>
        <a:lstStyle/>
        <a:p>
          <a:endParaRPr lang="es-CO"/>
        </a:p>
      </dgm:t>
    </dgm:pt>
    <dgm:pt modelId="{D5D0E05C-CA7B-48DD-9BAC-730F1599D340}" type="pres">
      <dgm:prSet presAssocID="{FE1954D5-1D24-47CE-B143-3D35561E70A6}" presName="sibTrans" presStyleCnt="0"/>
      <dgm:spPr/>
    </dgm:pt>
    <dgm:pt modelId="{6D8DC1C4-E4B6-4593-9CB7-C7028BF19D91}" type="pres">
      <dgm:prSet presAssocID="{A37D76E7-992F-4374-8876-1AD67F63D7D1}" presName="textNode" presStyleLbl="node1" presStyleIdx="3" presStyleCnt="6" custScaleX="135260">
        <dgm:presLayoutVars>
          <dgm:bulletEnabled val="1"/>
        </dgm:presLayoutVars>
      </dgm:prSet>
      <dgm:spPr/>
      <dgm:t>
        <a:bodyPr/>
        <a:lstStyle/>
        <a:p>
          <a:endParaRPr lang="es-CO"/>
        </a:p>
      </dgm:t>
    </dgm:pt>
    <dgm:pt modelId="{DA61384B-50B0-4B58-9972-F69694654F2E}" type="pres">
      <dgm:prSet presAssocID="{C6EC9713-CDF7-4F75-9A3C-0C2B682482AD}" presName="sibTrans" presStyleCnt="0"/>
      <dgm:spPr/>
    </dgm:pt>
    <dgm:pt modelId="{BBC24069-9457-4D93-BAA4-8616272D21CD}" type="pres">
      <dgm:prSet presAssocID="{4F0FEA5D-A2CD-467B-B8C8-409B67A18B9E}" presName="textNode" presStyleLbl="node1" presStyleIdx="4" presStyleCnt="6" custScaleX="243266">
        <dgm:presLayoutVars>
          <dgm:bulletEnabled val="1"/>
        </dgm:presLayoutVars>
      </dgm:prSet>
      <dgm:spPr/>
      <dgm:t>
        <a:bodyPr/>
        <a:lstStyle/>
        <a:p>
          <a:endParaRPr lang="es-CO"/>
        </a:p>
      </dgm:t>
    </dgm:pt>
    <dgm:pt modelId="{2346673C-C551-4739-89EA-8259841AAC21}" type="pres">
      <dgm:prSet presAssocID="{CAC6D4CE-C039-4D54-AD1C-37DD2169808A}" presName="sibTrans" presStyleCnt="0"/>
      <dgm:spPr/>
    </dgm:pt>
    <dgm:pt modelId="{C3FA6E9B-A2FF-4B8C-9419-37106AF3F7A4}" type="pres">
      <dgm:prSet presAssocID="{99DEEEA7-B87F-4BC5-91FD-41FFA2D6DA68}" presName="textNode" presStyleLbl="node1" presStyleIdx="5" presStyleCnt="6" custScaleX="172671">
        <dgm:presLayoutVars>
          <dgm:bulletEnabled val="1"/>
        </dgm:presLayoutVars>
      </dgm:prSet>
      <dgm:spPr/>
      <dgm:t>
        <a:bodyPr/>
        <a:lstStyle/>
        <a:p>
          <a:endParaRPr lang="es-CO"/>
        </a:p>
      </dgm:t>
    </dgm:pt>
  </dgm:ptLst>
  <dgm:cxnLst>
    <dgm:cxn modelId="{9428B84B-A994-409C-BF7A-9A11F829E958}" srcId="{1FCE141B-9369-4C0D-B5BB-FF0AF6B54FD0}" destId="{4F0FEA5D-A2CD-467B-B8C8-409B67A18B9E}" srcOrd="4" destOrd="0" parTransId="{7DBCCAE9-B66A-45CD-9017-4ED85801B554}" sibTransId="{CAC6D4CE-C039-4D54-AD1C-37DD2169808A}"/>
    <dgm:cxn modelId="{FEA56579-C580-4C2C-92C9-06FD848D3128}" type="presOf" srcId="{1FCE141B-9369-4C0D-B5BB-FF0AF6B54FD0}" destId="{D6A05812-A6FB-4FB8-B2DA-53B8EE12813B}" srcOrd="0" destOrd="0" presId="urn:microsoft.com/office/officeart/2005/8/layout/hProcess9"/>
    <dgm:cxn modelId="{841DC464-D1D1-4F96-84CE-C85F8CCAB592}" type="presOf" srcId="{D1400E75-FBBB-45D8-8260-27ECDC7DF031}" destId="{7F7E9648-5AFB-42E6-84FE-7A3F134F362A}" srcOrd="0" destOrd="0" presId="urn:microsoft.com/office/officeart/2005/8/layout/hProcess9"/>
    <dgm:cxn modelId="{78009897-B76A-4AF0-896E-A8421F04EC21}" type="presOf" srcId="{4F0FEA5D-A2CD-467B-B8C8-409B67A18B9E}" destId="{BBC24069-9457-4D93-BAA4-8616272D21CD}" srcOrd="0" destOrd="0" presId="urn:microsoft.com/office/officeart/2005/8/layout/hProcess9"/>
    <dgm:cxn modelId="{5C283775-8CD6-4E4B-A991-B81F319A55E0}" srcId="{1FCE141B-9369-4C0D-B5BB-FF0AF6B54FD0}" destId="{99DEEEA7-B87F-4BC5-91FD-41FFA2D6DA68}" srcOrd="5" destOrd="0" parTransId="{D3B2E838-79E7-4178-90BF-6D2DFB244611}" sibTransId="{C2B05D2C-C895-4185-8AC1-43D313F28376}"/>
    <dgm:cxn modelId="{D219EE9B-3DCE-45A5-B336-CE8D2680CE3F}" type="presOf" srcId="{F4A7274F-68E5-44CD-A9FA-3130A770C9C3}" destId="{7B52CA57-C7E0-47D3-98CD-D22A1A5D0BD4}" srcOrd="0" destOrd="0" presId="urn:microsoft.com/office/officeart/2005/8/layout/hProcess9"/>
    <dgm:cxn modelId="{C6F01B18-CBBD-459E-8113-3B406DAAA4FB}" type="presOf" srcId="{65476398-1D2B-494B-8F3C-04BBE7368E39}" destId="{84CEBF21-7F7D-4DDA-A1E5-B1DD93630F65}" srcOrd="0" destOrd="0" presId="urn:microsoft.com/office/officeart/2005/8/layout/hProcess9"/>
    <dgm:cxn modelId="{E32D1FF3-0953-43B2-86F3-415903EA8495}" srcId="{1FCE141B-9369-4C0D-B5BB-FF0AF6B54FD0}" destId="{65476398-1D2B-494B-8F3C-04BBE7368E39}" srcOrd="0" destOrd="0" parTransId="{F9B20A94-69B3-4830-833D-B86EEB279BCF}" sibTransId="{73E23AC2-842B-4F11-9863-543F0A3C0C68}"/>
    <dgm:cxn modelId="{F50A27B2-35F5-4E7F-9D62-5862AE955331}" type="presOf" srcId="{99DEEEA7-B87F-4BC5-91FD-41FFA2D6DA68}" destId="{C3FA6E9B-A2FF-4B8C-9419-37106AF3F7A4}" srcOrd="0" destOrd="0" presId="urn:microsoft.com/office/officeart/2005/8/layout/hProcess9"/>
    <dgm:cxn modelId="{034C8BDF-9152-4408-ABE3-065DCD997E9D}" srcId="{1FCE141B-9369-4C0D-B5BB-FF0AF6B54FD0}" destId="{F4A7274F-68E5-44CD-A9FA-3130A770C9C3}" srcOrd="2" destOrd="0" parTransId="{6AD6A444-6619-4F6D-ABDF-97117BB64313}" sibTransId="{FE1954D5-1D24-47CE-B143-3D35561E70A6}"/>
    <dgm:cxn modelId="{F9FA4060-24C6-4B85-B6FA-C9165C33C03E}" type="presOf" srcId="{A37D76E7-992F-4374-8876-1AD67F63D7D1}" destId="{6D8DC1C4-E4B6-4593-9CB7-C7028BF19D91}" srcOrd="0" destOrd="0" presId="urn:microsoft.com/office/officeart/2005/8/layout/hProcess9"/>
    <dgm:cxn modelId="{E2C4BD41-3557-4618-BE8A-94457039B3F4}" srcId="{1FCE141B-9369-4C0D-B5BB-FF0AF6B54FD0}" destId="{A37D76E7-992F-4374-8876-1AD67F63D7D1}" srcOrd="3" destOrd="0" parTransId="{61D6E8B3-C64C-4170-9DF9-FA0930835ECF}" sibTransId="{C6EC9713-CDF7-4F75-9A3C-0C2B682482AD}"/>
    <dgm:cxn modelId="{63BDA76B-9211-49FE-931E-6E14938BC1F7}" srcId="{1FCE141B-9369-4C0D-B5BB-FF0AF6B54FD0}" destId="{D1400E75-FBBB-45D8-8260-27ECDC7DF031}" srcOrd="1" destOrd="0" parTransId="{4AFB43FB-E61E-404D-B7D2-D53AC2B0E0BC}" sibTransId="{C747A8C6-2722-4575-8BF4-DFE2FAE83D16}"/>
    <dgm:cxn modelId="{0F4B4438-DEAE-4762-B829-FDFBA31B28AA}" type="presParOf" srcId="{D6A05812-A6FB-4FB8-B2DA-53B8EE12813B}" destId="{F7AD3351-EDDF-4576-A39B-A9B64A9692D7}" srcOrd="0" destOrd="0" presId="urn:microsoft.com/office/officeart/2005/8/layout/hProcess9"/>
    <dgm:cxn modelId="{E4C73A7A-B881-471F-AF84-966BBDCF8DE0}" type="presParOf" srcId="{D6A05812-A6FB-4FB8-B2DA-53B8EE12813B}" destId="{A982B7D1-2D6A-4231-88DB-DCB3A358FC8E}" srcOrd="1" destOrd="0" presId="urn:microsoft.com/office/officeart/2005/8/layout/hProcess9"/>
    <dgm:cxn modelId="{E79054BF-ABBA-4D90-A105-960AC78C4937}" type="presParOf" srcId="{A982B7D1-2D6A-4231-88DB-DCB3A358FC8E}" destId="{84CEBF21-7F7D-4DDA-A1E5-B1DD93630F65}" srcOrd="0" destOrd="0" presId="urn:microsoft.com/office/officeart/2005/8/layout/hProcess9"/>
    <dgm:cxn modelId="{30B1BC0F-1EA0-4494-AF5D-C067BE5ECDCC}" type="presParOf" srcId="{A982B7D1-2D6A-4231-88DB-DCB3A358FC8E}" destId="{E2BE8991-0FA8-404F-B4E9-BCBE92CA9C99}" srcOrd="1" destOrd="0" presId="urn:microsoft.com/office/officeart/2005/8/layout/hProcess9"/>
    <dgm:cxn modelId="{E1A8DC5E-C547-40F5-B7FC-A48B07D0E362}" type="presParOf" srcId="{A982B7D1-2D6A-4231-88DB-DCB3A358FC8E}" destId="{7F7E9648-5AFB-42E6-84FE-7A3F134F362A}" srcOrd="2" destOrd="0" presId="urn:microsoft.com/office/officeart/2005/8/layout/hProcess9"/>
    <dgm:cxn modelId="{42263413-B9DE-4A8D-A1FB-87C9ACE546A8}" type="presParOf" srcId="{A982B7D1-2D6A-4231-88DB-DCB3A358FC8E}" destId="{9F804C94-3F0D-43A2-B044-F910E6E50E88}" srcOrd="3" destOrd="0" presId="urn:microsoft.com/office/officeart/2005/8/layout/hProcess9"/>
    <dgm:cxn modelId="{3EB068D9-0BA1-4883-B15F-369D1F303339}" type="presParOf" srcId="{A982B7D1-2D6A-4231-88DB-DCB3A358FC8E}" destId="{7B52CA57-C7E0-47D3-98CD-D22A1A5D0BD4}" srcOrd="4" destOrd="0" presId="urn:microsoft.com/office/officeart/2005/8/layout/hProcess9"/>
    <dgm:cxn modelId="{33B09AEF-5DB1-4CA1-BFA9-E8764C6B5F3F}" type="presParOf" srcId="{A982B7D1-2D6A-4231-88DB-DCB3A358FC8E}" destId="{D5D0E05C-CA7B-48DD-9BAC-730F1599D340}" srcOrd="5" destOrd="0" presId="urn:microsoft.com/office/officeart/2005/8/layout/hProcess9"/>
    <dgm:cxn modelId="{E8FF68B2-CA6A-48F0-B669-56EFFB779819}" type="presParOf" srcId="{A982B7D1-2D6A-4231-88DB-DCB3A358FC8E}" destId="{6D8DC1C4-E4B6-4593-9CB7-C7028BF19D91}" srcOrd="6" destOrd="0" presId="urn:microsoft.com/office/officeart/2005/8/layout/hProcess9"/>
    <dgm:cxn modelId="{D8BAFA3D-5D41-4742-A5F3-FFAD2BB27F16}" type="presParOf" srcId="{A982B7D1-2D6A-4231-88DB-DCB3A358FC8E}" destId="{DA61384B-50B0-4B58-9972-F69694654F2E}" srcOrd="7" destOrd="0" presId="urn:microsoft.com/office/officeart/2005/8/layout/hProcess9"/>
    <dgm:cxn modelId="{644DE083-C7E5-4C63-9CB6-7224DFDE3A4D}" type="presParOf" srcId="{A982B7D1-2D6A-4231-88DB-DCB3A358FC8E}" destId="{BBC24069-9457-4D93-BAA4-8616272D21CD}" srcOrd="8" destOrd="0" presId="urn:microsoft.com/office/officeart/2005/8/layout/hProcess9"/>
    <dgm:cxn modelId="{B8923F14-3F9C-4DB3-A336-0C9FD4B34F96}" type="presParOf" srcId="{A982B7D1-2D6A-4231-88DB-DCB3A358FC8E}" destId="{2346673C-C551-4739-89EA-8259841AAC21}" srcOrd="9" destOrd="0" presId="urn:microsoft.com/office/officeart/2005/8/layout/hProcess9"/>
    <dgm:cxn modelId="{13BE6968-4098-44E3-BD8F-D3570E096662}" type="presParOf" srcId="{A982B7D1-2D6A-4231-88DB-DCB3A358FC8E}" destId="{C3FA6E9B-A2FF-4B8C-9419-37106AF3F7A4}" srcOrd="10" destOrd="0" presId="urn:microsoft.com/office/officeart/2005/8/layout/hProcess9"/>
  </dgm:cxnLst>
  <dgm:bg/>
  <dgm:whole/>
</dgm:dataModel>
</file>

<file path=ppt/diagrams/data9.xml><?xml version="1.0" encoding="utf-8"?>
<dgm:dataModel xmlns:dgm="http://schemas.openxmlformats.org/drawingml/2006/diagram" xmlns:a="http://schemas.openxmlformats.org/drawingml/2006/main">
  <dgm:ptLst>
    <dgm:pt modelId="{97DD569D-EA39-470C-B0A4-D8A1848F3343}" type="doc">
      <dgm:prSet loTypeId="urn:microsoft.com/office/officeart/2005/8/layout/process5" loCatId="process" qsTypeId="urn:microsoft.com/office/officeart/2005/8/quickstyle/3d2" qsCatId="3D" csTypeId="urn:microsoft.com/office/officeart/2005/8/colors/accent1_2" csCatId="accent1" phldr="1"/>
      <dgm:spPr/>
      <dgm:t>
        <a:bodyPr/>
        <a:lstStyle/>
        <a:p>
          <a:endParaRPr lang="es-ES"/>
        </a:p>
      </dgm:t>
    </dgm:pt>
    <dgm:pt modelId="{021E6AF4-54D4-4CFE-9DAB-EE8D0F4EC9E7}">
      <dgm:prSet phldrT="[Texto]"/>
      <dgm:spPr/>
      <dgm:t>
        <a:bodyPr/>
        <a:lstStyle/>
        <a:p>
          <a:r>
            <a:rPr lang="es-CO" b="1" dirty="0" smtClean="0"/>
            <a:t>Formulación de la hipótesis</a:t>
          </a:r>
          <a:endParaRPr lang="es-ES" dirty="0"/>
        </a:p>
      </dgm:t>
    </dgm:pt>
    <dgm:pt modelId="{CB677451-E462-4E40-86FF-A2B49C68E11B}" type="parTrans" cxnId="{807EF8DA-CAC9-4F81-8AE1-B9168174CEE5}">
      <dgm:prSet/>
      <dgm:spPr/>
      <dgm:t>
        <a:bodyPr/>
        <a:lstStyle/>
        <a:p>
          <a:endParaRPr lang="es-ES"/>
        </a:p>
      </dgm:t>
    </dgm:pt>
    <dgm:pt modelId="{B29A0EB1-0753-4F17-9A62-0D56914E9E6E}" type="sibTrans" cxnId="{807EF8DA-CAC9-4F81-8AE1-B9168174CEE5}">
      <dgm:prSet/>
      <dgm:spPr/>
      <dgm:t>
        <a:bodyPr/>
        <a:lstStyle/>
        <a:p>
          <a:endParaRPr lang="es-ES"/>
        </a:p>
      </dgm:t>
    </dgm:pt>
    <dgm:pt modelId="{8148BEA2-CFF5-4185-B460-33329E7D57FB}">
      <dgm:prSet phldrT="[Texto]"/>
      <dgm:spPr/>
      <dgm:t>
        <a:bodyPr/>
        <a:lstStyle/>
        <a:p>
          <a:r>
            <a:rPr lang="es-CO" b="1" dirty="0" smtClean="0"/>
            <a:t>Determinación de variables</a:t>
          </a:r>
          <a:endParaRPr lang="es-ES" dirty="0"/>
        </a:p>
      </dgm:t>
    </dgm:pt>
    <dgm:pt modelId="{9D0840B4-11DA-4A00-99C8-FFF2D87A9D44}" type="parTrans" cxnId="{710F3B4C-1966-43A3-B32C-A9F3CECE348B}">
      <dgm:prSet/>
      <dgm:spPr/>
      <dgm:t>
        <a:bodyPr/>
        <a:lstStyle/>
        <a:p>
          <a:endParaRPr lang="es-ES"/>
        </a:p>
      </dgm:t>
    </dgm:pt>
    <dgm:pt modelId="{98F36737-1796-46EF-A941-4E21C8CA16E9}" type="sibTrans" cxnId="{710F3B4C-1966-43A3-B32C-A9F3CECE348B}">
      <dgm:prSet/>
      <dgm:spPr/>
      <dgm:t>
        <a:bodyPr/>
        <a:lstStyle/>
        <a:p>
          <a:endParaRPr lang="es-ES"/>
        </a:p>
      </dgm:t>
    </dgm:pt>
    <dgm:pt modelId="{F77FD0C9-E15E-4C62-8C8E-AB9BFD44814F}">
      <dgm:prSet phldrT="[Texto]"/>
      <dgm:spPr/>
      <dgm:t>
        <a:bodyPr/>
        <a:lstStyle/>
        <a:p>
          <a:r>
            <a:rPr lang="es-CO" b="1" dirty="0" smtClean="0"/>
            <a:t>Planificación del contenido del cuestionario</a:t>
          </a:r>
          <a:endParaRPr lang="es-ES" dirty="0"/>
        </a:p>
      </dgm:t>
    </dgm:pt>
    <dgm:pt modelId="{BBB52EA9-FE57-4CFA-A368-4A7FB60CAF6D}" type="parTrans" cxnId="{32B2596D-1BF9-4022-8C7F-B7B929248E48}">
      <dgm:prSet/>
      <dgm:spPr/>
      <dgm:t>
        <a:bodyPr/>
        <a:lstStyle/>
        <a:p>
          <a:endParaRPr lang="es-ES"/>
        </a:p>
      </dgm:t>
    </dgm:pt>
    <dgm:pt modelId="{B09568DE-3C70-4B89-9887-70BFE2E94E7E}" type="sibTrans" cxnId="{32B2596D-1BF9-4022-8C7F-B7B929248E48}">
      <dgm:prSet/>
      <dgm:spPr/>
      <dgm:t>
        <a:bodyPr/>
        <a:lstStyle/>
        <a:p>
          <a:endParaRPr lang="es-ES"/>
        </a:p>
      </dgm:t>
    </dgm:pt>
    <dgm:pt modelId="{29916055-9188-4B5B-AD08-38AF66F4B037}">
      <dgm:prSet phldrT="[Texto]"/>
      <dgm:spPr/>
      <dgm:t>
        <a:bodyPr/>
        <a:lstStyle/>
        <a:p>
          <a:r>
            <a:rPr lang="es-CO" b="1" dirty="0" smtClean="0"/>
            <a:t>Redacción de preguntas</a:t>
          </a:r>
          <a:endParaRPr lang="es-ES" dirty="0"/>
        </a:p>
      </dgm:t>
    </dgm:pt>
    <dgm:pt modelId="{4F9A501D-354E-4483-8A9E-B61E3BB8C195}" type="parTrans" cxnId="{599E1C8F-7B58-41ED-AEE1-BD5C47168F34}">
      <dgm:prSet/>
      <dgm:spPr/>
      <dgm:t>
        <a:bodyPr/>
        <a:lstStyle/>
        <a:p>
          <a:endParaRPr lang="es-ES"/>
        </a:p>
      </dgm:t>
    </dgm:pt>
    <dgm:pt modelId="{BC3EB1E2-8C93-4A64-9700-598933E7656B}" type="sibTrans" cxnId="{599E1C8F-7B58-41ED-AEE1-BD5C47168F34}">
      <dgm:prSet/>
      <dgm:spPr/>
      <dgm:t>
        <a:bodyPr/>
        <a:lstStyle/>
        <a:p>
          <a:endParaRPr lang="es-ES"/>
        </a:p>
      </dgm:t>
    </dgm:pt>
    <dgm:pt modelId="{94626190-264F-4066-BFB7-8879617F8D68}" type="pres">
      <dgm:prSet presAssocID="{97DD569D-EA39-470C-B0A4-D8A1848F3343}" presName="diagram" presStyleCnt="0">
        <dgm:presLayoutVars>
          <dgm:dir/>
          <dgm:resizeHandles val="exact"/>
        </dgm:presLayoutVars>
      </dgm:prSet>
      <dgm:spPr/>
      <dgm:t>
        <a:bodyPr/>
        <a:lstStyle/>
        <a:p>
          <a:endParaRPr lang="es-CO"/>
        </a:p>
      </dgm:t>
    </dgm:pt>
    <dgm:pt modelId="{1C7C253B-E870-45CB-BBEC-CCE1B483ABC9}" type="pres">
      <dgm:prSet presAssocID="{021E6AF4-54D4-4CFE-9DAB-EE8D0F4EC9E7}" presName="node" presStyleLbl="node1" presStyleIdx="0" presStyleCnt="4">
        <dgm:presLayoutVars>
          <dgm:bulletEnabled val="1"/>
        </dgm:presLayoutVars>
      </dgm:prSet>
      <dgm:spPr/>
      <dgm:t>
        <a:bodyPr/>
        <a:lstStyle/>
        <a:p>
          <a:endParaRPr lang="es-ES"/>
        </a:p>
      </dgm:t>
    </dgm:pt>
    <dgm:pt modelId="{077DC56E-0746-4C9C-983B-9727FE666CE1}" type="pres">
      <dgm:prSet presAssocID="{B29A0EB1-0753-4F17-9A62-0D56914E9E6E}" presName="sibTrans" presStyleLbl="sibTrans2D1" presStyleIdx="0" presStyleCnt="3"/>
      <dgm:spPr/>
      <dgm:t>
        <a:bodyPr/>
        <a:lstStyle/>
        <a:p>
          <a:endParaRPr lang="es-CO"/>
        </a:p>
      </dgm:t>
    </dgm:pt>
    <dgm:pt modelId="{9992122F-EC43-4CEC-9829-76BB48687AE0}" type="pres">
      <dgm:prSet presAssocID="{B29A0EB1-0753-4F17-9A62-0D56914E9E6E}" presName="connectorText" presStyleLbl="sibTrans2D1" presStyleIdx="0" presStyleCnt="3"/>
      <dgm:spPr/>
      <dgm:t>
        <a:bodyPr/>
        <a:lstStyle/>
        <a:p>
          <a:endParaRPr lang="es-CO"/>
        </a:p>
      </dgm:t>
    </dgm:pt>
    <dgm:pt modelId="{61289727-5145-4493-A1EC-30DEF11C18AB}" type="pres">
      <dgm:prSet presAssocID="{8148BEA2-CFF5-4185-B460-33329E7D57FB}" presName="node" presStyleLbl="node1" presStyleIdx="1" presStyleCnt="4">
        <dgm:presLayoutVars>
          <dgm:bulletEnabled val="1"/>
        </dgm:presLayoutVars>
      </dgm:prSet>
      <dgm:spPr/>
      <dgm:t>
        <a:bodyPr/>
        <a:lstStyle/>
        <a:p>
          <a:endParaRPr lang="es-ES"/>
        </a:p>
      </dgm:t>
    </dgm:pt>
    <dgm:pt modelId="{19EEBCB8-7D71-4DB3-9097-5D13DEF587B2}" type="pres">
      <dgm:prSet presAssocID="{98F36737-1796-46EF-A941-4E21C8CA16E9}" presName="sibTrans" presStyleLbl="sibTrans2D1" presStyleIdx="1" presStyleCnt="3"/>
      <dgm:spPr/>
      <dgm:t>
        <a:bodyPr/>
        <a:lstStyle/>
        <a:p>
          <a:endParaRPr lang="es-CO"/>
        </a:p>
      </dgm:t>
    </dgm:pt>
    <dgm:pt modelId="{D1414488-555B-4BD4-9F4E-64C05E7B9867}" type="pres">
      <dgm:prSet presAssocID="{98F36737-1796-46EF-A941-4E21C8CA16E9}" presName="connectorText" presStyleLbl="sibTrans2D1" presStyleIdx="1" presStyleCnt="3"/>
      <dgm:spPr/>
      <dgm:t>
        <a:bodyPr/>
        <a:lstStyle/>
        <a:p>
          <a:endParaRPr lang="es-CO"/>
        </a:p>
      </dgm:t>
    </dgm:pt>
    <dgm:pt modelId="{50ECA8E6-ED61-46FC-99DE-42C1B9D4A0C3}" type="pres">
      <dgm:prSet presAssocID="{F77FD0C9-E15E-4C62-8C8E-AB9BFD44814F}" presName="node" presStyleLbl="node1" presStyleIdx="2" presStyleCnt="4">
        <dgm:presLayoutVars>
          <dgm:bulletEnabled val="1"/>
        </dgm:presLayoutVars>
      </dgm:prSet>
      <dgm:spPr/>
      <dgm:t>
        <a:bodyPr/>
        <a:lstStyle/>
        <a:p>
          <a:endParaRPr lang="es-ES"/>
        </a:p>
      </dgm:t>
    </dgm:pt>
    <dgm:pt modelId="{69541237-E75F-48C6-91C9-3B46DA0501B5}" type="pres">
      <dgm:prSet presAssocID="{B09568DE-3C70-4B89-9887-70BFE2E94E7E}" presName="sibTrans" presStyleLbl="sibTrans2D1" presStyleIdx="2" presStyleCnt="3"/>
      <dgm:spPr/>
      <dgm:t>
        <a:bodyPr/>
        <a:lstStyle/>
        <a:p>
          <a:endParaRPr lang="es-CO"/>
        </a:p>
      </dgm:t>
    </dgm:pt>
    <dgm:pt modelId="{0E619AD5-B21D-4A3A-BB9B-F73588D1B115}" type="pres">
      <dgm:prSet presAssocID="{B09568DE-3C70-4B89-9887-70BFE2E94E7E}" presName="connectorText" presStyleLbl="sibTrans2D1" presStyleIdx="2" presStyleCnt="3"/>
      <dgm:spPr/>
      <dgm:t>
        <a:bodyPr/>
        <a:lstStyle/>
        <a:p>
          <a:endParaRPr lang="es-CO"/>
        </a:p>
      </dgm:t>
    </dgm:pt>
    <dgm:pt modelId="{7A30D0CA-9B3F-421B-85B6-39BDF05E797B}" type="pres">
      <dgm:prSet presAssocID="{29916055-9188-4B5B-AD08-38AF66F4B037}" presName="node" presStyleLbl="node1" presStyleIdx="3" presStyleCnt="4">
        <dgm:presLayoutVars>
          <dgm:bulletEnabled val="1"/>
        </dgm:presLayoutVars>
      </dgm:prSet>
      <dgm:spPr/>
      <dgm:t>
        <a:bodyPr/>
        <a:lstStyle/>
        <a:p>
          <a:endParaRPr lang="es-ES"/>
        </a:p>
      </dgm:t>
    </dgm:pt>
  </dgm:ptLst>
  <dgm:cxnLst>
    <dgm:cxn modelId="{BA2D3C1C-4623-4828-9731-47F3C0383494}" type="presOf" srcId="{B09568DE-3C70-4B89-9887-70BFE2E94E7E}" destId="{0E619AD5-B21D-4A3A-BB9B-F73588D1B115}" srcOrd="1" destOrd="0" presId="urn:microsoft.com/office/officeart/2005/8/layout/process5"/>
    <dgm:cxn modelId="{8DC98385-E692-44F8-949E-624F2F52F607}" type="presOf" srcId="{B29A0EB1-0753-4F17-9A62-0D56914E9E6E}" destId="{077DC56E-0746-4C9C-983B-9727FE666CE1}" srcOrd="0" destOrd="0" presId="urn:microsoft.com/office/officeart/2005/8/layout/process5"/>
    <dgm:cxn modelId="{599E1C8F-7B58-41ED-AEE1-BD5C47168F34}" srcId="{97DD569D-EA39-470C-B0A4-D8A1848F3343}" destId="{29916055-9188-4B5B-AD08-38AF66F4B037}" srcOrd="3" destOrd="0" parTransId="{4F9A501D-354E-4483-8A9E-B61E3BB8C195}" sibTransId="{BC3EB1E2-8C93-4A64-9700-598933E7656B}"/>
    <dgm:cxn modelId="{25BA3C77-CDBD-463F-8122-A88FB8900ACA}" type="presOf" srcId="{97DD569D-EA39-470C-B0A4-D8A1848F3343}" destId="{94626190-264F-4066-BFB7-8879617F8D68}" srcOrd="0" destOrd="0" presId="urn:microsoft.com/office/officeart/2005/8/layout/process5"/>
    <dgm:cxn modelId="{6D7EFB90-FD02-4DC4-831B-9C5D43E5D8B1}" type="presOf" srcId="{B09568DE-3C70-4B89-9887-70BFE2E94E7E}" destId="{69541237-E75F-48C6-91C9-3B46DA0501B5}" srcOrd="0" destOrd="0" presId="urn:microsoft.com/office/officeart/2005/8/layout/process5"/>
    <dgm:cxn modelId="{807EF8DA-CAC9-4F81-8AE1-B9168174CEE5}" srcId="{97DD569D-EA39-470C-B0A4-D8A1848F3343}" destId="{021E6AF4-54D4-4CFE-9DAB-EE8D0F4EC9E7}" srcOrd="0" destOrd="0" parTransId="{CB677451-E462-4E40-86FF-A2B49C68E11B}" sibTransId="{B29A0EB1-0753-4F17-9A62-0D56914E9E6E}"/>
    <dgm:cxn modelId="{23326650-A296-46C2-81E8-B95E7E4C71F3}" type="presOf" srcId="{B29A0EB1-0753-4F17-9A62-0D56914E9E6E}" destId="{9992122F-EC43-4CEC-9829-76BB48687AE0}" srcOrd="1" destOrd="0" presId="urn:microsoft.com/office/officeart/2005/8/layout/process5"/>
    <dgm:cxn modelId="{811A0B09-A42E-4A67-812C-C1CDE757A04B}" type="presOf" srcId="{29916055-9188-4B5B-AD08-38AF66F4B037}" destId="{7A30D0CA-9B3F-421B-85B6-39BDF05E797B}" srcOrd="0" destOrd="0" presId="urn:microsoft.com/office/officeart/2005/8/layout/process5"/>
    <dgm:cxn modelId="{710F3B4C-1966-43A3-B32C-A9F3CECE348B}" srcId="{97DD569D-EA39-470C-B0A4-D8A1848F3343}" destId="{8148BEA2-CFF5-4185-B460-33329E7D57FB}" srcOrd="1" destOrd="0" parTransId="{9D0840B4-11DA-4A00-99C8-FFF2D87A9D44}" sibTransId="{98F36737-1796-46EF-A941-4E21C8CA16E9}"/>
    <dgm:cxn modelId="{598D86C1-15A8-4A12-9A0F-2D3FEA69275E}" type="presOf" srcId="{98F36737-1796-46EF-A941-4E21C8CA16E9}" destId="{19EEBCB8-7D71-4DB3-9097-5D13DEF587B2}" srcOrd="0" destOrd="0" presId="urn:microsoft.com/office/officeart/2005/8/layout/process5"/>
    <dgm:cxn modelId="{4DB2DCE2-35FE-41C4-B060-C6BC2A556521}" type="presOf" srcId="{8148BEA2-CFF5-4185-B460-33329E7D57FB}" destId="{61289727-5145-4493-A1EC-30DEF11C18AB}" srcOrd="0" destOrd="0" presId="urn:microsoft.com/office/officeart/2005/8/layout/process5"/>
    <dgm:cxn modelId="{32B2596D-1BF9-4022-8C7F-B7B929248E48}" srcId="{97DD569D-EA39-470C-B0A4-D8A1848F3343}" destId="{F77FD0C9-E15E-4C62-8C8E-AB9BFD44814F}" srcOrd="2" destOrd="0" parTransId="{BBB52EA9-FE57-4CFA-A368-4A7FB60CAF6D}" sibTransId="{B09568DE-3C70-4B89-9887-70BFE2E94E7E}"/>
    <dgm:cxn modelId="{3C5DE72A-A1CB-4A89-9108-95458AF310C2}" type="presOf" srcId="{98F36737-1796-46EF-A941-4E21C8CA16E9}" destId="{D1414488-555B-4BD4-9F4E-64C05E7B9867}" srcOrd="1" destOrd="0" presId="urn:microsoft.com/office/officeart/2005/8/layout/process5"/>
    <dgm:cxn modelId="{1EBB02EC-DBDF-4A41-B6AC-5116DA78E16A}" type="presOf" srcId="{021E6AF4-54D4-4CFE-9DAB-EE8D0F4EC9E7}" destId="{1C7C253B-E870-45CB-BBEC-CCE1B483ABC9}" srcOrd="0" destOrd="0" presId="urn:microsoft.com/office/officeart/2005/8/layout/process5"/>
    <dgm:cxn modelId="{102D94A6-2987-4935-9624-6D8221AE818E}" type="presOf" srcId="{F77FD0C9-E15E-4C62-8C8E-AB9BFD44814F}" destId="{50ECA8E6-ED61-46FC-99DE-42C1B9D4A0C3}" srcOrd="0" destOrd="0" presId="urn:microsoft.com/office/officeart/2005/8/layout/process5"/>
    <dgm:cxn modelId="{E2BD5659-3F8E-4B40-BE89-716DFEC86A19}" type="presParOf" srcId="{94626190-264F-4066-BFB7-8879617F8D68}" destId="{1C7C253B-E870-45CB-BBEC-CCE1B483ABC9}" srcOrd="0" destOrd="0" presId="urn:microsoft.com/office/officeart/2005/8/layout/process5"/>
    <dgm:cxn modelId="{DF7B4501-9C13-4260-8781-4E690D6F29F1}" type="presParOf" srcId="{94626190-264F-4066-BFB7-8879617F8D68}" destId="{077DC56E-0746-4C9C-983B-9727FE666CE1}" srcOrd="1" destOrd="0" presId="urn:microsoft.com/office/officeart/2005/8/layout/process5"/>
    <dgm:cxn modelId="{7D4D9273-0E3F-4682-B168-C527D256110B}" type="presParOf" srcId="{077DC56E-0746-4C9C-983B-9727FE666CE1}" destId="{9992122F-EC43-4CEC-9829-76BB48687AE0}" srcOrd="0" destOrd="0" presId="urn:microsoft.com/office/officeart/2005/8/layout/process5"/>
    <dgm:cxn modelId="{4402EC5F-0490-489F-BB53-4B7FF2B1FB74}" type="presParOf" srcId="{94626190-264F-4066-BFB7-8879617F8D68}" destId="{61289727-5145-4493-A1EC-30DEF11C18AB}" srcOrd="2" destOrd="0" presId="urn:microsoft.com/office/officeart/2005/8/layout/process5"/>
    <dgm:cxn modelId="{99122E7C-10CE-4808-BA65-B0313F6CCCBC}" type="presParOf" srcId="{94626190-264F-4066-BFB7-8879617F8D68}" destId="{19EEBCB8-7D71-4DB3-9097-5D13DEF587B2}" srcOrd="3" destOrd="0" presId="urn:microsoft.com/office/officeart/2005/8/layout/process5"/>
    <dgm:cxn modelId="{619D689B-0C8B-4033-B448-9269C069008F}" type="presParOf" srcId="{19EEBCB8-7D71-4DB3-9097-5D13DEF587B2}" destId="{D1414488-555B-4BD4-9F4E-64C05E7B9867}" srcOrd="0" destOrd="0" presId="urn:microsoft.com/office/officeart/2005/8/layout/process5"/>
    <dgm:cxn modelId="{350C9023-381A-4799-94AF-7F4266C892B8}" type="presParOf" srcId="{94626190-264F-4066-BFB7-8879617F8D68}" destId="{50ECA8E6-ED61-46FC-99DE-42C1B9D4A0C3}" srcOrd="4" destOrd="0" presId="urn:microsoft.com/office/officeart/2005/8/layout/process5"/>
    <dgm:cxn modelId="{F0DFE362-A602-4D24-97AC-1084B7EF78EB}" type="presParOf" srcId="{94626190-264F-4066-BFB7-8879617F8D68}" destId="{69541237-E75F-48C6-91C9-3B46DA0501B5}" srcOrd="5" destOrd="0" presId="urn:microsoft.com/office/officeart/2005/8/layout/process5"/>
    <dgm:cxn modelId="{09F85363-A949-44A2-82C3-C387B6B41124}" type="presParOf" srcId="{69541237-E75F-48C6-91C9-3B46DA0501B5}" destId="{0E619AD5-B21D-4A3A-BB9B-F73588D1B115}" srcOrd="0" destOrd="0" presId="urn:microsoft.com/office/officeart/2005/8/layout/process5"/>
    <dgm:cxn modelId="{8C68BA5B-292D-46AB-A7CA-69B0686C4E0F}" type="presParOf" srcId="{94626190-264F-4066-BFB7-8879617F8D68}" destId="{7A30D0CA-9B3F-421B-85B6-39BDF05E797B}" srcOrd="6" destOrd="0" presId="urn:microsoft.com/office/officeart/2005/8/layout/process5"/>
  </dgm:cxnLst>
  <dgm:bg/>
  <dgm:whole/>
</dgm:dataModel>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dirty="0"/>
            </a:lvl1pPr>
          </a:lstStyle>
          <a:p>
            <a:pPr>
              <a:defRPr/>
            </a:pPr>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6C03BAE-CDD1-4CF9-AE50-A342B4A40F8C}" type="datetimeFigureOut">
              <a:rPr lang="es-CO"/>
              <a:pPr>
                <a:defRPr/>
              </a:pPr>
              <a:t>27/05/2013</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dirty="0"/>
            </a:lvl1pPr>
          </a:lstStyle>
          <a:p>
            <a:pPr>
              <a:defRPr/>
            </a:pPr>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7C090D5-7DF5-4011-98B3-32B078AA28FB}" type="slidenum">
              <a:rPr lang="es-CO"/>
              <a:pPr>
                <a:defRPr/>
              </a:pPr>
              <a:t>‹Nº›</a:t>
            </a:fld>
            <a:endParaRPr lang="es-CO"/>
          </a:p>
        </p:txBody>
      </p:sp>
    </p:spTree>
    <p:extLst>
      <p:ext uri="{BB962C8B-B14F-4D97-AF65-F5344CB8AC3E}">
        <p14:creationId xmlns:p14="http://schemas.microsoft.com/office/powerpoint/2010/main" xmlns="" val="41434847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7263B7-187C-48BF-894D-6AEE1D1B8102}" type="datetimeFigureOut">
              <a:rPr lang="es-MX" smtClean="0"/>
              <a:pPr/>
              <a:t>27/05/2013</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BFAC92-22BD-49CC-A3A5-1B3508A6CBC4}" type="slidenum">
              <a:rPr lang="es-MX" smtClean="0"/>
              <a:pPr/>
              <a:t>‹Nº›</a:t>
            </a:fld>
            <a:endParaRPr lang="es-MX"/>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b="1" dirty="0"/>
          </a:p>
        </p:txBody>
      </p:sp>
      <p:sp>
        <p:nvSpPr>
          <p:cNvPr id="4" name="3 Marcador de número de diapositiva"/>
          <p:cNvSpPr>
            <a:spLocks noGrp="1"/>
          </p:cNvSpPr>
          <p:nvPr>
            <p:ph type="sldNum" sz="quarter" idx="10"/>
          </p:nvPr>
        </p:nvSpPr>
        <p:spPr/>
        <p:txBody>
          <a:bodyPr/>
          <a:lstStyle/>
          <a:p>
            <a:fld id="{D1BFAC92-22BD-49CC-A3A5-1B3508A6CBC4}" type="slidenum">
              <a:rPr lang="es-MX" smtClean="0"/>
              <a:pPr/>
              <a:t>2</a:t>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1 Imagen" descr="Plantilla1.jpg"/>
          <p:cNvPicPr>
            <a:picLocks noChangeAspect="1"/>
          </p:cNvPicPr>
          <p:nvPr userDrawn="1"/>
        </p:nvPicPr>
        <p:blipFill>
          <a:blip r:embed="rId2" cstate="print"/>
          <a:srcRect/>
          <a:stretch>
            <a:fillRect/>
          </a:stretch>
        </p:blipFill>
        <p:spPr bwMode="auto">
          <a:xfrm>
            <a:off x="0" y="-25400"/>
            <a:ext cx="9144000" cy="69088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2" name="1 Imagen" descr="Plantilla2.jpg"/>
          <p:cNvPicPr>
            <a:picLocks noChangeAspect="1"/>
          </p:cNvPicPr>
          <p:nvPr userDrawn="1"/>
        </p:nvPicPr>
        <p:blipFill>
          <a:blip r:embed="rId2" cstate="print"/>
          <a:srcRect/>
          <a:stretch>
            <a:fillRect/>
          </a:stretch>
        </p:blipFill>
        <p:spPr bwMode="auto">
          <a:xfrm>
            <a:off x="0" y="-17463"/>
            <a:ext cx="9144000" cy="6892926"/>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2" name="1 Imagen" descr="Plantilla3.jpg"/>
          <p:cNvPicPr>
            <a:picLocks noChangeAspect="1"/>
          </p:cNvPicPr>
          <p:nvPr userDrawn="1"/>
        </p:nvPicPr>
        <p:blipFill>
          <a:blip r:embed="rId2" cstate="print"/>
          <a:srcRect/>
          <a:stretch>
            <a:fillRect/>
          </a:stretch>
        </p:blipFill>
        <p:spPr bwMode="auto">
          <a:xfrm>
            <a:off x="7938" y="0"/>
            <a:ext cx="9136062" cy="6864350"/>
          </a:xfrm>
          <a:prstGeom prst="rect">
            <a:avLst/>
          </a:prstGeom>
          <a:noFill/>
          <a:ln w="9525">
            <a:noFill/>
            <a:miter lim="800000"/>
            <a:headEnd/>
            <a:tailEnd/>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vertical y texto">
    <p:spTree>
      <p:nvGrpSpPr>
        <p:cNvPr id="1" name=""/>
        <p:cNvGrpSpPr/>
        <p:nvPr/>
      </p:nvGrpSpPr>
      <p:grpSpPr>
        <a:xfrm>
          <a:off x="0" y="0"/>
          <a:ext cx="0" cy="0"/>
          <a:chOff x="0" y="0"/>
          <a:chExt cx="0" cy="0"/>
        </a:xfrm>
      </p:grpSpPr>
      <p:pic>
        <p:nvPicPr>
          <p:cNvPr id="2" name="1 Imagen" descr="Plantilla4.jpg"/>
          <p:cNvPicPr>
            <a:picLocks noChangeAspect="1"/>
          </p:cNvPicPr>
          <p:nvPr userDrawn="1"/>
        </p:nvPicPr>
        <p:blipFill>
          <a:blip r:embed="rId2" cstate="print"/>
          <a:srcRect/>
          <a:stretch>
            <a:fillRect/>
          </a:stretch>
        </p:blipFill>
        <p:spPr bwMode="auto">
          <a:xfrm>
            <a:off x="1588" y="0"/>
            <a:ext cx="9140825" cy="68580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ítulo vertical y texto">
    <p:spTree>
      <p:nvGrpSpPr>
        <p:cNvPr id="1" name=""/>
        <p:cNvGrpSpPr/>
        <p:nvPr/>
      </p:nvGrpSpPr>
      <p:grpSpPr>
        <a:xfrm>
          <a:off x="0" y="0"/>
          <a:ext cx="0" cy="0"/>
          <a:chOff x="0" y="0"/>
          <a:chExt cx="0" cy="0"/>
        </a:xfrm>
      </p:grpSpPr>
      <p:pic>
        <p:nvPicPr>
          <p:cNvPr id="2" name="1 Imagen" descr="Plantilla4.jpg"/>
          <p:cNvPicPr>
            <a:picLocks noChangeAspect="1"/>
          </p:cNvPicPr>
          <p:nvPr userDrawn="1"/>
        </p:nvPicPr>
        <p:blipFill>
          <a:blip r:embed="rId2" cstate="print"/>
          <a:srcRect/>
          <a:stretch>
            <a:fillRect/>
          </a:stretch>
        </p:blipFill>
        <p:spPr bwMode="auto">
          <a:xfrm>
            <a:off x="1588" y="0"/>
            <a:ext cx="9140825" cy="6858000"/>
          </a:xfrm>
          <a:prstGeom prst="rect">
            <a:avLst/>
          </a:prstGeom>
          <a:noFill/>
          <a:ln w="9525">
            <a:noFill/>
            <a:miter lim="800000"/>
            <a:headEnd/>
            <a:tailEnd/>
          </a:ln>
        </p:spPr>
      </p:pic>
    </p:spTree>
    <p:extLst>
      <p:ext uri="{BB962C8B-B14F-4D97-AF65-F5344CB8AC3E}">
        <p14:creationId xmlns:p14="http://schemas.microsoft.com/office/powerpoint/2010/main" xmlns="" val="6986684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1.xml"/><Relationship Id="rId2" Type="http://schemas.openxmlformats.org/officeDocument/2006/relationships/image" Target="../media/image33.png"/><Relationship Id="rId1" Type="http://schemas.openxmlformats.org/officeDocument/2006/relationships/slideLayout" Target="../slideLayouts/slideLayout5.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5.xml"/><Relationship Id="rId6" Type="http://schemas.openxmlformats.org/officeDocument/2006/relationships/image" Target="../media/image34.jpeg"/><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5.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CuadroTexto"/>
          <p:cNvSpPr txBox="1">
            <a:spLocks noChangeArrowheads="1"/>
          </p:cNvSpPr>
          <p:nvPr/>
        </p:nvSpPr>
        <p:spPr bwMode="auto">
          <a:xfrm>
            <a:off x="323850" y="366916"/>
            <a:ext cx="5400278" cy="1261884"/>
          </a:xfrm>
          <a:prstGeom prst="rect">
            <a:avLst/>
          </a:prstGeom>
          <a:noFill/>
          <a:ln w="9525">
            <a:noFill/>
            <a:miter lim="800000"/>
            <a:headEnd/>
            <a:tailEnd/>
          </a:ln>
        </p:spPr>
        <p:txBody>
          <a:bodyPr wrap="square">
            <a:spAutoFit/>
          </a:bodyPr>
          <a:lstStyle/>
          <a:p>
            <a:r>
              <a:rPr lang="es-MX" sz="2800" b="1" dirty="0" smtClean="0">
                <a:solidFill>
                  <a:srgbClr val="D56509"/>
                </a:solidFill>
              </a:rPr>
              <a:t>GESTIÓN DE INSTRUMENTOS DE INVESTIGACIÓN </a:t>
            </a:r>
          </a:p>
          <a:p>
            <a:r>
              <a:rPr lang="en-US" sz="2000" b="1" dirty="0" smtClean="0">
                <a:solidFill>
                  <a:srgbClr val="D56509"/>
                </a:solidFill>
              </a:rPr>
              <a:t>La </a:t>
            </a:r>
            <a:r>
              <a:rPr lang="en-US" sz="2000" b="1" dirty="0" err="1" smtClean="0">
                <a:solidFill>
                  <a:srgbClr val="D56509"/>
                </a:solidFill>
              </a:rPr>
              <a:t>muestra</a:t>
            </a:r>
            <a:endParaRPr lang="es-CO" sz="2000" b="1" dirty="0">
              <a:solidFill>
                <a:srgbClr val="D56509"/>
              </a:solidFill>
            </a:endParaRPr>
          </a:p>
        </p:txBody>
      </p:sp>
      <p:sp>
        <p:nvSpPr>
          <p:cNvPr id="3" name="5 CuadroTexto"/>
          <p:cNvSpPr txBox="1">
            <a:spLocks noChangeArrowheads="1"/>
          </p:cNvSpPr>
          <p:nvPr/>
        </p:nvSpPr>
        <p:spPr bwMode="auto">
          <a:xfrm>
            <a:off x="539552" y="1772816"/>
            <a:ext cx="8280920" cy="2308324"/>
          </a:xfrm>
          <a:prstGeom prst="rect">
            <a:avLst/>
          </a:prstGeom>
          <a:noFill/>
          <a:ln w="9525">
            <a:noFill/>
            <a:miter lim="800000"/>
            <a:headEnd/>
            <a:tailEnd/>
          </a:ln>
        </p:spPr>
        <p:txBody>
          <a:bodyPr wrap="square">
            <a:spAutoFit/>
          </a:bodyPr>
          <a:lstStyle/>
          <a:p>
            <a:pPr algn="just"/>
            <a:r>
              <a:rPr lang="es-ES" sz="1600" dirty="0" smtClean="0"/>
              <a:t>Subgrupo de la población de interés, la cual se utiliza por economía de tiempo y recursos.</a:t>
            </a:r>
          </a:p>
          <a:p>
            <a:pPr algn="just"/>
            <a:endParaRPr lang="es-CO" sz="1600" dirty="0" smtClean="0"/>
          </a:p>
          <a:p>
            <a:pPr algn="just"/>
            <a:r>
              <a:rPr lang="es-CO" sz="1600" b="1" dirty="0" smtClean="0"/>
              <a:t>Tipos de muestra</a:t>
            </a:r>
          </a:p>
          <a:p>
            <a:pPr marL="285750" indent="-285750" algn="just">
              <a:buSzPct val="100000"/>
              <a:buFont typeface="Wingdings" pitchFamily="2" charset="2"/>
              <a:buChar char="Ø"/>
            </a:pPr>
            <a:r>
              <a:rPr lang="es-ES" sz="1600" dirty="0" smtClean="0"/>
              <a:t>Muestras no probabilísticas: El procedimiento no es mecánico ni con base en formulas de probabilidad.</a:t>
            </a:r>
          </a:p>
          <a:p>
            <a:pPr marL="285750" indent="-285750" algn="just">
              <a:buSzPct val="100000"/>
              <a:buFont typeface="Wingdings" pitchFamily="2" charset="2"/>
              <a:buChar char="Ø"/>
            </a:pPr>
            <a:r>
              <a:rPr lang="es-ES" sz="1600" dirty="0" smtClean="0"/>
              <a:t>Muestras probabilísticas: Todos los elementos de la población tienen la misma posibilidad de ser escogidos.</a:t>
            </a:r>
          </a:p>
          <a:p>
            <a:pPr algn="just"/>
            <a:endParaRPr lang="es-ES" sz="1600" dirty="0" smtClean="0"/>
          </a:p>
          <a:p>
            <a:pPr algn="just"/>
            <a:r>
              <a:rPr lang="es-ES" sz="1600" b="1" dirty="0" smtClean="0"/>
              <a:t>Tamaño óptimo de una muestra</a:t>
            </a:r>
          </a:p>
        </p:txBody>
      </p:sp>
      <p:graphicFrame>
        <p:nvGraphicFramePr>
          <p:cNvPr id="5" name="4 Tabla"/>
          <p:cNvGraphicFramePr>
            <a:graphicFrameLocks noGrp="1"/>
          </p:cNvGraphicFramePr>
          <p:nvPr/>
        </p:nvGraphicFramePr>
        <p:xfrm>
          <a:off x="1187624" y="4261083"/>
          <a:ext cx="6840760" cy="1760205"/>
        </p:xfrm>
        <a:graphic>
          <a:graphicData uri="http://schemas.openxmlformats.org/drawingml/2006/table">
            <a:tbl>
              <a:tblPr/>
              <a:tblGrid>
                <a:gridCol w="3283219"/>
                <a:gridCol w="3557541"/>
              </a:tblGrid>
              <a:tr h="224025">
                <a:tc>
                  <a:txBody>
                    <a:bodyPr/>
                    <a:lstStyle/>
                    <a:p>
                      <a:pPr algn="ctr">
                        <a:spcAft>
                          <a:spcPts val="0"/>
                        </a:spcAft>
                      </a:pPr>
                      <a:r>
                        <a:rPr lang="es-ES" sz="1400" b="1" dirty="0">
                          <a:latin typeface="Arial"/>
                          <a:ea typeface="Times New Roman"/>
                          <a:cs typeface="Times New Roman"/>
                        </a:rPr>
                        <a:t>Tipo de estudio</a:t>
                      </a:r>
                      <a:endParaRPr lang="es-MX" sz="1600" dirty="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0"/>
                        </a:spcAft>
                      </a:pPr>
                      <a:r>
                        <a:rPr lang="es-ES" sz="1400" b="1" dirty="0">
                          <a:latin typeface="Arial"/>
                          <a:ea typeface="Times New Roman"/>
                          <a:cs typeface="Times New Roman"/>
                        </a:rPr>
                        <a:t>Tamaño mínimo de muestra</a:t>
                      </a:r>
                      <a:endParaRPr lang="es-MX" sz="1600" dirty="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448050">
                <a:tc>
                  <a:txBody>
                    <a:bodyPr/>
                    <a:lstStyle/>
                    <a:p>
                      <a:pPr>
                        <a:spcAft>
                          <a:spcPts val="0"/>
                        </a:spcAft>
                      </a:pPr>
                      <a:r>
                        <a:rPr lang="es-ES" sz="1400">
                          <a:latin typeface="Arial"/>
                          <a:ea typeface="Times New Roman"/>
                          <a:cs typeface="Times New Roman"/>
                        </a:rPr>
                        <a:t>Transeccional descriptivo o correlacional</a:t>
                      </a:r>
                      <a:endParaRPr lang="es-MX" sz="16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400" dirty="0">
                          <a:latin typeface="Arial"/>
                          <a:ea typeface="Times New Roman"/>
                          <a:cs typeface="Times New Roman"/>
                        </a:rPr>
                        <a:t>30 casos por grupo o segmento del universo.</a:t>
                      </a:r>
                      <a:endParaRPr lang="es-MX" sz="1600" dirty="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069">
                <a:tc>
                  <a:txBody>
                    <a:bodyPr/>
                    <a:lstStyle/>
                    <a:p>
                      <a:pPr>
                        <a:spcAft>
                          <a:spcPts val="0"/>
                        </a:spcAft>
                      </a:pPr>
                      <a:r>
                        <a:rPr lang="es-ES" sz="1400">
                          <a:latin typeface="Arial"/>
                          <a:ea typeface="Times New Roman"/>
                          <a:cs typeface="Times New Roman"/>
                        </a:rPr>
                        <a:t>Encuesta a gran escala</a:t>
                      </a:r>
                      <a:endParaRPr lang="es-MX" sz="16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400" dirty="0">
                          <a:latin typeface="Arial"/>
                          <a:ea typeface="Times New Roman"/>
                          <a:cs typeface="Times New Roman"/>
                        </a:rPr>
                        <a:t>100 casos para el grupo o segmento más importante del universo y de 20 a 50 casos para grupos menos importantes</a:t>
                      </a:r>
                      <a:endParaRPr lang="es-MX" sz="1600" dirty="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025">
                <a:tc>
                  <a:txBody>
                    <a:bodyPr/>
                    <a:lstStyle/>
                    <a:p>
                      <a:pPr>
                        <a:spcAft>
                          <a:spcPts val="0"/>
                        </a:spcAft>
                      </a:pPr>
                      <a:r>
                        <a:rPr lang="es-ES" sz="1400" dirty="0">
                          <a:latin typeface="Arial"/>
                          <a:ea typeface="Times New Roman"/>
                          <a:cs typeface="Times New Roman"/>
                        </a:rPr>
                        <a:t>Causal</a:t>
                      </a:r>
                      <a:endParaRPr lang="es-MX" sz="1600" dirty="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400" dirty="0">
                          <a:latin typeface="Arial"/>
                          <a:ea typeface="Times New Roman"/>
                          <a:cs typeface="Times New Roman"/>
                        </a:rPr>
                        <a:t>15 casos por variable independiente.</a:t>
                      </a:r>
                      <a:endParaRPr lang="es-MX" sz="1600" dirty="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4025">
                <a:tc>
                  <a:txBody>
                    <a:bodyPr/>
                    <a:lstStyle/>
                    <a:p>
                      <a:pPr>
                        <a:spcAft>
                          <a:spcPts val="0"/>
                        </a:spcAft>
                      </a:pPr>
                      <a:r>
                        <a:rPr lang="es-ES" sz="1400">
                          <a:latin typeface="Arial"/>
                          <a:ea typeface="Times New Roman"/>
                          <a:cs typeface="Times New Roman"/>
                        </a:rPr>
                        <a:t>Experimental o cuasiexperimental</a:t>
                      </a:r>
                      <a:endParaRPr lang="es-MX" sz="16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S" sz="1400" dirty="0">
                          <a:latin typeface="Arial"/>
                          <a:ea typeface="Times New Roman"/>
                          <a:cs typeface="Times New Roman"/>
                        </a:rPr>
                        <a:t>15 por grupo.</a:t>
                      </a:r>
                      <a:endParaRPr lang="es-MX" sz="1600" dirty="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5840707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CuadroTexto"/>
          <p:cNvSpPr txBox="1">
            <a:spLocks noChangeArrowheads="1"/>
          </p:cNvSpPr>
          <p:nvPr/>
        </p:nvSpPr>
        <p:spPr bwMode="auto">
          <a:xfrm>
            <a:off x="323850" y="366916"/>
            <a:ext cx="5400278" cy="1261884"/>
          </a:xfrm>
          <a:prstGeom prst="rect">
            <a:avLst/>
          </a:prstGeom>
          <a:noFill/>
          <a:ln w="9525">
            <a:noFill/>
            <a:miter lim="800000"/>
            <a:headEnd/>
            <a:tailEnd/>
          </a:ln>
        </p:spPr>
        <p:txBody>
          <a:bodyPr wrap="square">
            <a:spAutoFit/>
          </a:bodyPr>
          <a:lstStyle/>
          <a:p>
            <a:r>
              <a:rPr lang="es-MX" sz="2800" b="1" dirty="0" smtClean="0">
                <a:solidFill>
                  <a:srgbClr val="D56509"/>
                </a:solidFill>
              </a:rPr>
              <a:t>GESTIÓN DE INSTRUMENTOS DE INVESTIGACIÓN </a:t>
            </a:r>
          </a:p>
          <a:p>
            <a:r>
              <a:rPr lang="en-US" sz="2000" b="1" dirty="0" err="1" smtClean="0">
                <a:solidFill>
                  <a:srgbClr val="D56509"/>
                </a:solidFill>
              </a:rPr>
              <a:t>Psicometria</a:t>
            </a:r>
            <a:endParaRPr lang="es-CO" sz="2000" b="1" dirty="0">
              <a:solidFill>
                <a:srgbClr val="D56509"/>
              </a:solidFill>
            </a:endParaRPr>
          </a:p>
        </p:txBody>
      </p:sp>
      <p:sp>
        <p:nvSpPr>
          <p:cNvPr id="3" name="5 CuadroTexto"/>
          <p:cNvSpPr txBox="1">
            <a:spLocks noChangeArrowheads="1"/>
          </p:cNvSpPr>
          <p:nvPr/>
        </p:nvSpPr>
        <p:spPr bwMode="auto">
          <a:xfrm>
            <a:off x="539552" y="1700808"/>
            <a:ext cx="8280920" cy="4031873"/>
          </a:xfrm>
          <a:prstGeom prst="rect">
            <a:avLst/>
          </a:prstGeom>
          <a:noFill/>
          <a:ln w="9525">
            <a:noFill/>
            <a:miter lim="800000"/>
            <a:headEnd/>
            <a:tailEnd/>
          </a:ln>
        </p:spPr>
        <p:txBody>
          <a:bodyPr wrap="square">
            <a:spAutoFit/>
          </a:bodyPr>
          <a:lstStyle/>
          <a:p>
            <a:pPr marL="285750" indent="-285750" algn="just"/>
            <a:r>
              <a:rPr lang="es-ES" sz="1600" dirty="0" smtClean="0"/>
              <a:t>Estudia y desarrolla las propiedades de test y mide las variables psicológicas.</a:t>
            </a:r>
          </a:p>
          <a:p>
            <a:pPr marL="285750" indent="-285750" algn="just"/>
            <a:endParaRPr lang="es-ES" sz="1600" dirty="0" smtClean="0"/>
          </a:p>
          <a:p>
            <a:pPr algn="just"/>
            <a:r>
              <a:rPr lang="es-ES" sz="1600" dirty="0" smtClean="0"/>
              <a:t>Define un objeto esencial para los instrumentos de investigación como lo es el Ítem, compuesto por:</a:t>
            </a:r>
          </a:p>
          <a:p>
            <a:pPr algn="just"/>
            <a:r>
              <a:rPr lang="es-ES" sz="1600" b="1" dirty="0" smtClean="0"/>
              <a:t>Un enunciado</a:t>
            </a:r>
            <a:r>
              <a:rPr lang="es-ES" sz="1600" dirty="0" smtClean="0"/>
              <a:t>, en donde se especifica la descripción del  ítem que se desea observar.</a:t>
            </a:r>
          </a:p>
          <a:p>
            <a:pPr algn="just"/>
            <a:r>
              <a:rPr lang="es-ES" sz="1600" b="1" dirty="0" smtClean="0"/>
              <a:t>Una pregunta</a:t>
            </a:r>
            <a:r>
              <a:rPr lang="es-ES" sz="1600" dirty="0" smtClean="0"/>
              <a:t>, la cual hace parte fundamental de la estructuración de los instrumentos de investigación.</a:t>
            </a:r>
          </a:p>
          <a:p>
            <a:pPr algn="just"/>
            <a:r>
              <a:rPr lang="es-ES" sz="1600" b="1" dirty="0" smtClean="0"/>
              <a:t>La respuesta</a:t>
            </a:r>
            <a:r>
              <a:rPr lang="es-ES" sz="1600" dirty="0" smtClean="0"/>
              <a:t>, con la cual se mide las variables que se desean validar.</a:t>
            </a:r>
          </a:p>
          <a:p>
            <a:pPr algn="just"/>
            <a:endParaRPr lang="es-ES" sz="1600" dirty="0" smtClean="0"/>
          </a:p>
          <a:p>
            <a:pPr algn="just"/>
            <a:endParaRPr lang="es-ES" sz="1600" dirty="0" smtClean="0"/>
          </a:p>
          <a:p>
            <a:pPr algn="just"/>
            <a:endParaRPr lang="es-ES" sz="1600" dirty="0" smtClean="0"/>
          </a:p>
          <a:p>
            <a:pPr algn="just"/>
            <a:endParaRPr lang="es-ES" sz="1600" dirty="0" smtClean="0"/>
          </a:p>
          <a:p>
            <a:pPr marL="285750" indent="-285750" algn="just"/>
            <a:r>
              <a:rPr lang="es-ES" sz="1600" b="1" dirty="0" smtClean="0"/>
              <a:t>Modelo de Medición Teoría Clásica del Test (TCT)</a:t>
            </a:r>
          </a:p>
          <a:p>
            <a:pPr algn="just"/>
            <a:r>
              <a:rPr lang="es-ES" sz="1600" dirty="0" smtClean="0"/>
              <a:t>Realiza un análisis de la prueba completa y su resultado se basa en la puntuación verdadera y el error.</a:t>
            </a:r>
          </a:p>
          <a:p>
            <a:pPr algn="just"/>
            <a:r>
              <a:rPr lang="es-ES" sz="1600" dirty="0" smtClean="0"/>
              <a:t>X = V +E </a:t>
            </a:r>
            <a:r>
              <a:rPr lang="es-ES" sz="1600" b="1" dirty="0" smtClean="0">
                <a:sym typeface="Wingdings"/>
              </a:rPr>
              <a:t> </a:t>
            </a:r>
            <a:r>
              <a:rPr lang="es-ES" sz="1600" dirty="0" smtClean="0"/>
              <a:t>Puntuación empírica = Puntuación verdadera  + Error</a:t>
            </a:r>
          </a:p>
        </p:txBody>
      </p:sp>
      <p:pic>
        <p:nvPicPr>
          <p:cNvPr id="1028" name="Picture 4" descr="http://t1.gstatic.com/images?q=tbn:ANd9GcSjM3XBRvUz2bFwYgbsA2RUex7_b-frMTEfCTOhRyZaRKMhhQKezkpVuJ4V9w"/>
          <p:cNvPicPr>
            <a:picLocks noChangeAspect="1" noChangeArrowheads="1"/>
          </p:cNvPicPr>
          <p:nvPr/>
        </p:nvPicPr>
        <p:blipFill>
          <a:blip r:embed="rId2" cstate="print"/>
          <a:srcRect/>
          <a:stretch>
            <a:fillRect/>
          </a:stretch>
        </p:blipFill>
        <p:spPr bwMode="auto">
          <a:xfrm>
            <a:off x="7164288" y="3429000"/>
            <a:ext cx="1371580" cy="1440160"/>
          </a:xfrm>
          <a:prstGeom prst="rect">
            <a:avLst/>
          </a:prstGeom>
          <a:noFill/>
        </p:spPr>
      </p:pic>
    </p:spTree>
    <p:extLst>
      <p:ext uri="{BB962C8B-B14F-4D97-AF65-F5344CB8AC3E}">
        <p14:creationId xmlns:p14="http://schemas.microsoft.com/office/powerpoint/2010/main" xmlns="" val="25840707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CuadroTexto"/>
          <p:cNvSpPr txBox="1">
            <a:spLocks noChangeArrowheads="1"/>
          </p:cNvSpPr>
          <p:nvPr/>
        </p:nvSpPr>
        <p:spPr bwMode="auto">
          <a:xfrm>
            <a:off x="323850" y="366916"/>
            <a:ext cx="5400278" cy="1261884"/>
          </a:xfrm>
          <a:prstGeom prst="rect">
            <a:avLst/>
          </a:prstGeom>
          <a:noFill/>
          <a:ln w="9525">
            <a:noFill/>
            <a:miter lim="800000"/>
            <a:headEnd/>
            <a:tailEnd/>
          </a:ln>
        </p:spPr>
        <p:txBody>
          <a:bodyPr wrap="square">
            <a:spAutoFit/>
          </a:bodyPr>
          <a:lstStyle/>
          <a:p>
            <a:r>
              <a:rPr lang="es-CO" sz="2800" b="1" dirty="0" smtClean="0">
                <a:solidFill>
                  <a:srgbClr val="D56509"/>
                </a:solidFill>
              </a:rPr>
              <a:t>GESTIÓN</a:t>
            </a:r>
            <a:r>
              <a:rPr lang="es-MX" sz="2800" b="1" dirty="0" smtClean="0">
                <a:solidFill>
                  <a:srgbClr val="D56509"/>
                </a:solidFill>
              </a:rPr>
              <a:t> DE INSTRUMENTOS DE </a:t>
            </a:r>
            <a:r>
              <a:rPr lang="es-CO" sz="2800" b="1" dirty="0" smtClean="0">
                <a:solidFill>
                  <a:srgbClr val="D56509"/>
                </a:solidFill>
              </a:rPr>
              <a:t>INVESTIGACIÓN</a:t>
            </a:r>
            <a:r>
              <a:rPr lang="es-MX" sz="2800" b="1" dirty="0" smtClean="0">
                <a:solidFill>
                  <a:srgbClr val="D56509"/>
                </a:solidFill>
              </a:rPr>
              <a:t> </a:t>
            </a:r>
          </a:p>
          <a:p>
            <a:r>
              <a:rPr lang="es-CO" sz="2000" b="1" dirty="0" smtClean="0">
                <a:solidFill>
                  <a:srgbClr val="D56509"/>
                </a:solidFill>
              </a:rPr>
              <a:t>Técnicas</a:t>
            </a:r>
            <a:r>
              <a:rPr lang="en-US" sz="2000" b="1" dirty="0" smtClean="0">
                <a:solidFill>
                  <a:srgbClr val="D56509"/>
                </a:solidFill>
              </a:rPr>
              <a:t> de obtencion de </a:t>
            </a:r>
            <a:r>
              <a:rPr lang="es-CO" sz="2000" b="1" dirty="0" smtClean="0">
                <a:solidFill>
                  <a:srgbClr val="D56509"/>
                </a:solidFill>
              </a:rPr>
              <a:t>información</a:t>
            </a:r>
            <a:r>
              <a:rPr lang="en-US" sz="2000" b="1" dirty="0" smtClean="0">
                <a:solidFill>
                  <a:srgbClr val="D56509"/>
                </a:solidFill>
              </a:rPr>
              <a:t> - </a:t>
            </a:r>
            <a:r>
              <a:rPr lang="es-CO" sz="2000" b="1" dirty="0" smtClean="0">
                <a:solidFill>
                  <a:srgbClr val="D56509"/>
                </a:solidFill>
              </a:rPr>
              <a:t>Encuesta</a:t>
            </a:r>
            <a:endParaRPr lang="es-CO" sz="2000" b="1" dirty="0">
              <a:solidFill>
                <a:srgbClr val="D56509"/>
              </a:solidFill>
            </a:endParaRPr>
          </a:p>
        </p:txBody>
      </p:sp>
      <p:sp>
        <p:nvSpPr>
          <p:cNvPr id="7" name="6 CuadroTexto"/>
          <p:cNvSpPr txBox="1"/>
          <p:nvPr/>
        </p:nvSpPr>
        <p:spPr>
          <a:xfrm>
            <a:off x="395536" y="1844824"/>
            <a:ext cx="8352928" cy="1477328"/>
          </a:xfrm>
          <a:prstGeom prst="rect">
            <a:avLst/>
          </a:prstGeom>
          <a:noFill/>
        </p:spPr>
        <p:txBody>
          <a:bodyPr wrap="square" rtlCol="0">
            <a:spAutoFit/>
          </a:bodyPr>
          <a:lstStyle/>
          <a:p>
            <a:r>
              <a:rPr lang="es-ES" dirty="0"/>
              <a:t>E</a:t>
            </a:r>
            <a:r>
              <a:rPr lang="es-ES" dirty="0" smtClean="0"/>
              <a:t>s una herramienta para la recolección de información relevante, sobre los cambios o </a:t>
            </a:r>
            <a:r>
              <a:rPr lang="es-CO" dirty="0" smtClean="0"/>
              <a:t>alteraciones</a:t>
            </a:r>
            <a:r>
              <a:rPr lang="es-ES" dirty="0" smtClean="0"/>
              <a:t> en una determinada población mediante el proceso evaluativo de una muestra.</a:t>
            </a:r>
          </a:p>
          <a:p>
            <a:endParaRPr lang="es-ES" dirty="0"/>
          </a:p>
          <a:p>
            <a:r>
              <a:rPr lang="es-ES" dirty="0" smtClean="0"/>
              <a:t>Etapas:					</a:t>
            </a:r>
            <a:endParaRPr lang="es-ES" dirty="0"/>
          </a:p>
        </p:txBody>
      </p:sp>
      <p:graphicFrame>
        <p:nvGraphicFramePr>
          <p:cNvPr id="9" name="8 Diagrama"/>
          <p:cNvGraphicFramePr/>
          <p:nvPr>
            <p:extLst>
              <p:ext uri="{D42A27DB-BD31-4B8C-83A1-F6EECF244321}">
                <p14:modId xmlns:p14="http://schemas.microsoft.com/office/powerpoint/2010/main" xmlns="" val="2411205797"/>
              </p:ext>
            </p:extLst>
          </p:nvPr>
        </p:nvGraphicFramePr>
        <p:xfrm>
          <a:off x="1187624" y="2271291"/>
          <a:ext cx="4116127" cy="4192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ttp://masymejorhistoriablog.bligoo.cl/media/users/13/674240/images/public/80475/encuesta.png?v=1305740354169"/>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5700464" y="2852936"/>
            <a:ext cx="3048000" cy="30289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74112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5 CuadroTexto"/>
          <p:cNvSpPr txBox="1">
            <a:spLocks noChangeArrowheads="1"/>
          </p:cNvSpPr>
          <p:nvPr/>
        </p:nvSpPr>
        <p:spPr bwMode="auto">
          <a:xfrm>
            <a:off x="323850" y="366916"/>
            <a:ext cx="5400278" cy="1261884"/>
          </a:xfrm>
          <a:prstGeom prst="rect">
            <a:avLst/>
          </a:prstGeom>
          <a:noFill/>
          <a:ln w="9525">
            <a:noFill/>
            <a:miter lim="800000"/>
            <a:headEnd/>
            <a:tailEnd/>
          </a:ln>
        </p:spPr>
        <p:txBody>
          <a:bodyPr wrap="square">
            <a:spAutoFit/>
          </a:bodyPr>
          <a:lstStyle/>
          <a:p>
            <a:r>
              <a:rPr lang="es-MX" sz="2800" b="1" dirty="0" smtClean="0">
                <a:solidFill>
                  <a:srgbClr val="D56509"/>
                </a:solidFill>
              </a:rPr>
              <a:t>GESTIÓN DE INSTRUMENTOS DE INVESTIGACIÓN </a:t>
            </a:r>
          </a:p>
          <a:p>
            <a:r>
              <a:rPr lang="es-CO" sz="2000" b="1" dirty="0">
                <a:solidFill>
                  <a:srgbClr val="D56509"/>
                </a:solidFill>
              </a:rPr>
              <a:t>Técnicas</a:t>
            </a:r>
            <a:r>
              <a:rPr lang="en-US" sz="2000" b="1" dirty="0">
                <a:solidFill>
                  <a:srgbClr val="D56509"/>
                </a:solidFill>
              </a:rPr>
              <a:t> de </a:t>
            </a:r>
            <a:r>
              <a:rPr lang="en-US" sz="2000" b="1" dirty="0" err="1">
                <a:solidFill>
                  <a:srgbClr val="D56509"/>
                </a:solidFill>
              </a:rPr>
              <a:t>obtencion</a:t>
            </a:r>
            <a:r>
              <a:rPr lang="en-US" sz="2000" b="1" dirty="0">
                <a:solidFill>
                  <a:srgbClr val="D56509"/>
                </a:solidFill>
              </a:rPr>
              <a:t> de </a:t>
            </a:r>
            <a:r>
              <a:rPr lang="es-CO" sz="2000" b="1" dirty="0">
                <a:solidFill>
                  <a:srgbClr val="D56509"/>
                </a:solidFill>
              </a:rPr>
              <a:t>información</a:t>
            </a:r>
            <a:r>
              <a:rPr lang="en-US" sz="2000" b="1" dirty="0" smtClean="0">
                <a:solidFill>
                  <a:srgbClr val="D56509"/>
                </a:solidFill>
              </a:rPr>
              <a:t> - </a:t>
            </a:r>
            <a:r>
              <a:rPr lang="en-US" sz="2000" b="1" dirty="0" err="1" smtClean="0">
                <a:solidFill>
                  <a:srgbClr val="D56509"/>
                </a:solidFill>
              </a:rPr>
              <a:t>Encuesta</a:t>
            </a:r>
            <a:endParaRPr lang="es-CO" sz="2000" b="1" dirty="0">
              <a:solidFill>
                <a:srgbClr val="D56509"/>
              </a:solidFill>
            </a:endParaRPr>
          </a:p>
        </p:txBody>
      </p:sp>
      <p:sp>
        <p:nvSpPr>
          <p:cNvPr id="3" name="2 CuadroTexto"/>
          <p:cNvSpPr txBox="1"/>
          <p:nvPr/>
        </p:nvSpPr>
        <p:spPr>
          <a:xfrm>
            <a:off x="395536" y="1844824"/>
            <a:ext cx="2736304" cy="369332"/>
          </a:xfrm>
          <a:prstGeom prst="rect">
            <a:avLst/>
          </a:prstGeom>
          <a:noFill/>
        </p:spPr>
        <p:txBody>
          <a:bodyPr wrap="square" rtlCol="0">
            <a:spAutoFit/>
          </a:bodyPr>
          <a:lstStyle/>
          <a:p>
            <a:r>
              <a:rPr lang="es-ES" dirty="0" smtClean="0"/>
              <a:t>Para que es la encuesta:</a:t>
            </a:r>
            <a:endParaRPr lang="es-ES" dirty="0"/>
          </a:p>
        </p:txBody>
      </p:sp>
      <p:graphicFrame>
        <p:nvGraphicFramePr>
          <p:cNvPr id="4" name="3 Diagrama"/>
          <p:cNvGraphicFramePr/>
          <p:nvPr>
            <p:extLst>
              <p:ext uri="{D42A27DB-BD31-4B8C-83A1-F6EECF244321}">
                <p14:modId xmlns:p14="http://schemas.microsoft.com/office/powerpoint/2010/main" xmlns="" val="1556439374"/>
              </p:ext>
            </p:extLst>
          </p:nvPr>
        </p:nvGraphicFramePr>
        <p:xfrm>
          <a:off x="539552" y="221415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http://www.alianzagth.org/media/Encuestas/encuesta.png"/>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194553" y="3645024"/>
            <a:ext cx="2949447" cy="230425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914931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5 CuadroTexto"/>
          <p:cNvSpPr txBox="1">
            <a:spLocks noChangeArrowheads="1"/>
          </p:cNvSpPr>
          <p:nvPr/>
        </p:nvSpPr>
        <p:spPr bwMode="auto">
          <a:xfrm>
            <a:off x="323850" y="366916"/>
            <a:ext cx="5400278" cy="1261884"/>
          </a:xfrm>
          <a:prstGeom prst="rect">
            <a:avLst/>
          </a:prstGeom>
          <a:noFill/>
          <a:ln w="9525">
            <a:noFill/>
            <a:miter lim="800000"/>
            <a:headEnd/>
            <a:tailEnd/>
          </a:ln>
        </p:spPr>
        <p:txBody>
          <a:bodyPr wrap="square">
            <a:spAutoFit/>
          </a:bodyPr>
          <a:lstStyle/>
          <a:p>
            <a:r>
              <a:rPr lang="es-MX" sz="2800" b="1" dirty="0" smtClean="0">
                <a:solidFill>
                  <a:srgbClr val="D56509"/>
                </a:solidFill>
              </a:rPr>
              <a:t>GESTIÓN DE INSTRUMENTOS DE INVESTIGACIÓN </a:t>
            </a:r>
          </a:p>
          <a:p>
            <a:r>
              <a:rPr lang="es-CO" sz="2000" b="1" dirty="0">
                <a:solidFill>
                  <a:srgbClr val="D56509"/>
                </a:solidFill>
              </a:rPr>
              <a:t>Técnicas</a:t>
            </a:r>
            <a:r>
              <a:rPr lang="en-US" sz="2000" b="1" dirty="0">
                <a:solidFill>
                  <a:srgbClr val="D56509"/>
                </a:solidFill>
              </a:rPr>
              <a:t> de </a:t>
            </a:r>
            <a:r>
              <a:rPr lang="en-US" sz="2000" b="1" dirty="0" err="1">
                <a:solidFill>
                  <a:srgbClr val="D56509"/>
                </a:solidFill>
              </a:rPr>
              <a:t>obtencion</a:t>
            </a:r>
            <a:r>
              <a:rPr lang="en-US" sz="2000" b="1" dirty="0">
                <a:solidFill>
                  <a:srgbClr val="D56509"/>
                </a:solidFill>
              </a:rPr>
              <a:t> de </a:t>
            </a:r>
            <a:r>
              <a:rPr lang="es-CO" sz="2000" b="1" dirty="0">
                <a:solidFill>
                  <a:srgbClr val="D56509"/>
                </a:solidFill>
              </a:rPr>
              <a:t>información</a:t>
            </a:r>
            <a:r>
              <a:rPr lang="en-US" sz="2000" b="1" dirty="0" smtClean="0">
                <a:solidFill>
                  <a:srgbClr val="D56509"/>
                </a:solidFill>
              </a:rPr>
              <a:t> - </a:t>
            </a:r>
            <a:r>
              <a:rPr lang="en-US" sz="2000" b="1" dirty="0" err="1" smtClean="0">
                <a:solidFill>
                  <a:srgbClr val="D56509"/>
                </a:solidFill>
              </a:rPr>
              <a:t>Encuesta</a:t>
            </a:r>
            <a:endParaRPr lang="es-CO" sz="2000" b="1" dirty="0">
              <a:solidFill>
                <a:srgbClr val="D56509"/>
              </a:solidFill>
            </a:endParaRPr>
          </a:p>
        </p:txBody>
      </p:sp>
      <p:sp>
        <p:nvSpPr>
          <p:cNvPr id="3" name="2 CuadroTexto"/>
          <p:cNvSpPr txBox="1"/>
          <p:nvPr/>
        </p:nvSpPr>
        <p:spPr>
          <a:xfrm>
            <a:off x="395536" y="1844824"/>
            <a:ext cx="4896544" cy="369332"/>
          </a:xfrm>
          <a:prstGeom prst="rect">
            <a:avLst/>
          </a:prstGeom>
          <a:noFill/>
        </p:spPr>
        <p:txBody>
          <a:bodyPr wrap="square" rtlCol="0">
            <a:spAutoFit/>
          </a:bodyPr>
          <a:lstStyle/>
          <a:p>
            <a:r>
              <a:rPr lang="es-ES" dirty="0" smtClean="0"/>
              <a:t>Clasificación de la encuesta:			</a:t>
            </a:r>
            <a:endParaRPr lang="es-ES" dirty="0"/>
          </a:p>
        </p:txBody>
      </p:sp>
      <p:graphicFrame>
        <p:nvGraphicFramePr>
          <p:cNvPr id="4" name="3 Diagrama"/>
          <p:cNvGraphicFramePr/>
          <p:nvPr>
            <p:extLst>
              <p:ext uri="{D42A27DB-BD31-4B8C-83A1-F6EECF244321}">
                <p14:modId xmlns:p14="http://schemas.microsoft.com/office/powerpoint/2010/main" xmlns="" val="381876171"/>
              </p:ext>
            </p:extLst>
          </p:nvPr>
        </p:nvGraphicFramePr>
        <p:xfrm>
          <a:off x="395536" y="2420888"/>
          <a:ext cx="5760640" cy="3840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6" name="Picture 4" descr="http://www.blogdineromail.com/wp-content/uploads/2009/06/checklist.png"/>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372200" y="1988840"/>
            <a:ext cx="2637706" cy="26377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2245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5 CuadroTexto"/>
          <p:cNvSpPr txBox="1">
            <a:spLocks noChangeArrowheads="1"/>
          </p:cNvSpPr>
          <p:nvPr/>
        </p:nvSpPr>
        <p:spPr bwMode="auto">
          <a:xfrm>
            <a:off x="323850" y="366916"/>
            <a:ext cx="5400278" cy="1261884"/>
          </a:xfrm>
          <a:prstGeom prst="rect">
            <a:avLst/>
          </a:prstGeom>
          <a:noFill/>
          <a:ln w="9525">
            <a:noFill/>
            <a:miter lim="800000"/>
            <a:headEnd/>
            <a:tailEnd/>
          </a:ln>
        </p:spPr>
        <p:txBody>
          <a:bodyPr wrap="square">
            <a:spAutoFit/>
          </a:bodyPr>
          <a:lstStyle/>
          <a:p>
            <a:r>
              <a:rPr lang="es-MX" sz="2800" b="1" dirty="0" smtClean="0">
                <a:solidFill>
                  <a:srgbClr val="D56509"/>
                </a:solidFill>
              </a:rPr>
              <a:t>GESTIÓN DE INSTRUMENTOS DE INVESTIGACIÓN </a:t>
            </a:r>
          </a:p>
          <a:p>
            <a:r>
              <a:rPr lang="es-CO" sz="2000" b="1" dirty="0">
                <a:solidFill>
                  <a:srgbClr val="D56509"/>
                </a:solidFill>
              </a:rPr>
              <a:t>Técnicas</a:t>
            </a:r>
            <a:r>
              <a:rPr lang="en-US" sz="2000" b="1" dirty="0">
                <a:solidFill>
                  <a:srgbClr val="D56509"/>
                </a:solidFill>
              </a:rPr>
              <a:t> de </a:t>
            </a:r>
            <a:r>
              <a:rPr lang="en-US" sz="2000" b="1" dirty="0" err="1">
                <a:solidFill>
                  <a:srgbClr val="D56509"/>
                </a:solidFill>
              </a:rPr>
              <a:t>obtencion</a:t>
            </a:r>
            <a:r>
              <a:rPr lang="en-US" sz="2000" b="1" dirty="0">
                <a:solidFill>
                  <a:srgbClr val="D56509"/>
                </a:solidFill>
              </a:rPr>
              <a:t> de </a:t>
            </a:r>
            <a:r>
              <a:rPr lang="es-CO" sz="2000" b="1" dirty="0">
                <a:solidFill>
                  <a:srgbClr val="D56509"/>
                </a:solidFill>
              </a:rPr>
              <a:t>información</a:t>
            </a:r>
            <a:r>
              <a:rPr lang="en-US" sz="2000" b="1" dirty="0" smtClean="0">
                <a:solidFill>
                  <a:srgbClr val="D56509"/>
                </a:solidFill>
              </a:rPr>
              <a:t> - </a:t>
            </a:r>
            <a:r>
              <a:rPr lang="en-US" sz="2000" b="1" dirty="0" err="1" smtClean="0">
                <a:solidFill>
                  <a:srgbClr val="D56509"/>
                </a:solidFill>
              </a:rPr>
              <a:t>Encuesta</a:t>
            </a:r>
            <a:endParaRPr lang="es-CO" sz="2000" b="1" dirty="0">
              <a:solidFill>
                <a:srgbClr val="D56509"/>
              </a:solidFill>
            </a:endParaRPr>
          </a:p>
        </p:txBody>
      </p:sp>
      <p:sp>
        <p:nvSpPr>
          <p:cNvPr id="3" name="2 CuadroTexto"/>
          <p:cNvSpPr txBox="1"/>
          <p:nvPr/>
        </p:nvSpPr>
        <p:spPr>
          <a:xfrm>
            <a:off x="395536" y="1844824"/>
            <a:ext cx="4896544" cy="369332"/>
          </a:xfrm>
          <a:prstGeom prst="rect">
            <a:avLst/>
          </a:prstGeom>
          <a:noFill/>
        </p:spPr>
        <p:txBody>
          <a:bodyPr wrap="square" rtlCol="0">
            <a:spAutoFit/>
          </a:bodyPr>
          <a:lstStyle/>
          <a:p>
            <a:r>
              <a:rPr lang="es-ES" dirty="0" smtClean="0"/>
              <a:t>Proceso de la encuesta:			</a:t>
            </a:r>
            <a:endParaRPr lang="es-ES" dirty="0"/>
          </a:p>
        </p:txBody>
      </p:sp>
      <p:graphicFrame>
        <p:nvGraphicFramePr>
          <p:cNvPr id="4" name="3 Diagrama"/>
          <p:cNvGraphicFramePr/>
          <p:nvPr>
            <p:extLst>
              <p:ext uri="{D42A27DB-BD31-4B8C-83A1-F6EECF244321}">
                <p14:modId xmlns:p14="http://schemas.microsoft.com/office/powerpoint/2010/main" xmlns="" val="2583584733"/>
              </p:ext>
            </p:extLst>
          </p:nvPr>
        </p:nvGraphicFramePr>
        <p:xfrm>
          <a:off x="323850" y="227687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descr="http://haloamerica.com/wp-content/uploads/2011/12/eligibility-checklist-png.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444455" y="2780928"/>
            <a:ext cx="2553541" cy="15841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803071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5 CuadroTexto"/>
          <p:cNvSpPr txBox="1">
            <a:spLocks noChangeArrowheads="1"/>
          </p:cNvSpPr>
          <p:nvPr/>
        </p:nvSpPr>
        <p:spPr bwMode="auto">
          <a:xfrm>
            <a:off x="323850" y="366916"/>
            <a:ext cx="5400278" cy="1261884"/>
          </a:xfrm>
          <a:prstGeom prst="rect">
            <a:avLst/>
          </a:prstGeom>
          <a:noFill/>
          <a:ln w="9525">
            <a:noFill/>
            <a:miter lim="800000"/>
            <a:headEnd/>
            <a:tailEnd/>
          </a:ln>
        </p:spPr>
        <p:txBody>
          <a:bodyPr wrap="square">
            <a:spAutoFit/>
          </a:bodyPr>
          <a:lstStyle/>
          <a:p>
            <a:r>
              <a:rPr lang="es-MX" sz="2800" b="1" dirty="0" smtClean="0">
                <a:solidFill>
                  <a:srgbClr val="D56509"/>
                </a:solidFill>
              </a:rPr>
              <a:t>GESTIÓN DE INSTRUMENTOS DE INVESTIGACIÓN </a:t>
            </a:r>
          </a:p>
          <a:p>
            <a:r>
              <a:rPr lang="es-CO" sz="2000" b="1" dirty="0">
                <a:solidFill>
                  <a:srgbClr val="D56509"/>
                </a:solidFill>
              </a:rPr>
              <a:t>Técnicas</a:t>
            </a:r>
            <a:r>
              <a:rPr lang="en-US" sz="2000" b="1" dirty="0">
                <a:solidFill>
                  <a:srgbClr val="D56509"/>
                </a:solidFill>
              </a:rPr>
              <a:t> de </a:t>
            </a:r>
            <a:r>
              <a:rPr lang="en-US" sz="2000" b="1" dirty="0" err="1">
                <a:solidFill>
                  <a:srgbClr val="D56509"/>
                </a:solidFill>
              </a:rPr>
              <a:t>obtencion</a:t>
            </a:r>
            <a:r>
              <a:rPr lang="en-US" sz="2000" b="1" dirty="0">
                <a:solidFill>
                  <a:srgbClr val="D56509"/>
                </a:solidFill>
              </a:rPr>
              <a:t> de </a:t>
            </a:r>
            <a:r>
              <a:rPr lang="es-CO" sz="2000" b="1" dirty="0">
                <a:solidFill>
                  <a:srgbClr val="D56509"/>
                </a:solidFill>
              </a:rPr>
              <a:t>información</a:t>
            </a:r>
            <a:r>
              <a:rPr lang="en-US" sz="2000" b="1" dirty="0" smtClean="0">
                <a:solidFill>
                  <a:srgbClr val="D56509"/>
                </a:solidFill>
              </a:rPr>
              <a:t> - </a:t>
            </a:r>
            <a:r>
              <a:rPr lang="en-US" sz="2000" b="1" dirty="0" err="1" smtClean="0">
                <a:solidFill>
                  <a:srgbClr val="D56509"/>
                </a:solidFill>
              </a:rPr>
              <a:t>Encuesta</a:t>
            </a:r>
            <a:endParaRPr lang="es-CO" sz="2000" b="1" dirty="0">
              <a:solidFill>
                <a:srgbClr val="D56509"/>
              </a:solidFill>
            </a:endParaRPr>
          </a:p>
        </p:txBody>
      </p:sp>
      <p:sp>
        <p:nvSpPr>
          <p:cNvPr id="4" name="3 CuadroTexto"/>
          <p:cNvSpPr txBox="1"/>
          <p:nvPr/>
        </p:nvSpPr>
        <p:spPr>
          <a:xfrm>
            <a:off x="395536" y="1844824"/>
            <a:ext cx="4896544" cy="369332"/>
          </a:xfrm>
          <a:prstGeom prst="rect">
            <a:avLst/>
          </a:prstGeom>
          <a:noFill/>
        </p:spPr>
        <p:txBody>
          <a:bodyPr wrap="square" rtlCol="0">
            <a:spAutoFit/>
          </a:bodyPr>
          <a:lstStyle/>
          <a:p>
            <a:r>
              <a:rPr lang="es-ES" dirty="0" smtClean="0"/>
              <a:t>Ejemplo:			</a:t>
            </a:r>
            <a:endParaRPr lang="es-ES" dirty="0"/>
          </a:p>
        </p:txBody>
      </p:sp>
      <p:pic>
        <p:nvPicPr>
          <p:cNvPr id="5" name="4 Imagen"/>
          <p:cNvPicPr/>
          <p:nvPr/>
        </p:nvPicPr>
        <p:blipFill>
          <a:blip r:embed="rId2"/>
          <a:srcRect/>
          <a:stretch>
            <a:fillRect/>
          </a:stretch>
        </p:blipFill>
        <p:spPr bwMode="auto">
          <a:xfrm>
            <a:off x="1619672" y="1844824"/>
            <a:ext cx="4752528" cy="4140708"/>
          </a:xfrm>
          <a:prstGeom prst="rect">
            <a:avLst/>
          </a:prstGeom>
          <a:noFill/>
          <a:ln w="9525">
            <a:noFill/>
            <a:miter lim="800000"/>
            <a:headEnd/>
            <a:tailEnd/>
          </a:ln>
        </p:spPr>
      </p:pic>
      <p:pic>
        <p:nvPicPr>
          <p:cNvPr id="5122" name="Picture 2" descr="http://www.survivalofthelaziest.com/wp-content/uploads/2011/06/check_list.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228184" y="2420888"/>
            <a:ext cx="2657475" cy="2590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427229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5 CuadroTexto"/>
          <p:cNvSpPr txBox="1">
            <a:spLocks noChangeArrowheads="1"/>
          </p:cNvSpPr>
          <p:nvPr/>
        </p:nvSpPr>
        <p:spPr bwMode="auto">
          <a:xfrm>
            <a:off x="323850" y="366916"/>
            <a:ext cx="5400278" cy="1261884"/>
          </a:xfrm>
          <a:prstGeom prst="rect">
            <a:avLst/>
          </a:prstGeom>
          <a:noFill/>
          <a:ln w="9525">
            <a:noFill/>
            <a:miter lim="800000"/>
            <a:headEnd/>
            <a:tailEnd/>
          </a:ln>
        </p:spPr>
        <p:txBody>
          <a:bodyPr wrap="square">
            <a:spAutoFit/>
          </a:bodyPr>
          <a:lstStyle/>
          <a:p>
            <a:r>
              <a:rPr lang="es-MX" sz="2800" b="1" dirty="0" smtClean="0">
                <a:solidFill>
                  <a:srgbClr val="D56509"/>
                </a:solidFill>
              </a:rPr>
              <a:t>GESTIÓN DE INSTRUMENTOS DE INVESTIGACIÓN </a:t>
            </a:r>
          </a:p>
          <a:p>
            <a:r>
              <a:rPr lang="es-CO" sz="2000" b="1" dirty="0">
                <a:solidFill>
                  <a:srgbClr val="D56509"/>
                </a:solidFill>
              </a:rPr>
              <a:t>Técnicas</a:t>
            </a:r>
            <a:r>
              <a:rPr lang="en-US" sz="2000" b="1" dirty="0">
                <a:solidFill>
                  <a:srgbClr val="D56509"/>
                </a:solidFill>
              </a:rPr>
              <a:t> de </a:t>
            </a:r>
            <a:r>
              <a:rPr lang="en-US" sz="2000" b="1" dirty="0" err="1">
                <a:solidFill>
                  <a:srgbClr val="D56509"/>
                </a:solidFill>
              </a:rPr>
              <a:t>obtencion</a:t>
            </a:r>
            <a:r>
              <a:rPr lang="en-US" sz="2000" b="1" dirty="0">
                <a:solidFill>
                  <a:srgbClr val="D56509"/>
                </a:solidFill>
              </a:rPr>
              <a:t> de </a:t>
            </a:r>
            <a:r>
              <a:rPr lang="es-CO" sz="2000" b="1" dirty="0">
                <a:solidFill>
                  <a:srgbClr val="D56509"/>
                </a:solidFill>
              </a:rPr>
              <a:t>información</a:t>
            </a:r>
            <a:r>
              <a:rPr lang="en-US" sz="2000" b="1" dirty="0" smtClean="0">
                <a:solidFill>
                  <a:srgbClr val="D56509"/>
                </a:solidFill>
              </a:rPr>
              <a:t> - </a:t>
            </a:r>
            <a:r>
              <a:rPr lang="en-US" sz="2000" b="1" dirty="0" err="1" smtClean="0">
                <a:solidFill>
                  <a:srgbClr val="D56509"/>
                </a:solidFill>
              </a:rPr>
              <a:t>Encuesta</a:t>
            </a:r>
            <a:endParaRPr lang="es-CO" sz="2000" b="1" dirty="0">
              <a:solidFill>
                <a:srgbClr val="D56509"/>
              </a:solidFill>
            </a:endParaRPr>
          </a:p>
        </p:txBody>
      </p:sp>
      <p:sp>
        <p:nvSpPr>
          <p:cNvPr id="3" name="2 CuadroTexto"/>
          <p:cNvSpPr txBox="1"/>
          <p:nvPr/>
        </p:nvSpPr>
        <p:spPr>
          <a:xfrm>
            <a:off x="395536" y="1660158"/>
            <a:ext cx="4896544" cy="369332"/>
          </a:xfrm>
          <a:prstGeom prst="rect">
            <a:avLst/>
          </a:prstGeom>
          <a:noFill/>
        </p:spPr>
        <p:txBody>
          <a:bodyPr wrap="square" rtlCol="0">
            <a:spAutoFit/>
          </a:bodyPr>
          <a:lstStyle/>
          <a:p>
            <a:r>
              <a:rPr lang="es-ES" dirty="0" smtClean="0"/>
              <a:t>Ventajas y desventajas:			</a:t>
            </a:r>
            <a:endParaRPr lang="es-ES" dirty="0"/>
          </a:p>
        </p:txBody>
      </p:sp>
      <p:graphicFrame>
        <p:nvGraphicFramePr>
          <p:cNvPr id="4" name="3 Diagrama"/>
          <p:cNvGraphicFramePr/>
          <p:nvPr>
            <p:extLst>
              <p:ext uri="{D42A27DB-BD31-4B8C-83A1-F6EECF244321}">
                <p14:modId xmlns:p14="http://schemas.microsoft.com/office/powerpoint/2010/main" xmlns="" val="3105576829"/>
              </p:ext>
            </p:extLst>
          </p:nvPr>
        </p:nvGraphicFramePr>
        <p:xfrm>
          <a:off x="179673" y="2029490"/>
          <a:ext cx="5688632"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172" name="Picture 4" descr="http://thomasbirkhold.com/Portals/0/checklist.png"/>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5272360" y="2227050"/>
            <a:ext cx="3683021" cy="36724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73289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5 CuadroTexto"/>
          <p:cNvSpPr txBox="1">
            <a:spLocks noChangeArrowheads="1"/>
          </p:cNvSpPr>
          <p:nvPr/>
        </p:nvSpPr>
        <p:spPr bwMode="auto">
          <a:xfrm>
            <a:off x="323850" y="366916"/>
            <a:ext cx="5688310" cy="1261884"/>
          </a:xfrm>
          <a:prstGeom prst="rect">
            <a:avLst/>
          </a:prstGeom>
          <a:noFill/>
          <a:ln w="9525">
            <a:noFill/>
            <a:miter lim="800000"/>
            <a:headEnd/>
            <a:tailEnd/>
          </a:ln>
        </p:spPr>
        <p:txBody>
          <a:bodyPr wrap="square">
            <a:spAutoFit/>
          </a:bodyPr>
          <a:lstStyle/>
          <a:p>
            <a:r>
              <a:rPr lang="es-MX" sz="2800" b="1" dirty="0" smtClean="0">
                <a:solidFill>
                  <a:srgbClr val="D56509"/>
                </a:solidFill>
              </a:rPr>
              <a:t>GESTIÓN DE INSTRUMENTOS DE INVESTIGACIÓN </a:t>
            </a:r>
          </a:p>
          <a:p>
            <a:r>
              <a:rPr lang="es-CO" sz="2000" b="1" dirty="0">
                <a:solidFill>
                  <a:srgbClr val="D56509"/>
                </a:solidFill>
              </a:rPr>
              <a:t>Técnicas</a:t>
            </a:r>
            <a:r>
              <a:rPr lang="en-US" sz="2000" b="1" dirty="0">
                <a:solidFill>
                  <a:srgbClr val="D56509"/>
                </a:solidFill>
              </a:rPr>
              <a:t> de </a:t>
            </a:r>
            <a:r>
              <a:rPr lang="en-US" sz="2000" b="1" dirty="0" err="1">
                <a:solidFill>
                  <a:srgbClr val="D56509"/>
                </a:solidFill>
              </a:rPr>
              <a:t>obtencion</a:t>
            </a:r>
            <a:r>
              <a:rPr lang="en-US" sz="2000" b="1" dirty="0">
                <a:solidFill>
                  <a:srgbClr val="D56509"/>
                </a:solidFill>
              </a:rPr>
              <a:t> de </a:t>
            </a:r>
            <a:r>
              <a:rPr lang="es-CO" sz="2000" b="1" dirty="0">
                <a:solidFill>
                  <a:srgbClr val="D56509"/>
                </a:solidFill>
              </a:rPr>
              <a:t>información</a:t>
            </a:r>
            <a:r>
              <a:rPr lang="en-US" sz="2000" b="1" dirty="0" smtClean="0">
                <a:solidFill>
                  <a:srgbClr val="D56509"/>
                </a:solidFill>
              </a:rPr>
              <a:t> - </a:t>
            </a:r>
            <a:r>
              <a:rPr lang="en-US" sz="2000" b="1" dirty="0" err="1" smtClean="0">
                <a:solidFill>
                  <a:srgbClr val="D56509"/>
                </a:solidFill>
              </a:rPr>
              <a:t>Cuestionario</a:t>
            </a:r>
            <a:endParaRPr lang="es-CO" sz="2000" b="1" dirty="0">
              <a:solidFill>
                <a:srgbClr val="D56509"/>
              </a:solidFill>
            </a:endParaRPr>
          </a:p>
        </p:txBody>
      </p:sp>
      <p:sp>
        <p:nvSpPr>
          <p:cNvPr id="3" name="2 CuadroTexto"/>
          <p:cNvSpPr txBox="1"/>
          <p:nvPr/>
        </p:nvSpPr>
        <p:spPr>
          <a:xfrm>
            <a:off x="395536" y="1844824"/>
            <a:ext cx="8352928" cy="2308324"/>
          </a:xfrm>
          <a:prstGeom prst="rect">
            <a:avLst/>
          </a:prstGeom>
          <a:noFill/>
        </p:spPr>
        <p:txBody>
          <a:bodyPr wrap="square" rtlCol="0">
            <a:spAutoFit/>
          </a:bodyPr>
          <a:lstStyle/>
          <a:p>
            <a:r>
              <a:rPr lang="es-ES" dirty="0" smtClean="0"/>
              <a:t>Es un instrumento de investigación, que se base en un conjunto de preguntas que usualmente son de varios tipos, su construcción, aplicación y tabulación poseen un alto grado científico y objetivo.</a:t>
            </a:r>
          </a:p>
          <a:p>
            <a:endParaRPr lang="es-ES" dirty="0"/>
          </a:p>
          <a:p>
            <a:r>
              <a:rPr lang="es-CO" dirty="0"/>
              <a:t>El cuestionario se utiliza para  recabar, cuantificar y universalizar y finalmente comparar la información recolectada. Es un instrumento usual ya que resulta ser una herramienta poco costosa de investigación, que permite gran número de participantes y es de fácil distribución.</a:t>
            </a:r>
            <a:r>
              <a:rPr lang="es-ES" dirty="0" smtClean="0"/>
              <a:t>			</a:t>
            </a:r>
            <a:endParaRPr lang="es-ES" dirty="0"/>
          </a:p>
        </p:txBody>
      </p:sp>
      <p:pic>
        <p:nvPicPr>
          <p:cNvPr id="8194" name="Picture 2" descr="http://licentia.es/img/meco_investigacion.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34854" y="3933056"/>
            <a:ext cx="3274292" cy="22389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766307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5 CuadroTexto"/>
          <p:cNvSpPr txBox="1">
            <a:spLocks noChangeArrowheads="1"/>
          </p:cNvSpPr>
          <p:nvPr/>
        </p:nvSpPr>
        <p:spPr bwMode="auto">
          <a:xfrm>
            <a:off x="323850" y="366916"/>
            <a:ext cx="5688310" cy="1261884"/>
          </a:xfrm>
          <a:prstGeom prst="rect">
            <a:avLst/>
          </a:prstGeom>
          <a:noFill/>
          <a:ln w="9525">
            <a:noFill/>
            <a:miter lim="800000"/>
            <a:headEnd/>
            <a:tailEnd/>
          </a:ln>
        </p:spPr>
        <p:txBody>
          <a:bodyPr wrap="square">
            <a:spAutoFit/>
          </a:bodyPr>
          <a:lstStyle/>
          <a:p>
            <a:r>
              <a:rPr lang="es-MX" sz="2800" b="1" dirty="0" smtClean="0">
                <a:solidFill>
                  <a:srgbClr val="D56509"/>
                </a:solidFill>
              </a:rPr>
              <a:t>GESTIÓN DE INSTRUMENTOS DE INVESTIGACIÓN </a:t>
            </a:r>
          </a:p>
          <a:p>
            <a:r>
              <a:rPr lang="es-CO" sz="2000" b="1" dirty="0">
                <a:solidFill>
                  <a:srgbClr val="D56509"/>
                </a:solidFill>
              </a:rPr>
              <a:t>Técnicas</a:t>
            </a:r>
            <a:r>
              <a:rPr lang="en-US" sz="2000" b="1" dirty="0">
                <a:solidFill>
                  <a:srgbClr val="D56509"/>
                </a:solidFill>
              </a:rPr>
              <a:t> de </a:t>
            </a:r>
            <a:r>
              <a:rPr lang="en-US" sz="2000" b="1" dirty="0" err="1">
                <a:solidFill>
                  <a:srgbClr val="D56509"/>
                </a:solidFill>
              </a:rPr>
              <a:t>obtencion</a:t>
            </a:r>
            <a:r>
              <a:rPr lang="en-US" sz="2000" b="1" dirty="0">
                <a:solidFill>
                  <a:srgbClr val="D56509"/>
                </a:solidFill>
              </a:rPr>
              <a:t> de </a:t>
            </a:r>
            <a:r>
              <a:rPr lang="es-CO" sz="2000" b="1" dirty="0">
                <a:solidFill>
                  <a:srgbClr val="D56509"/>
                </a:solidFill>
              </a:rPr>
              <a:t>información</a:t>
            </a:r>
            <a:r>
              <a:rPr lang="en-US" sz="2000" b="1" dirty="0" smtClean="0">
                <a:solidFill>
                  <a:srgbClr val="D56509"/>
                </a:solidFill>
              </a:rPr>
              <a:t> - </a:t>
            </a:r>
            <a:r>
              <a:rPr lang="en-US" sz="2000" b="1" dirty="0" err="1" smtClean="0">
                <a:solidFill>
                  <a:srgbClr val="D56509"/>
                </a:solidFill>
              </a:rPr>
              <a:t>Cuestionario</a:t>
            </a:r>
            <a:endParaRPr lang="es-CO" sz="2000" b="1" dirty="0">
              <a:solidFill>
                <a:srgbClr val="D56509"/>
              </a:solidFill>
            </a:endParaRPr>
          </a:p>
        </p:txBody>
      </p:sp>
      <p:sp>
        <p:nvSpPr>
          <p:cNvPr id="3" name="2 CuadroTexto"/>
          <p:cNvSpPr txBox="1"/>
          <p:nvPr/>
        </p:nvSpPr>
        <p:spPr>
          <a:xfrm>
            <a:off x="395536" y="1844824"/>
            <a:ext cx="4896544" cy="369332"/>
          </a:xfrm>
          <a:prstGeom prst="rect">
            <a:avLst/>
          </a:prstGeom>
          <a:noFill/>
        </p:spPr>
        <p:txBody>
          <a:bodyPr wrap="square" rtlCol="0">
            <a:spAutoFit/>
          </a:bodyPr>
          <a:lstStyle/>
          <a:p>
            <a:r>
              <a:rPr lang="es-ES" dirty="0" smtClean="0"/>
              <a:t>Tipos de pregunta:			</a:t>
            </a:r>
            <a:endParaRPr lang="es-ES" dirty="0"/>
          </a:p>
        </p:txBody>
      </p:sp>
      <p:graphicFrame>
        <p:nvGraphicFramePr>
          <p:cNvPr id="4" name="3 Diagrama"/>
          <p:cNvGraphicFramePr/>
          <p:nvPr>
            <p:extLst>
              <p:ext uri="{D42A27DB-BD31-4B8C-83A1-F6EECF244321}">
                <p14:modId xmlns:p14="http://schemas.microsoft.com/office/powerpoint/2010/main" xmlns="" val="2359895882"/>
              </p:ext>
            </p:extLst>
          </p:nvPr>
        </p:nvGraphicFramePr>
        <p:xfrm>
          <a:off x="395536" y="187008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218" name="Picture 2" descr="http://hackeodecuentas.bligoo.com.mx/media/users/9/491243/images/public/42613/Preguntas-frecuentes_1_.png?v=129694651887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804248" y="2203997"/>
            <a:ext cx="1943100" cy="30480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32069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09859" y="2386623"/>
            <a:ext cx="8294835" cy="255454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MX" sz="3200" b="1" dirty="0" smtClean="0"/>
              <a:t>MODELO PARA LA GESTIÓN </a:t>
            </a:r>
          </a:p>
          <a:p>
            <a:pPr algn="ctr"/>
            <a:r>
              <a:rPr lang="es-MX" sz="3200" b="1" dirty="0" smtClean="0"/>
              <a:t>DE INSTRUMENTOS DE INVESTIGACIÓN </a:t>
            </a:r>
          </a:p>
          <a:p>
            <a:pPr algn="ctr"/>
            <a:r>
              <a:rPr lang="es-MX" sz="3200" b="1" dirty="0" smtClean="0"/>
              <a:t>COMO APOYO A LOS PROCESOS </a:t>
            </a:r>
          </a:p>
          <a:p>
            <a:pPr algn="ctr"/>
            <a:r>
              <a:rPr lang="es-MX" sz="3200" b="1" dirty="0" smtClean="0"/>
              <a:t>INVESTIGATIVOS EN LA INSTITUCIÓN </a:t>
            </a:r>
          </a:p>
          <a:p>
            <a:pPr algn="ctr"/>
            <a:r>
              <a:rPr lang="es-MX" sz="3200" b="1" dirty="0" smtClean="0"/>
              <a:t>UNIVERSITARIA PANAMERICANA</a:t>
            </a:r>
            <a:endParaRPr lang="es-CO" sz="32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5 CuadroTexto"/>
          <p:cNvSpPr txBox="1">
            <a:spLocks noChangeArrowheads="1"/>
          </p:cNvSpPr>
          <p:nvPr/>
        </p:nvSpPr>
        <p:spPr bwMode="auto">
          <a:xfrm>
            <a:off x="323850" y="366916"/>
            <a:ext cx="5688310" cy="1261884"/>
          </a:xfrm>
          <a:prstGeom prst="rect">
            <a:avLst/>
          </a:prstGeom>
          <a:noFill/>
          <a:ln w="9525">
            <a:noFill/>
            <a:miter lim="800000"/>
            <a:headEnd/>
            <a:tailEnd/>
          </a:ln>
        </p:spPr>
        <p:txBody>
          <a:bodyPr wrap="square">
            <a:spAutoFit/>
          </a:bodyPr>
          <a:lstStyle/>
          <a:p>
            <a:r>
              <a:rPr lang="es-MX" sz="2800" b="1" dirty="0" smtClean="0">
                <a:solidFill>
                  <a:srgbClr val="D56509"/>
                </a:solidFill>
              </a:rPr>
              <a:t>GESTIÓN DE INSTRUMENTOS DE INVESTIGACIÓN </a:t>
            </a:r>
          </a:p>
          <a:p>
            <a:r>
              <a:rPr lang="es-CO" sz="2000" b="1" dirty="0">
                <a:solidFill>
                  <a:srgbClr val="D56509"/>
                </a:solidFill>
              </a:rPr>
              <a:t>Técnicas</a:t>
            </a:r>
            <a:r>
              <a:rPr lang="en-US" sz="2000" b="1" dirty="0">
                <a:solidFill>
                  <a:srgbClr val="D56509"/>
                </a:solidFill>
              </a:rPr>
              <a:t> de </a:t>
            </a:r>
            <a:r>
              <a:rPr lang="en-US" sz="2000" b="1" dirty="0" err="1">
                <a:solidFill>
                  <a:srgbClr val="D56509"/>
                </a:solidFill>
              </a:rPr>
              <a:t>obtencion</a:t>
            </a:r>
            <a:r>
              <a:rPr lang="en-US" sz="2000" b="1" dirty="0">
                <a:solidFill>
                  <a:srgbClr val="D56509"/>
                </a:solidFill>
              </a:rPr>
              <a:t> de </a:t>
            </a:r>
            <a:r>
              <a:rPr lang="es-CO" sz="2000" b="1" dirty="0">
                <a:solidFill>
                  <a:srgbClr val="D56509"/>
                </a:solidFill>
              </a:rPr>
              <a:t>información</a:t>
            </a:r>
            <a:r>
              <a:rPr lang="en-US" sz="2000" b="1" dirty="0" smtClean="0">
                <a:solidFill>
                  <a:srgbClr val="D56509"/>
                </a:solidFill>
              </a:rPr>
              <a:t> - </a:t>
            </a:r>
            <a:r>
              <a:rPr lang="en-US" sz="2000" b="1" dirty="0" err="1" smtClean="0">
                <a:solidFill>
                  <a:srgbClr val="D56509"/>
                </a:solidFill>
              </a:rPr>
              <a:t>Cuestionario</a:t>
            </a:r>
            <a:endParaRPr lang="es-CO" sz="2000" b="1" dirty="0">
              <a:solidFill>
                <a:srgbClr val="D56509"/>
              </a:solidFill>
            </a:endParaRPr>
          </a:p>
        </p:txBody>
      </p:sp>
      <p:sp>
        <p:nvSpPr>
          <p:cNvPr id="3" name="2 CuadroTexto"/>
          <p:cNvSpPr txBox="1"/>
          <p:nvPr/>
        </p:nvSpPr>
        <p:spPr>
          <a:xfrm>
            <a:off x="395536" y="1844824"/>
            <a:ext cx="5832648" cy="646331"/>
          </a:xfrm>
          <a:prstGeom prst="rect">
            <a:avLst/>
          </a:prstGeom>
          <a:noFill/>
        </p:spPr>
        <p:txBody>
          <a:bodyPr wrap="square" rtlCol="0">
            <a:spAutoFit/>
          </a:bodyPr>
          <a:lstStyle/>
          <a:p>
            <a:r>
              <a:rPr lang="es-ES" dirty="0" smtClean="0"/>
              <a:t>Ventajas y desventajas de las preguntas abiertas y cerradas		</a:t>
            </a:r>
            <a:endParaRPr lang="es-ES" dirty="0"/>
          </a:p>
        </p:txBody>
      </p:sp>
      <p:graphicFrame>
        <p:nvGraphicFramePr>
          <p:cNvPr id="4" name="3 Diagrama"/>
          <p:cNvGraphicFramePr/>
          <p:nvPr>
            <p:extLst>
              <p:ext uri="{D42A27DB-BD31-4B8C-83A1-F6EECF244321}">
                <p14:modId xmlns:p14="http://schemas.microsoft.com/office/powerpoint/2010/main" xmlns="" val="2005634703"/>
              </p:ext>
            </p:extLst>
          </p:nvPr>
        </p:nvGraphicFramePr>
        <p:xfrm>
          <a:off x="455872" y="2348880"/>
          <a:ext cx="6996448"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266" name="Picture 2" descr="http://sacs.mpps.gob.ve/titulos/contraloria/imagenes/investigacion.png"/>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516216" y="1556792"/>
            <a:ext cx="2409825" cy="20859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7159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5 CuadroTexto"/>
          <p:cNvSpPr txBox="1">
            <a:spLocks noChangeArrowheads="1"/>
          </p:cNvSpPr>
          <p:nvPr/>
        </p:nvSpPr>
        <p:spPr bwMode="auto">
          <a:xfrm>
            <a:off x="323850" y="366916"/>
            <a:ext cx="5688310" cy="1261884"/>
          </a:xfrm>
          <a:prstGeom prst="rect">
            <a:avLst/>
          </a:prstGeom>
          <a:noFill/>
          <a:ln w="9525">
            <a:noFill/>
            <a:miter lim="800000"/>
            <a:headEnd/>
            <a:tailEnd/>
          </a:ln>
        </p:spPr>
        <p:txBody>
          <a:bodyPr wrap="square">
            <a:spAutoFit/>
          </a:bodyPr>
          <a:lstStyle/>
          <a:p>
            <a:r>
              <a:rPr lang="es-MX" sz="2800" b="1" dirty="0" smtClean="0">
                <a:solidFill>
                  <a:srgbClr val="D56509"/>
                </a:solidFill>
              </a:rPr>
              <a:t>GESTIÓN DE INSTRUMENTOS DE INVESTIGACIÓN </a:t>
            </a:r>
          </a:p>
          <a:p>
            <a:r>
              <a:rPr lang="es-CO" sz="2000" b="1" dirty="0">
                <a:solidFill>
                  <a:srgbClr val="D56509"/>
                </a:solidFill>
              </a:rPr>
              <a:t>Técnicas</a:t>
            </a:r>
            <a:r>
              <a:rPr lang="en-US" sz="2000" b="1" dirty="0">
                <a:solidFill>
                  <a:srgbClr val="D56509"/>
                </a:solidFill>
              </a:rPr>
              <a:t> de </a:t>
            </a:r>
            <a:r>
              <a:rPr lang="en-US" sz="2000" b="1" dirty="0" err="1">
                <a:solidFill>
                  <a:srgbClr val="D56509"/>
                </a:solidFill>
              </a:rPr>
              <a:t>obtencion</a:t>
            </a:r>
            <a:r>
              <a:rPr lang="en-US" sz="2000" b="1" dirty="0">
                <a:solidFill>
                  <a:srgbClr val="D56509"/>
                </a:solidFill>
              </a:rPr>
              <a:t> de </a:t>
            </a:r>
            <a:r>
              <a:rPr lang="es-CO" sz="2000" b="1" dirty="0">
                <a:solidFill>
                  <a:srgbClr val="D56509"/>
                </a:solidFill>
              </a:rPr>
              <a:t>información</a:t>
            </a:r>
            <a:r>
              <a:rPr lang="en-US" sz="2000" b="1" dirty="0" smtClean="0">
                <a:solidFill>
                  <a:srgbClr val="D56509"/>
                </a:solidFill>
              </a:rPr>
              <a:t> - </a:t>
            </a:r>
            <a:r>
              <a:rPr lang="en-US" sz="2000" b="1" dirty="0" err="1" smtClean="0">
                <a:solidFill>
                  <a:srgbClr val="D56509"/>
                </a:solidFill>
              </a:rPr>
              <a:t>Cuestionario</a:t>
            </a:r>
            <a:endParaRPr lang="es-CO" sz="2000" b="1" dirty="0">
              <a:solidFill>
                <a:srgbClr val="D56509"/>
              </a:solidFill>
            </a:endParaRPr>
          </a:p>
        </p:txBody>
      </p:sp>
      <p:sp>
        <p:nvSpPr>
          <p:cNvPr id="3" name="2 CuadroTexto"/>
          <p:cNvSpPr txBox="1"/>
          <p:nvPr/>
        </p:nvSpPr>
        <p:spPr>
          <a:xfrm>
            <a:off x="395536" y="1844824"/>
            <a:ext cx="4896544" cy="369332"/>
          </a:xfrm>
          <a:prstGeom prst="rect">
            <a:avLst/>
          </a:prstGeom>
          <a:noFill/>
        </p:spPr>
        <p:txBody>
          <a:bodyPr wrap="square" rtlCol="0">
            <a:spAutoFit/>
          </a:bodyPr>
          <a:lstStyle/>
          <a:p>
            <a:r>
              <a:rPr lang="es-ES" dirty="0" smtClean="0"/>
              <a:t>Formato:			</a:t>
            </a:r>
            <a:endParaRPr lang="es-ES" dirty="0"/>
          </a:p>
        </p:txBody>
      </p:sp>
      <p:graphicFrame>
        <p:nvGraphicFramePr>
          <p:cNvPr id="4" name="3 Diagrama"/>
          <p:cNvGraphicFramePr/>
          <p:nvPr>
            <p:extLst>
              <p:ext uri="{D42A27DB-BD31-4B8C-83A1-F6EECF244321}">
                <p14:modId xmlns:p14="http://schemas.microsoft.com/office/powerpoint/2010/main" xmlns="" val="2824465294"/>
              </p:ext>
            </p:extLst>
          </p:nvPr>
        </p:nvGraphicFramePr>
        <p:xfrm>
          <a:off x="251520" y="2420888"/>
          <a:ext cx="842493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42" name="Picture 2" descr="http://puu.sh/wRlv"/>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444208" y="1484784"/>
            <a:ext cx="2293268" cy="196423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61617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5 CuadroTexto"/>
          <p:cNvSpPr txBox="1">
            <a:spLocks noChangeArrowheads="1"/>
          </p:cNvSpPr>
          <p:nvPr/>
        </p:nvSpPr>
        <p:spPr bwMode="auto">
          <a:xfrm>
            <a:off x="323850" y="366916"/>
            <a:ext cx="5688310" cy="1261884"/>
          </a:xfrm>
          <a:prstGeom prst="rect">
            <a:avLst/>
          </a:prstGeom>
          <a:noFill/>
          <a:ln w="9525">
            <a:noFill/>
            <a:miter lim="800000"/>
            <a:headEnd/>
            <a:tailEnd/>
          </a:ln>
        </p:spPr>
        <p:txBody>
          <a:bodyPr wrap="square">
            <a:spAutoFit/>
          </a:bodyPr>
          <a:lstStyle/>
          <a:p>
            <a:r>
              <a:rPr lang="es-MX" sz="2800" b="1" dirty="0" smtClean="0">
                <a:solidFill>
                  <a:srgbClr val="D56509"/>
                </a:solidFill>
              </a:rPr>
              <a:t>GESTIÓN DE INSTRUMENTOS DE INVESTIGACIÓN </a:t>
            </a:r>
          </a:p>
          <a:p>
            <a:r>
              <a:rPr lang="es-CO" sz="2000" b="1" dirty="0">
                <a:solidFill>
                  <a:srgbClr val="D56509"/>
                </a:solidFill>
              </a:rPr>
              <a:t>Técnicas</a:t>
            </a:r>
            <a:r>
              <a:rPr lang="en-US" sz="2000" b="1" dirty="0">
                <a:solidFill>
                  <a:srgbClr val="D56509"/>
                </a:solidFill>
              </a:rPr>
              <a:t> de </a:t>
            </a:r>
            <a:r>
              <a:rPr lang="en-US" sz="2000" b="1" dirty="0" err="1">
                <a:solidFill>
                  <a:srgbClr val="D56509"/>
                </a:solidFill>
              </a:rPr>
              <a:t>obtencion</a:t>
            </a:r>
            <a:r>
              <a:rPr lang="en-US" sz="2000" b="1" dirty="0">
                <a:solidFill>
                  <a:srgbClr val="D56509"/>
                </a:solidFill>
              </a:rPr>
              <a:t> de </a:t>
            </a:r>
            <a:r>
              <a:rPr lang="es-CO" sz="2000" b="1" dirty="0">
                <a:solidFill>
                  <a:srgbClr val="D56509"/>
                </a:solidFill>
              </a:rPr>
              <a:t>información</a:t>
            </a:r>
            <a:r>
              <a:rPr lang="en-US" sz="2000" b="1" dirty="0" smtClean="0">
                <a:solidFill>
                  <a:srgbClr val="D56509"/>
                </a:solidFill>
              </a:rPr>
              <a:t> - </a:t>
            </a:r>
            <a:r>
              <a:rPr lang="en-US" sz="2000" b="1" dirty="0" err="1" smtClean="0">
                <a:solidFill>
                  <a:srgbClr val="D56509"/>
                </a:solidFill>
              </a:rPr>
              <a:t>Cuestionario</a:t>
            </a:r>
            <a:endParaRPr lang="es-CO" sz="2000" b="1" dirty="0">
              <a:solidFill>
                <a:srgbClr val="D56509"/>
              </a:solidFill>
            </a:endParaRPr>
          </a:p>
        </p:txBody>
      </p:sp>
      <p:graphicFrame>
        <p:nvGraphicFramePr>
          <p:cNvPr id="3" name="2 Diagrama"/>
          <p:cNvGraphicFramePr/>
          <p:nvPr>
            <p:extLst>
              <p:ext uri="{D42A27DB-BD31-4B8C-83A1-F6EECF244321}">
                <p14:modId xmlns:p14="http://schemas.microsoft.com/office/powerpoint/2010/main" xmlns="" val="3155358752"/>
              </p:ext>
            </p:extLst>
          </p:nvPr>
        </p:nvGraphicFramePr>
        <p:xfrm>
          <a:off x="3714744" y="2285992"/>
          <a:ext cx="4721008" cy="3406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314" name="Picture 2" descr="http://www.psonline.es/imagenes/equipo.png"/>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0" y="3356992"/>
            <a:ext cx="2686050" cy="2857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89683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5 CuadroTexto"/>
          <p:cNvSpPr txBox="1">
            <a:spLocks noChangeArrowheads="1"/>
          </p:cNvSpPr>
          <p:nvPr/>
        </p:nvSpPr>
        <p:spPr bwMode="auto">
          <a:xfrm>
            <a:off x="323850" y="366916"/>
            <a:ext cx="5688310" cy="1261884"/>
          </a:xfrm>
          <a:prstGeom prst="rect">
            <a:avLst/>
          </a:prstGeom>
          <a:noFill/>
          <a:ln w="9525">
            <a:noFill/>
            <a:miter lim="800000"/>
            <a:headEnd/>
            <a:tailEnd/>
          </a:ln>
        </p:spPr>
        <p:txBody>
          <a:bodyPr wrap="square">
            <a:spAutoFit/>
          </a:bodyPr>
          <a:lstStyle/>
          <a:p>
            <a:r>
              <a:rPr lang="es-MX" sz="2800" b="1" dirty="0" smtClean="0">
                <a:solidFill>
                  <a:srgbClr val="D56509"/>
                </a:solidFill>
              </a:rPr>
              <a:t>GESTIÓN DE INSTRUMENTOS DE INVESTIGACIÓN </a:t>
            </a:r>
          </a:p>
          <a:p>
            <a:r>
              <a:rPr lang="es-CO" sz="2000" b="1" dirty="0">
                <a:solidFill>
                  <a:srgbClr val="D56509"/>
                </a:solidFill>
              </a:rPr>
              <a:t>Técnicas</a:t>
            </a:r>
            <a:r>
              <a:rPr lang="en-US" sz="2000" b="1" dirty="0">
                <a:solidFill>
                  <a:srgbClr val="D56509"/>
                </a:solidFill>
              </a:rPr>
              <a:t> de </a:t>
            </a:r>
            <a:r>
              <a:rPr lang="es-CO" sz="2000" b="1" dirty="0" err="1" smtClean="0">
                <a:solidFill>
                  <a:srgbClr val="D56509"/>
                </a:solidFill>
              </a:rPr>
              <a:t>obtencion</a:t>
            </a:r>
            <a:r>
              <a:rPr lang="en-US" sz="2000" b="1" dirty="0" smtClean="0">
                <a:solidFill>
                  <a:srgbClr val="D56509"/>
                </a:solidFill>
              </a:rPr>
              <a:t> </a:t>
            </a:r>
            <a:r>
              <a:rPr lang="en-US" sz="2000" b="1" dirty="0">
                <a:solidFill>
                  <a:srgbClr val="D56509"/>
                </a:solidFill>
              </a:rPr>
              <a:t>de </a:t>
            </a:r>
            <a:r>
              <a:rPr lang="es-CO" sz="2000" b="1" dirty="0">
                <a:solidFill>
                  <a:srgbClr val="D56509"/>
                </a:solidFill>
              </a:rPr>
              <a:t>información</a:t>
            </a:r>
            <a:r>
              <a:rPr lang="en-US" sz="2000" b="1" dirty="0" smtClean="0">
                <a:solidFill>
                  <a:srgbClr val="D56509"/>
                </a:solidFill>
              </a:rPr>
              <a:t> - </a:t>
            </a:r>
            <a:r>
              <a:rPr lang="en-US" sz="2000" b="1" dirty="0" err="1" smtClean="0">
                <a:solidFill>
                  <a:srgbClr val="D56509"/>
                </a:solidFill>
              </a:rPr>
              <a:t>Cuestionario</a:t>
            </a:r>
            <a:endParaRPr lang="es-CO" sz="2000" b="1" dirty="0">
              <a:solidFill>
                <a:srgbClr val="D56509"/>
              </a:solidFill>
            </a:endParaRPr>
          </a:p>
        </p:txBody>
      </p:sp>
      <p:graphicFrame>
        <p:nvGraphicFramePr>
          <p:cNvPr id="4" name="3 Diagrama"/>
          <p:cNvGraphicFramePr/>
          <p:nvPr>
            <p:extLst>
              <p:ext uri="{D42A27DB-BD31-4B8C-83A1-F6EECF244321}">
                <p14:modId xmlns:p14="http://schemas.microsoft.com/office/powerpoint/2010/main" xmlns="" val="3161531463"/>
              </p:ext>
            </p:extLst>
          </p:nvPr>
        </p:nvGraphicFramePr>
        <p:xfrm>
          <a:off x="755576" y="2924944"/>
          <a:ext cx="5503540" cy="3092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4 CuadroTexto"/>
          <p:cNvSpPr txBox="1"/>
          <p:nvPr/>
        </p:nvSpPr>
        <p:spPr>
          <a:xfrm>
            <a:off x="395536" y="1844824"/>
            <a:ext cx="8352928" cy="923330"/>
          </a:xfrm>
          <a:prstGeom prst="rect">
            <a:avLst/>
          </a:prstGeom>
          <a:noFill/>
        </p:spPr>
        <p:txBody>
          <a:bodyPr wrap="square" rtlCol="0">
            <a:spAutoFit/>
          </a:bodyPr>
          <a:lstStyle/>
          <a:p>
            <a:r>
              <a:rPr lang="es-CO" dirty="0"/>
              <a:t>El cuestionario presenta la cualidad de ubicar en la misma posición psicología los encuestados, dando así la oportunidad de contrastar sus respuestas en base a esto el cuestionario se puede manejar bajo dos </a:t>
            </a:r>
            <a:r>
              <a:rPr lang="es-CO" dirty="0" smtClean="0"/>
              <a:t>esquemas:</a:t>
            </a:r>
            <a:r>
              <a:rPr lang="es-ES" dirty="0" smtClean="0"/>
              <a:t>			</a:t>
            </a:r>
            <a:endParaRPr lang="es-ES" dirty="0"/>
          </a:p>
        </p:txBody>
      </p:sp>
      <p:pic>
        <p:nvPicPr>
          <p:cNvPr id="12290" name="Picture 2" descr="http://www.atriagestion.es/es/wp-content/uploads/2011/12/trabajo_equipo.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857516" y="2594972"/>
            <a:ext cx="2890948" cy="21301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20098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5 CuadroTexto"/>
          <p:cNvSpPr txBox="1">
            <a:spLocks noChangeArrowheads="1"/>
          </p:cNvSpPr>
          <p:nvPr/>
        </p:nvSpPr>
        <p:spPr bwMode="auto">
          <a:xfrm>
            <a:off x="323850" y="366916"/>
            <a:ext cx="6264374" cy="1261884"/>
          </a:xfrm>
          <a:prstGeom prst="rect">
            <a:avLst/>
          </a:prstGeom>
          <a:noFill/>
          <a:ln w="9525">
            <a:noFill/>
            <a:miter lim="800000"/>
            <a:headEnd/>
            <a:tailEnd/>
          </a:ln>
        </p:spPr>
        <p:txBody>
          <a:bodyPr wrap="square">
            <a:spAutoFit/>
          </a:bodyPr>
          <a:lstStyle/>
          <a:p>
            <a:r>
              <a:rPr lang="es-MX" sz="2800" b="1" dirty="0" smtClean="0">
                <a:solidFill>
                  <a:srgbClr val="D56509"/>
                </a:solidFill>
              </a:rPr>
              <a:t>GESTIÓN DE INSTRUMENTOS DE INVESTIGACIÓN </a:t>
            </a:r>
          </a:p>
          <a:p>
            <a:r>
              <a:rPr lang="es-CO" sz="2000" b="1" dirty="0">
                <a:solidFill>
                  <a:srgbClr val="D56509"/>
                </a:solidFill>
              </a:rPr>
              <a:t>Técnicas</a:t>
            </a:r>
            <a:r>
              <a:rPr lang="en-US" sz="2000" b="1" dirty="0">
                <a:solidFill>
                  <a:srgbClr val="D56509"/>
                </a:solidFill>
              </a:rPr>
              <a:t> de </a:t>
            </a:r>
            <a:r>
              <a:rPr lang="en-US" sz="2000" b="1" dirty="0" err="1">
                <a:solidFill>
                  <a:srgbClr val="D56509"/>
                </a:solidFill>
              </a:rPr>
              <a:t>obtencion</a:t>
            </a:r>
            <a:r>
              <a:rPr lang="en-US" sz="2000" b="1" dirty="0">
                <a:solidFill>
                  <a:srgbClr val="D56509"/>
                </a:solidFill>
              </a:rPr>
              <a:t> de </a:t>
            </a:r>
            <a:r>
              <a:rPr lang="es-CO" sz="2000" b="1" dirty="0">
                <a:solidFill>
                  <a:srgbClr val="D56509"/>
                </a:solidFill>
              </a:rPr>
              <a:t>información</a:t>
            </a:r>
            <a:r>
              <a:rPr lang="en-US" sz="2000" b="1" dirty="0" smtClean="0">
                <a:solidFill>
                  <a:srgbClr val="D56509"/>
                </a:solidFill>
              </a:rPr>
              <a:t> – </a:t>
            </a:r>
            <a:r>
              <a:rPr lang="en-US" sz="2000" b="1" dirty="0" err="1" smtClean="0">
                <a:solidFill>
                  <a:srgbClr val="D56509"/>
                </a:solidFill>
              </a:rPr>
              <a:t>Prueba</a:t>
            </a:r>
            <a:r>
              <a:rPr lang="en-US" sz="2000" b="1" dirty="0" smtClean="0">
                <a:solidFill>
                  <a:srgbClr val="D56509"/>
                </a:solidFill>
              </a:rPr>
              <a:t> </a:t>
            </a:r>
            <a:r>
              <a:rPr lang="en-US" sz="2000" b="1" dirty="0" err="1" smtClean="0">
                <a:solidFill>
                  <a:srgbClr val="D56509"/>
                </a:solidFill>
              </a:rPr>
              <a:t>objetiva</a:t>
            </a:r>
            <a:endParaRPr lang="es-CO" sz="2000" b="1" dirty="0">
              <a:solidFill>
                <a:srgbClr val="D56509"/>
              </a:solidFill>
            </a:endParaRPr>
          </a:p>
        </p:txBody>
      </p:sp>
      <p:sp>
        <p:nvSpPr>
          <p:cNvPr id="3" name="2 CuadroTexto"/>
          <p:cNvSpPr txBox="1"/>
          <p:nvPr/>
        </p:nvSpPr>
        <p:spPr>
          <a:xfrm>
            <a:off x="611560" y="2132856"/>
            <a:ext cx="5178751" cy="1754326"/>
          </a:xfrm>
          <a:prstGeom prst="rect">
            <a:avLst/>
          </a:prstGeom>
          <a:noFill/>
        </p:spPr>
        <p:txBody>
          <a:bodyPr wrap="square" rtlCol="0">
            <a:spAutoFit/>
          </a:bodyPr>
          <a:lstStyle/>
          <a:p>
            <a:pPr algn="just"/>
            <a:r>
              <a:rPr lang="es-CO" dirty="0"/>
              <a:t>Es un instrumento de medición elaborado rigurosamente para evaluar diferentes características. Se caracteriza por exigir respuestas breves y concretas y poseer una única solución </a:t>
            </a:r>
            <a:r>
              <a:rPr lang="es-CO" dirty="0" smtClean="0"/>
              <a:t>correcta. </a:t>
            </a:r>
            <a:r>
              <a:rPr lang="es-CO" dirty="0"/>
              <a:t>Se caracterizan por  tener un perfil fácilmente analizable matemáticamente y </a:t>
            </a:r>
            <a:r>
              <a:rPr lang="es-CO" dirty="0" smtClean="0"/>
              <a:t>estadísticamente</a:t>
            </a:r>
            <a:r>
              <a:rPr lang="es-ES" dirty="0" smtClean="0"/>
              <a:t>.	</a:t>
            </a:r>
            <a:endParaRPr lang="es-ES" dirty="0"/>
          </a:p>
        </p:txBody>
      </p:sp>
      <p:pic>
        <p:nvPicPr>
          <p:cNvPr id="16386" name="Picture 2" descr="http://2.bp.blogspot.com/-1lMVZZ3bkN4/UKnrvDGOO9I/AAAAAAAANkg/au1CM-ziQT8/s1600/Imagenes+Profesor+PNG+0.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810985">
            <a:off x="5749785" y="2663046"/>
            <a:ext cx="2942040" cy="316835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21167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5 CuadroTexto"/>
          <p:cNvSpPr txBox="1">
            <a:spLocks noChangeArrowheads="1"/>
          </p:cNvSpPr>
          <p:nvPr/>
        </p:nvSpPr>
        <p:spPr bwMode="auto">
          <a:xfrm>
            <a:off x="323850" y="366916"/>
            <a:ext cx="6264374" cy="1261884"/>
          </a:xfrm>
          <a:prstGeom prst="rect">
            <a:avLst/>
          </a:prstGeom>
          <a:noFill/>
          <a:ln w="9525">
            <a:noFill/>
            <a:miter lim="800000"/>
            <a:headEnd/>
            <a:tailEnd/>
          </a:ln>
        </p:spPr>
        <p:txBody>
          <a:bodyPr wrap="square">
            <a:spAutoFit/>
          </a:bodyPr>
          <a:lstStyle/>
          <a:p>
            <a:r>
              <a:rPr lang="es-MX" sz="2800" b="1" dirty="0" smtClean="0">
                <a:solidFill>
                  <a:srgbClr val="D56509"/>
                </a:solidFill>
              </a:rPr>
              <a:t>GESTIÓN DE INSTRUMENTOS DE INVESTIGACIÓN </a:t>
            </a:r>
          </a:p>
          <a:p>
            <a:r>
              <a:rPr lang="es-CO" sz="2000" b="1" dirty="0">
                <a:solidFill>
                  <a:srgbClr val="D56509"/>
                </a:solidFill>
              </a:rPr>
              <a:t>Técnicas</a:t>
            </a:r>
            <a:r>
              <a:rPr lang="en-US" sz="2000" b="1" dirty="0">
                <a:solidFill>
                  <a:srgbClr val="D56509"/>
                </a:solidFill>
              </a:rPr>
              <a:t> de </a:t>
            </a:r>
            <a:r>
              <a:rPr lang="en-US" sz="2000" b="1" dirty="0" err="1">
                <a:solidFill>
                  <a:srgbClr val="D56509"/>
                </a:solidFill>
              </a:rPr>
              <a:t>obtencion</a:t>
            </a:r>
            <a:r>
              <a:rPr lang="en-US" sz="2000" b="1" dirty="0">
                <a:solidFill>
                  <a:srgbClr val="D56509"/>
                </a:solidFill>
              </a:rPr>
              <a:t> de </a:t>
            </a:r>
            <a:r>
              <a:rPr lang="es-CO" sz="2000" b="1" dirty="0">
                <a:solidFill>
                  <a:srgbClr val="D56509"/>
                </a:solidFill>
              </a:rPr>
              <a:t>información</a:t>
            </a:r>
            <a:r>
              <a:rPr lang="en-US" sz="2000" b="1" dirty="0" smtClean="0">
                <a:solidFill>
                  <a:srgbClr val="D56509"/>
                </a:solidFill>
              </a:rPr>
              <a:t> – </a:t>
            </a:r>
            <a:r>
              <a:rPr lang="es-CO" sz="2000" b="1" dirty="0" smtClean="0">
                <a:solidFill>
                  <a:srgbClr val="D56509"/>
                </a:solidFill>
              </a:rPr>
              <a:t>Prueba</a:t>
            </a:r>
            <a:r>
              <a:rPr lang="en-US" sz="2000" b="1" dirty="0" smtClean="0">
                <a:solidFill>
                  <a:srgbClr val="D56509"/>
                </a:solidFill>
              </a:rPr>
              <a:t> </a:t>
            </a:r>
            <a:r>
              <a:rPr lang="es-CO" sz="2000" b="1" dirty="0" smtClean="0">
                <a:solidFill>
                  <a:srgbClr val="D56509"/>
                </a:solidFill>
              </a:rPr>
              <a:t>objetiva</a:t>
            </a:r>
            <a:endParaRPr lang="es-CO" sz="2000" b="1" dirty="0">
              <a:solidFill>
                <a:srgbClr val="D56509"/>
              </a:solidFill>
            </a:endParaRPr>
          </a:p>
        </p:txBody>
      </p:sp>
      <p:sp>
        <p:nvSpPr>
          <p:cNvPr id="3" name="2 CuadroTexto"/>
          <p:cNvSpPr txBox="1"/>
          <p:nvPr/>
        </p:nvSpPr>
        <p:spPr>
          <a:xfrm>
            <a:off x="395536" y="1844824"/>
            <a:ext cx="4896544" cy="369332"/>
          </a:xfrm>
          <a:prstGeom prst="rect">
            <a:avLst/>
          </a:prstGeom>
          <a:noFill/>
        </p:spPr>
        <p:txBody>
          <a:bodyPr wrap="square" rtlCol="0">
            <a:spAutoFit/>
          </a:bodyPr>
          <a:lstStyle/>
          <a:p>
            <a:r>
              <a:rPr lang="es-ES" dirty="0" smtClean="0"/>
              <a:t>Características:			</a:t>
            </a:r>
            <a:endParaRPr lang="es-ES" dirty="0"/>
          </a:p>
        </p:txBody>
      </p:sp>
      <p:pic>
        <p:nvPicPr>
          <p:cNvPr id="7" name="Picture 2" descr="http://www.getsettraining.co.uk/images/checklist.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660232" y="2244352"/>
            <a:ext cx="2376264" cy="2376264"/>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4" name="3 Diagrama"/>
          <p:cNvGraphicFramePr/>
          <p:nvPr>
            <p:extLst>
              <p:ext uri="{D42A27DB-BD31-4B8C-83A1-F6EECF244321}">
                <p14:modId xmlns:p14="http://schemas.microsoft.com/office/powerpoint/2010/main" xmlns="" val="94274082"/>
              </p:ext>
            </p:extLst>
          </p:nvPr>
        </p:nvGraphicFramePr>
        <p:xfrm>
          <a:off x="395536" y="2372883"/>
          <a:ext cx="6012829" cy="3936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778670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5 CuadroTexto"/>
          <p:cNvSpPr txBox="1">
            <a:spLocks noChangeArrowheads="1"/>
          </p:cNvSpPr>
          <p:nvPr/>
        </p:nvSpPr>
        <p:spPr bwMode="auto">
          <a:xfrm>
            <a:off x="323850" y="366916"/>
            <a:ext cx="6264374" cy="1261884"/>
          </a:xfrm>
          <a:prstGeom prst="rect">
            <a:avLst/>
          </a:prstGeom>
          <a:noFill/>
          <a:ln w="9525">
            <a:noFill/>
            <a:miter lim="800000"/>
            <a:headEnd/>
            <a:tailEnd/>
          </a:ln>
        </p:spPr>
        <p:txBody>
          <a:bodyPr wrap="square">
            <a:spAutoFit/>
          </a:bodyPr>
          <a:lstStyle/>
          <a:p>
            <a:r>
              <a:rPr lang="es-MX" sz="2800" b="1" dirty="0" smtClean="0">
                <a:solidFill>
                  <a:srgbClr val="D56509"/>
                </a:solidFill>
              </a:rPr>
              <a:t>GESTIÓN DE INSTRUMENTOS DE INVESTIGACIÓN </a:t>
            </a:r>
          </a:p>
          <a:p>
            <a:r>
              <a:rPr lang="es-CO" sz="2000" b="1" dirty="0">
                <a:solidFill>
                  <a:srgbClr val="D56509"/>
                </a:solidFill>
              </a:rPr>
              <a:t>Técnicas</a:t>
            </a:r>
            <a:r>
              <a:rPr lang="en-US" sz="2000" b="1" dirty="0">
                <a:solidFill>
                  <a:srgbClr val="D56509"/>
                </a:solidFill>
              </a:rPr>
              <a:t> de </a:t>
            </a:r>
            <a:r>
              <a:rPr lang="en-US" sz="2000" b="1" dirty="0" err="1">
                <a:solidFill>
                  <a:srgbClr val="D56509"/>
                </a:solidFill>
              </a:rPr>
              <a:t>obtencion</a:t>
            </a:r>
            <a:r>
              <a:rPr lang="en-US" sz="2000" b="1" dirty="0">
                <a:solidFill>
                  <a:srgbClr val="D56509"/>
                </a:solidFill>
              </a:rPr>
              <a:t> de </a:t>
            </a:r>
            <a:r>
              <a:rPr lang="es-CO" sz="2000" b="1">
                <a:solidFill>
                  <a:srgbClr val="D56509"/>
                </a:solidFill>
              </a:rPr>
              <a:t>información</a:t>
            </a:r>
            <a:r>
              <a:rPr lang="en-US" sz="2000" b="1" smtClean="0">
                <a:solidFill>
                  <a:srgbClr val="D56509"/>
                </a:solidFill>
              </a:rPr>
              <a:t> </a:t>
            </a:r>
            <a:r>
              <a:rPr lang="en-US" sz="2000" b="1" dirty="0" smtClean="0">
                <a:solidFill>
                  <a:srgbClr val="D56509"/>
                </a:solidFill>
              </a:rPr>
              <a:t>– </a:t>
            </a:r>
            <a:r>
              <a:rPr lang="en-US" sz="2000" b="1" dirty="0" err="1" smtClean="0">
                <a:solidFill>
                  <a:srgbClr val="D56509"/>
                </a:solidFill>
              </a:rPr>
              <a:t>pasos</a:t>
            </a:r>
            <a:endParaRPr lang="es-CO" sz="2000" b="1" dirty="0">
              <a:solidFill>
                <a:srgbClr val="D56509"/>
              </a:solidFill>
            </a:endParaRPr>
          </a:p>
        </p:txBody>
      </p:sp>
      <p:graphicFrame>
        <p:nvGraphicFramePr>
          <p:cNvPr id="4" name="3 Diagrama"/>
          <p:cNvGraphicFramePr/>
          <p:nvPr>
            <p:extLst>
              <p:ext uri="{D42A27DB-BD31-4B8C-83A1-F6EECF244321}">
                <p14:modId xmlns:p14="http://schemas.microsoft.com/office/powerpoint/2010/main" xmlns="" val="68495750"/>
              </p:ext>
            </p:extLst>
          </p:nvPr>
        </p:nvGraphicFramePr>
        <p:xfrm>
          <a:off x="395536" y="1700808"/>
          <a:ext cx="6462464"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ttps://encrypted-tbn3.gstatic.com/images?q=tbn:ANd9GcRKFy1-axd841XoRlXbKU1LgMn_jBy3f0yTGgStma7I5kzhqqnb3A"/>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858000" y="2458967"/>
            <a:ext cx="2286000" cy="20002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26528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aula6.net/file.php/1/fotolia_5908701.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860032" y="1772816"/>
            <a:ext cx="3220616" cy="322061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1 CuadroTexto"/>
          <p:cNvSpPr txBox="1"/>
          <p:nvPr/>
        </p:nvSpPr>
        <p:spPr>
          <a:xfrm>
            <a:off x="899592" y="1463359"/>
            <a:ext cx="3456384" cy="3970318"/>
          </a:xfrm>
          <a:prstGeom prst="rect">
            <a:avLst/>
          </a:prstGeom>
          <a:noFill/>
        </p:spPr>
        <p:txBody>
          <a:bodyPr wrap="square" rtlCol="0">
            <a:spAutoFit/>
          </a:bodyPr>
          <a:lstStyle/>
          <a:p>
            <a:pPr algn="just"/>
            <a:r>
              <a:rPr lang="es-ES" dirty="0" smtClean="0"/>
              <a:t>Sistema </a:t>
            </a:r>
            <a:r>
              <a:rPr lang="es-ES" dirty="0"/>
              <a:t>de software diseñado para facilitar a profesores la gestión de cursos virtuales para sus estudiantes, especialmente ayudándolos en la administración y desarrollo </a:t>
            </a:r>
            <a:r>
              <a:rPr lang="es-ES" dirty="0" smtClean="0"/>
              <a:t>de los curso en creación</a:t>
            </a:r>
            <a:r>
              <a:rPr lang="es-ES" dirty="0"/>
              <a:t>, gestión y distribución de actividades formativas a través de la Web: Son aplicaciones que facilitan la creación de entornos de enseñanza-aprendizaje, integrando materiales didácticos y herramientas de comunicación, colaboración y gestión educativa.</a:t>
            </a:r>
          </a:p>
        </p:txBody>
      </p:sp>
      <p:sp>
        <p:nvSpPr>
          <p:cNvPr id="3" name="2 Rectángulo"/>
          <p:cNvSpPr/>
          <p:nvPr/>
        </p:nvSpPr>
        <p:spPr>
          <a:xfrm>
            <a:off x="755576" y="509252"/>
            <a:ext cx="4572000" cy="954107"/>
          </a:xfrm>
          <a:prstGeom prst="rect">
            <a:avLst/>
          </a:prstGeom>
        </p:spPr>
        <p:txBody>
          <a:bodyPr>
            <a:spAutoFit/>
          </a:bodyPr>
          <a:lstStyle/>
          <a:p>
            <a:pPr fontAlgn="base"/>
            <a:r>
              <a:rPr lang="pt-BR" sz="2800" b="1" dirty="0">
                <a:solidFill>
                  <a:srgbClr val="D56509"/>
                </a:solidFill>
              </a:rPr>
              <a:t>¿</a:t>
            </a:r>
            <a:r>
              <a:rPr lang="pt-BR" sz="2800" b="1" dirty="0" smtClean="0">
                <a:solidFill>
                  <a:srgbClr val="D56509"/>
                </a:solidFill>
              </a:rPr>
              <a:t>Plataforma </a:t>
            </a:r>
            <a:r>
              <a:rPr lang="pt-BR" sz="2800" b="1" dirty="0">
                <a:solidFill>
                  <a:srgbClr val="D56509"/>
                </a:solidFill>
              </a:rPr>
              <a:t>virtual </a:t>
            </a:r>
            <a:r>
              <a:rPr lang="pt-BR" sz="2800" b="1" dirty="0" smtClean="0">
                <a:solidFill>
                  <a:srgbClr val="D56509"/>
                </a:solidFill>
              </a:rPr>
              <a:t>de </a:t>
            </a:r>
            <a:r>
              <a:rPr lang="pt-BR" sz="2800" b="1" dirty="0" err="1" smtClean="0">
                <a:solidFill>
                  <a:srgbClr val="D56509"/>
                </a:solidFill>
              </a:rPr>
              <a:t>aprendizaje</a:t>
            </a:r>
            <a:r>
              <a:rPr lang="pt-BR" sz="2800" b="1" dirty="0" smtClean="0">
                <a:solidFill>
                  <a:srgbClr val="D56509"/>
                </a:solidFill>
              </a:rPr>
              <a:t>?</a:t>
            </a:r>
            <a:endParaRPr lang="pt-BR" sz="2800" b="1" dirty="0">
              <a:solidFill>
                <a:srgbClr val="D56509"/>
              </a:solidFill>
            </a:endParaRPr>
          </a:p>
        </p:txBody>
      </p:sp>
    </p:spTree>
    <p:extLst>
      <p:ext uri="{BB962C8B-B14F-4D97-AF65-F5344CB8AC3E}">
        <p14:creationId xmlns:p14="http://schemas.microsoft.com/office/powerpoint/2010/main" xmlns="" val="1302705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7 CuadroTexto"/>
          <p:cNvSpPr txBox="1">
            <a:spLocks noChangeArrowheads="1"/>
          </p:cNvSpPr>
          <p:nvPr/>
        </p:nvSpPr>
        <p:spPr bwMode="auto">
          <a:xfrm>
            <a:off x="642938" y="1679897"/>
            <a:ext cx="7993062" cy="42473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a:defRPr/>
            </a:pPr>
            <a:r>
              <a:rPr lang="es-CO" dirty="0" smtClean="0"/>
              <a:t>De acuerdo con el levantamiento de la información se obtienen los siguientes resultados:</a:t>
            </a:r>
          </a:p>
          <a:p>
            <a:pPr marL="285750" indent="-285750" algn="just">
              <a:buFont typeface="Wingdings" pitchFamily="2" charset="2"/>
              <a:buChar char="ü"/>
              <a:defRPr/>
            </a:pPr>
            <a:endParaRPr lang="es-CO" dirty="0" smtClean="0"/>
          </a:p>
          <a:p>
            <a:pPr marL="285750" lvl="0" indent="-285750" algn="just">
              <a:buFont typeface="Wingdings" pitchFamily="2" charset="2"/>
              <a:buChar char="ü"/>
            </a:pPr>
            <a:r>
              <a:rPr lang="es-MX" dirty="0" smtClean="0"/>
              <a:t>El prototipo evidencia la forma de Gestionar los proyectos de investigación de acuerdo al rol.</a:t>
            </a:r>
          </a:p>
          <a:p>
            <a:pPr marL="285750" lvl="0" indent="-285750" algn="just">
              <a:buFont typeface="Wingdings" pitchFamily="2" charset="2"/>
              <a:buChar char="ü"/>
            </a:pPr>
            <a:endParaRPr lang="es-MX" dirty="0" smtClean="0"/>
          </a:p>
          <a:p>
            <a:pPr marL="285750" lvl="0" indent="-285750" algn="just">
              <a:buFont typeface="Wingdings" pitchFamily="2" charset="2"/>
              <a:buChar char="ü"/>
            </a:pPr>
            <a:r>
              <a:rPr lang="es-MX" dirty="0" smtClean="0"/>
              <a:t>Permite llevar  un seguimiento al curso cualquier investigación ingresada al sistema.</a:t>
            </a:r>
          </a:p>
          <a:p>
            <a:pPr marL="285750" lvl="0" indent="-285750" algn="just">
              <a:buFont typeface="Wingdings" pitchFamily="2" charset="2"/>
              <a:buChar char="ü"/>
            </a:pPr>
            <a:endParaRPr lang="es-MX" dirty="0" smtClean="0"/>
          </a:p>
          <a:p>
            <a:pPr marL="285750" lvl="0" indent="-285750" algn="just">
              <a:buFont typeface="Wingdings" pitchFamily="2" charset="2"/>
              <a:buChar char="ü"/>
            </a:pPr>
            <a:r>
              <a:rPr lang="es-MX" dirty="0" smtClean="0"/>
              <a:t>Guarda el historial de un proyecto que ya esté finalizado.</a:t>
            </a:r>
          </a:p>
          <a:p>
            <a:pPr marL="285750" lvl="0" indent="-285750" algn="just">
              <a:buFont typeface="Wingdings" pitchFamily="2" charset="2"/>
              <a:buChar char="ü"/>
            </a:pPr>
            <a:endParaRPr lang="es-MX" dirty="0" smtClean="0"/>
          </a:p>
          <a:p>
            <a:pPr marL="285750" lvl="0" indent="-285750" algn="just">
              <a:buFont typeface="Wingdings" pitchFamily="2" charset="2"/>
              <a:buChar char="ü"/>
            </a:pPr>
            <a:r>
              <a:rPr lang="es-MX" dirty="0" smtClean="0"/>
              <a:t>Gestiona y relaciona los objetivos e hipótesis a una investigación.</a:t>
            </a:r>
          </a:p>
          <a:p>
            <a:pPr marL="285750" lvl="0" indent="-285750" algn="just">
              <a:buFont typeface="Wingdings" pitchFamily="2" charset="2"/>
              <a:buChar char="ü"/>
            </a:pPr>
            <a:endParaRPr lang="es-MX" dirty="0" smtClean="0"/>
          </a:p>
          <a:p>
            <a:pPr marL="285750" lvl="0" indent="-285750" algn="just">
              <a:buFont typeface="Wingdings" pitchFamily="2" charset="2"/>
              <a:buChar char="ü"/>
            </a:pPr>
            <a:r>
              <a:rPr lang="es-MX" dirty="0" smtClean="0"/>
              <a:t>Permite la gestión de los instrumentos dependiendo del tipo de investigación.</a:t>
            </a:r>
            <a:endParaRPr lang="es-MX" dirty="0"/>
          </a:p>
        </p:txBody>
      </p:sp>
      <p:sp>
        <p:nvSpPr>
          <p:cNvPr id="4" name="5 CuadroTexto"/>
          <p:cNvSpPr txBox="1">
            <a:spLocks noChangeArrowheads="1"/>
          </p:cNvSpPr>
          <p:nvPr/>
        </p:nvSpPr>
        <p:spPr bwMode="auto">
          <a:xfrm>
            <a:off x="323850" y="366916"/>
            <a:ext cx="5400278" cy="1261884"/>
          </a:xfrm>
          <a:prstGeom prst="rect">
            <a:avLst/>
          </a:prstGeom>
          <a:noFill/>
          <a:ln w="9525">
            <a:noFill/>
            <a:miter lim="800000"/>
            <a:headEnd/>
            <a:tailEnd/>
          </a:ln>
        </p:spPr>
        <p:txBody>
          <a:bodyPr wrap="square">
            <a:spAutoFit/>
          </a:bodyPr>
          <a:lstStyle/>
          <a:p>
            <a:r>
              <a:rPr lang="es-MX" sz="2800" b="1" dirty="0" smtClean="0">
                <a:solidFill>
                  <a:srgbClr val="D56509"/>
                </a:solidFill>
              </a:rPr>
              <a:t>GESTIÓN DE INSTRUMENTOS DE INVESTIGACIÓN </a:t>
            </a:r>
          </a:p>
          <a:p>
            <a:r>
              <a:rPr lang="en-US" sz="2000" b="1" dirty="0" err="1" smtClean="0">
                <a:solidFill>
                  <a:srgbClr val="D56509"/>
                </a:solidFill>
              </a:rPr>
              <a:t>Resultados</a:t>
            </a:r>
            <a:endParaRPr lang="es-CO" sz="2000" b="1" dirty="0">
              <a:solidFill>
                <a:srgbClr val="D56509"/>
              </a:solidFill>
            </a:endParaRPr>
          </a:p>
        </p:txBody>
      </p:sp>
    </p:spTree>
    <p:extLst>
      <p:ext uri="{BB962C8B-B14F-4D97-AF65-F5344CB8AC3E}">
        <p14:creationId xmlns:p14="http://schemas.microsoft.com/office/powerpoint/2010/main" xmlns="" val="24907983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7 CuadroTexto"/>
          <p:cNvSpPr txBox="1">
            <a:spLocks noChangeArrowheads="1"/>
          </p:cNvSpPr>
          <p:nvPr/>
        </p:nvSpPr>
        <p:spPr bwMode="auto">
          <a:xfrm>
            <a:off x="571472" y="1643050"/>
            <a:ext cx="7993062" cy="1754326"/>
          </a:xfrm>
          <a:prstGeom prst="rect">
            <a:avLst/>
          </a:prstGeom>
          <a:noFill/>
          <a:ln w="9525">
            <a:noFill/>
            <a:miter lim="800000"/>
            <a:headEnd/>
            <a:tailEnd/>
          </a:ln>
        </p:spPr>
        <p:txBody>
          <a:bodyPr>
            <a:spAutoFit/>
          </a:bodyPr>
          <a:lstStyle/>
          <a:p>
            <a:pPr algn="just"/>
            <a:r>
              <a:rPr lang="es-CO" dirty="0" smtClean="0"/>
              <a:t>El desarrollo de la investigación trae beneficios no solo a la Institución, si no también facilidades para el desarrollo de ideas a los investigadores.</a:t>
            </a:r>
          </a:p>
          <a:p>
            <a:pPr algn="just"/>
            <a:r>
              <a:rPr lang="es-CO" dirty="0"/>
              <a:t> </a:t>
            </a:r>
          </a:p>
          <a:p>
            <a:pPr algn="just"/>
            <a:r>
              <a:rPr lang="es-CO" dirty="0"/>
              <a:t>El </a:t>
            </a:r>
            <a:r>
              <a:rPr lang="es-CO" dirty="0" smtClean="0"/>
              <a:t>prototipo </a:t>
            </a:r>
            <a:r>
              <a:rPr lang="es-CO" dirty="0"/>
              <a:t>garantiza la confidencialidad, integralidad, disponibilidad y accesibilidad de la información y se constituye como una herramienta importante para preservar los documentos de la compañía.</a:t>
            </a:r>
          </a:p>
        </p:txBody>
      </p:sp>
      <p:sp>
        <p:nvSpPr>
          <p:cNvPr id="5" name="5 CuadroTexto"/>
          <p:cNvSpPr txBox="1">
            <a:spLocks noChangeArrowheads="1"/>
          </p:cNvSpPr>
          <p:nvPr/>
        </p:nvSpPr>
        <p:spPr bwMode="auto">
          <a:xfrm>
            <a:off x="323850" y="366916"/>
            <a:ext cx="5400278" cy="1261884"/>
          </a:xfrm>
          <a:prstGeom prst="rect">
            <a:avLst/>
          </a:prstGeom>
          <a:noFill/>
          <a:ln w="9525">
            <a:noFill/>
            <a:miter lim="800000"/>
            <a:headEnd/>
            <a:tailEnd/>
          </a:ln>
        </p:spPr>
        <p:txBody>
          <a:bodyPr wrap="square">
            <a:spAutoFit/>
          </a:bodyPr>
          <a:lstStyle/>
          <a:p>
            <a:r>
              <a:rPr lang="es-MX" sz="2800" b="1" dirty="0" smtClean="0">
                <a:solidFill>
                  <a:srgbClr val="D56509"/>
                </a:solidFill>
              </a:rPr>
              <a:t>GESTIÓN DE INSTRUMENTOS DE INVESTIGACIÓN </a:t>
            </a:r>
          </a:p>
          <a:p>
            <a:r>
              <a:rPr lang="en-US" sz="2000" b="1" dirty="0" err="1" smtClean="0">
                <a:solidFill>
                  <a:srgbClr val="002060"/>
                </a:solidFill>
              </a:rPr>
              <a:t>Conclusión</a:t>
            </a:r>
            <a:endParaRPr lang="es-CO" sz="2000" b="1" dirty="0">
              <a:solidFill>
                <a:srgbClr val="002060"/>
              </a:solidFill>
            </a:endParaRPr>
          </a:p>
        </p:txBody>
      </p:sp>
      <p:pic>
        <p:nvPicPr>
          <p:cNvPr id="19458" name="Picture 2" descr="http://t0.gstatic.com/images?q=tbn:ANd9GcQJj-ulfwm5SCIuaMM7c56Jfx7E7x0jRTuA04emwvkClGFvenzk5iaD_f7B"/>
          <p:cNvPicPr>
            <a:picLocks noChangeAspect="1" noChangeArrowheads="1"/>
          </p:cNvPicPr>
          <p:nvPr/>
        </p:nvPicPr>
        <p:blipFill>
          <a:blip r:embed="rId2" cstate="print"/>
          <a:srcRect/>
          <a:stretch>
            <a:fillRect/>
          </a:stretch>
        </p:blipFill>
        <p:spPr bwMode="auto">
          <a:xfrm>
            <a:off x="3071665" y="3786190"/>
            <a:ext cx="2091081" cy="2091082"/>
          </a:xfrm>
          <a:prstGeom prst="rect">
            <a:avLst/>
          </a:prstGeom>
          <a:noFill/>
        </p:spPr>
      </p:pic>
    </p:spTree>
    <p:extLst>
      <p:ext uri="{BB962C8B-B14F-4D97-AF65-F5344CB8AC3E}">
        <p14:creationId xmlns:p14="http://schemas.microsoft.com/office/powerpoint/2010/main" xmlns="" val="3032373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7 CuadroTexto"/>
          <p:cNvSpPr txBox="1">
            <a:spLocks noChangeArrowheads="1"/>
          </p:cNvSpPr>
          <p:nvPr/>
        </p:nvSpPr>
        <p:spPr bwMode="auto">
          <a:xfrm>
            <a:off x="785786" y="1844824"/>
            <a:ext cx="7818662" cy="1200329"/>
          </a:xfrm>
          <a:prstGeom prst="rect">
            <a:avLst/>
          </a:prstGeom>
          <a:noFill/>
          <a:ln w="9525">
            <a:noFill/>
            <a:miter lim="800000"/>
            <a:headEnd/>
            <a:tailEnd/>
          </a:ln>
        </p:spPr>
        <p:txBody>
          <a:bodyPr wrap="square">
            <a:spAutoFit/>
          </a:bodyPr>
          <a:lstStyle/>
          <a:p>
            <a:pPr algn="just"/>
            <a:r>
              <a:rPr lang="es-MX" dirty="0" smtClean="0"/>
              <a:t>¿Cómo medir la efectividad de un instrumento de investigación de manera más fácil?, ¿Cómo  obtener reportes de la gestión de instrumentos?, ¿Cómo llevar seguimiento a investigaciones ya culminadas pero potencialmente evolutivas?</a:t>
            </a:r>
            <a:endParaRPr lang="es-ES" dirty="0"/>
          </a:p>
        </p:txBody>
      </p:sp>
      <p:sp>
        <p:nvSpPr>
          <p:cNvPr id="5" name="5 CuadroTexto"/>
          <p:cNvSpPr txBox="1">
            <a:spLocks noChangeArrowheads="1"/>
          </p:cNvSpPr>
          <p:nvPr/>
        </p:nvSpPr>
        <p:spPr bwMode="auto">
          <a:xfrm>
            <a:off x="323850" y="366916"/>
            <a:ext cx="5400278" cy="1261884"/>
          </a:xfrm>
          <a:prstGeom prst="rect">
            <a:avLst/>
          </a:prstGeom>
          <a:noFill/>
          <a:ln w="9525">
            <a:noFill/>
            <a:miter lim="800000"/>
            <a:headEnd/>
            <a:tailEnd/>
          </a:ln>
        </p:spPr>
        <p:txBody>
          <a:bodyPr wrap="square">
            <a:spAutoFit/>
          </a:bodyPr>
          <a:lstStyle/>
          <a:p>
            <a:r>
              <a:rPr lang="es-MX" sz="2800" b="1" dirty="0" smtClean="0">
                <a:solidFill>
                  <a:srgbClr val="D56509"/>
                </a:solidFill>
              </a:rPr>
              <a:t>GESTIÓN DE INSTRUMENTOS DE INVESTIGACIÓN </a:t>
            </a:r>
          </a:p>
          <a:p>
            <a:r>
              <a:rPr lang="en-US" sz="2000" b="1" dirty="0" err="1" smtClean="0">
                <a:solidFill>
                  <a:srgbClr val="D56509"/>
                </a:solidFill>
              </a:rPr>
              <a:t>Problema</a:t>
            </a:r>
            <a:endParaRPr lang="es-CO" sz="2000" b="1" dirty="0">
              <a:solidFill>
                <a:srgbClr val="D56509"/>
              </a:solidFill>
            </a:endParaRPr>
          </a:p>
        </p:txBody>
      </p:sp>
      <p:pic>
        <p:nvPicPr>
          <p:cNvPr id="4" name="Picture 2" descr="http://t3.gstatic.com/images?q=tbn:ANd9GcRrqcVGa5p_yKMPtifPR45SH0Q1NdCe8-iMRPxchnruXKo1b4cw7c4G0K4v2w"/>
          <p:cNvPicPr>
            <a:picLocks noChangeAspect="1" noChangeArrowheads="1"/>
          </p:cNvPicPr>
          <p:nvPr/>
        </p:nvPicPr>
        <p:blipFill>
          <a:blip r:embed="rId2" cstate="print"/>
          <a:srcRect t="5321" b="7555"/>
          <a:stretch>
            <a:fillRect/>
          </a:stretch>
        </p:blipFill>
        <p:spPr bwMode="auto">
          <a:xfrm>
            <a:off x="3275856" y="3060488"/>
            <a:ext cx="2592288" cy="2897264"/>
          </a:xfrm>
          <a:prstGeom prst="rect">
            <a:avLst/>
          </a:prstGeom>
          <a:noFill/>
        </p:spPr>
      </p:pic>
    </p:spTree>
    <p:extLst>
      <p:ext uri="{BB962C8B-B14F-4D97-AF65-F5344CB8AC3E}">
        <p14:creationId xmlns:p14="http://schemas.microsoft.com/office/powerpoint/2010/main" xmlns="" val="6404555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683569" y="2996952"/>
            <a:ext cx="4536503" cy="1200329"/>
          </a:xfrm>
          <a:prstGeom prst="rect">
            <a:avLst/>
          </a:prstGeom>
          <a:noFill/>
        </p:spPr>
        <p:txBody>
          <a:bodyPr wrap="square" rtlCol="0">
            <a:spAutoFit/>
          </a:bodyPr>
          <a:lstStyle/>
          <a:p>
            <a:pPr marL="285750" lvl="0" indent="-285750" algn="just">
              <a:buFont typeface="Wingdings" pitchFamily="2" charset="2"/>
              <a:buChar char="Ø"/>
            </a:pPr>
            <a:r>
              <a:rPr lang="es-MX" dirty="0" smtClean="0"/>
              <a:t>Para desarrollar una aplicación completa, el software debe ser compatible con mínimo 5 plataformas virtuales.</a:t>
            </a:r>
            <a:endParaRPr lang="es-CO" dirty="0"/>
          </a:p>
        </p:txBody>
      </p:sp>
      <p:sp>
        <p:nvSpPr>
          <p:cNvPr id="5" name="4 CuadroTexto"/>
          <p:cNvSpPr txBox="1"/>
          <p:nvPr/>
        </p:nvSpPr>
        <p:spPr>
          <a:xfrm>
            <a:off x="683569" y="1772816"/>
            <a:ext cx="4536504" cy="1200329"/>
          </a:xfrm>
          <a:prstGeom prst="rect">
            <a:avLst/>
          </a:prstGeom>
          <a:noFill/>
        </p:spPr>
        <p:txBody>
          <a:bodyPr wrap="square" rtlCol="0">
            <a:spAutoFit/>
          </a:bodyPr>
          <a:lstStyle/>
          <a:p>
            <a:pPr marL="285750" lvl="0" indent="-285750" algn="just">
              <a:buFont typeface="Wingdings" pitchFamily="2" charset="2"/>
              <a:buChar char="Ø"/>
            </a:pPr>
            <a:r>
              <a:rPr lang="es-MX" dirty="0" smtClean="0"/>
              <a:t>En la Fase 2 enfocar la investigación al complemento del software, ya que esta primera Fase realiza el prototipo del mismo.</a:t>
            </a:r>
            <a:endParaRPr lang="es-CO" dirty="0"/>
          </a:p>
        </p:txBody>
      </p:sp>
      <p:sp>
        <p:nvSpPr>
          <p:cNvPr id="6" name="5 CuadroTexto"/>
          <p:cNvSpPr txBox="1"/>
          <p:nvPr/>
        </p:nvSpPr>
        <p:spPr>
          <a:xfrm>
            <a:off x="683568" y="4365104"/>
            <a:ext cx="4536504" cy="1477328"/>
          </a:xfrm>
          <a:prstGeom prst="rect">
            <a:avLst/>
          </a:prstGeom>
          <a:noFill/>
        </p:spPr>
        <p:txBody>
          <a:bodyPr wrap="square" rtlCol="0">
            <a:spAutoFit/>
          </a:bodyPr>
          <a:lstStyle/>
          <a:p>
            <a:pPr marL="285750" lvl="0" indent="-285750" algn="just">
              <a:buFont typeface="Wingdings" pitchFamily="2" charset="2"/>
              <a:buChar char="Ø"/>
            </a:pPr>
            <a:r>
              <a:rPr lang="es-MX" dirty="0" smtClean="0"/>
              <a:t>Antes de iniciar con la Fase 2 se debe realizar la respectiva gestión para incluir la aplicación en la plataforma </a:t>
            </a:r>
            <a:r>
              <a:rPr lang="es-MX" dirty="0" smtClean="0"/>
              <a:t>Moodle </a:t>
            </a:r>
            <a:r>
              <a:rPr lang="es-MX" dirty="0" smtClean="0"/>
              <a:t>de la Institución Universitaria Panamericana Compensar. </a:t>
            </a:r>
            <a:endParaRPr lang="es-CO" dirty="0"/>
          </a:p>
        </p:txBody>
      </p:sp>
      <p:sp>
        <p:nvSpPr>
          <p:cNvPr id="7" name="5 CuadroTexto"/>
          <p:cNvSpPr txBox="1">
            <a:spLocks noChangeArrowheads="1"/>
          </p:cNvSpPr>
          <p:nvPr/>
        </p:nvSpPr>
        <p:spPr bwMode="auto">
          <a:xfrm>
            <a:off x="323850" y="366916"/>
            <a:ext cx="5400278" cy="1261884"/>
          </a:xfrm>
          <a:prstGeom prst="rect">
            <a:avLst/>
          </a:prstGeom>
          <a:noFill/>
          <a:ln w="9525">
            <a:noFill/>
            <a:miter lim="800000"/>
            <a:headEnd/>
            <a:tailEnd/>
          </a:ln>
        </p:spPr>
        <p:txBody>
          <a:bodyPr wrap="square">
            <a:spAutoFit/>
          </a:bodyPr>
          <a:lstStyle/>
          <a:p>
            <a:r>
              <a:rPr lang="es-MX" sz="2800" b="1" dirty="0" smtClean="0">
                <a:solidFill>
                  <a:srgbClr val="D56509"/>
                </a:solidFill>
              </a:rPr>
              <a:t>GESTIÓN DE INSTRUMENTOS DE INVESTIGACIÓN </a:t>
            </a:r>
          </a:p>
          <a:p>
            <a:r>
              <a:rPr lang="en-US" sz="2000" b="1" dirty="0" err="1" smtClean="0">
                <a:solidFill>
                  <a:srgbClr val="002060"/>
                </a:solidFill>
              </a:rPr>
              <a:t>Recomendaciones</a:t>
            </a:r>
            <a:endParaRPr lang="es-CO" sz="2000" b="1" dirty="0">
              <a:solidFill>
                <a:srgbClr val="002060"/>
              </a:solidFill>
            </a:endParaRPr>
          </a:p>
        </p:txBody>
      </p:sp>
      <p:pic>
        <p:nvPicPr>
          <p:cNvPr id="21506" name="Picture 2" descr="http://www.desontis.com/up/notas-FB.jpg"/>
          <p:cNvPicPr>
            <a:picLocks noChangeAspect="1" noChangeArrowheads="1"/>
          </p:cNvPicPr>
          <p:nvPr/>
        </p:nvPicPr>
        <p:blipFill>
          <a:blip r:embed="rId2" cstate="print"/>
          <a:srcRect/>
          <a:stretch>
            <a:fillRect/>
          </a:stretch>
        </p:blipFill>
        <p:spPr bwMode="auto">
          <a:xfrm>
            <a:off x="5580112" y="2132856"/>
            <a:ext cx="3528391" cy="3528392"/>
          </a:xfrm>
          <a:prstGeom prst="rect">
            <a:avLst/>
          </a:prstGeom>
          <a:noFill/>
        </p:spPr>
      </p:pic>
    </p:spTree>
    <p:extLst>
      <p:ext uri="{BB962C8B-B14F-4D97-AF65-F5344CB8AC3E}">
        <p14:creationId xmlns:p14="http://schemas.microsoft.com/office/powerpoint/2010/main" xmlns="" val="24838902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5 CuadroTexto"/>
          <p:cNvSpPr txBox="1">
            <a:spLocks noChangeArrowheads="1"/>
          </p:cNvSpPr>
          <p:nvPr/>
        </p:nvSpPr>
        <p:spPr bwMode="auto">
          <a:xfrm>
            <a:off x="785786" y="4857760"/>
            <a:ext cx="5543550" cy="523875"/>
          </a:xfrm>
          <a:prstGeom prst="rect">
            <a:avLst/>
          </a:prstGeom>
          <a:noFill/>
          <a:ln w="9525">
            <a:noFill/>
            <a:miter lim="800000"/>
            <a:headEnd/>
            <a:tailEnd/>
          </a:ln>
        </p:spPr>
        <p:txBody>
          <a:bodyPr>
            <a:spAutoFit/>
          </a:bodyPr>
          <a:lstStyle/>
          <a:p>
            <a:r>
              <a:rPr lang="es-CO" sz="2800" b="1" dirty="0">
                <a:solidFill>
                  <a:srgbClr val="D56509"/>
                </a:solidFill>
              </a:rPr>
              <a:t>Gracias…</a:t>
            </a:r>
          </a:p>
        </p:txBody>
      </p:sp>
      <p:sp>
        <p:nvSpPr>
          <p:cNvPr id="4" name="3 Rectángulo"/>
          <p:cNvSpPr/>
          <p:nvPr/>
        </p:nvSpPr>
        <p:spPr>
          <a:xfrm>
            <a:off x="509859" y="1882567"/>
            <a:ext cx="8294835" cy="255454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MX" sz="3200" b="1" dirty="0" smtClean="0"/>
              <a:t>MODELO PARA LA GESTIÓN </a:t>
            </a:r>
          </a:p>
          <a:p>
            <a:pPr algn="ctr"/>
            <a:r>
              <a:rPr lang="es-MX" sz="3200" b="1" dirty="0" smtClean="0"/>
              <a:t>DE INSTRUMENTOS DE INVESTIGACIÓN </a:t>
            </a:r>
          </a:p>
          <a:p>
            <a:pPr algn="ctr"/>
            <a:r>
              <a:rPr lang="es-MX" sz="3200" b="1" dirty="0" smtClean="0"/>
              <a:t>COMO APOYO A LOS PROCESOS </a:t>
            </a:r>
          </a:p>
          <a:p>
            <a:pPr algn="ctr"/>
            <a:r>
              <a:rPr lang="es-MX" sz="3200" b="1" dirty="0" smtClean="0"/>
              <a:t>INVESTIGATIVOS EN LA INSTITUCIÓN </a:t>
            </a:r>
          </a:p>
          <a:p>
            <a:pPr algn="ctr"/>
            <a:r>
              <a:rPr lang="es-MX" sz="3200" b="1" dirty="0" smtClean="0"/>
              <a:t>UNIVERSITARIA PANAMERICANA</a:t>
            </a:r>
            <a:endParaRPr lang="es-CO" sz="3200" b="1" dirty="0"/>
          </a:p>
        </p:txBody>
      </p:sp>
    </p:spTree>
    <p:extLst>
      <p:ext uri="{BB962C8B-B14F-4D97-AF65-F5344CB8AC3E}">
        <p14:creationId xmlns:p14="http://schemas.microsoft.com/office/powerpoint/2010/main" xmlns="" val="1666123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7 CuadroTexto"/>
          <p:cNvSpPr txBox="1">
            <a:spLocks noChangeArrowheads="1"/>
          </p:cNvSpPr>
          <p:nvPr/>
        </p:nvSpPr>
        <p:spPr bwMode="auto">
          <a:xfrm>
            <a:off x="928662" y="1916832"/>
            <a:ext cx="7099722" cy="923330"/>
          </a:xfrm>
          <a:prstGeom prst="rect">
            <a:avLst/>
          </a:prstGeom>
          <a:noFill/>
          <a:ln w="9525">
            <a:noFill/>
            <a:miter lim="800000"/>
            <a:headEnd/>
            <a:tailEnd/>
          </a:ln>
        </p:spPr>
        <p:txBody>
          <a:bodyPr wrap="square">
            <a:spAutoFit/>
          </a:bodyPr>
          <a:lstStyle/>
          <a:p>
            <a:pPr algn="just"/>
            <a:r>
              <a:rPr lang="es-ES" dirty="0" smtClean="0"/>
              <a:t>El prototipo de aplicación web permitirá obtener reportes de la gestión de instrumentos y llevar un seguimiento a los proyectos de investigación</a:t>
            </a:r>
            <a:r>
              <a:rPr lang="es-MX" dirty="0" smtClean="0"/>
              <a:t>.</a:t>
            </a:r>
            <a:endParaRPr lang="es-CO" dirty="0"/>
          </a:p>
        </p:txBody>
      </p:sp>
      <p:sp>
        <p:nvSpPr>
          <p:cNvPr id="5" name="5 CuadroTexto"/>
          <p:cNvSpPr txBox="1">
            <a:spLocks noChangeArrowheads="1"/>
          </p:cNvSpPr>
          <p:nvPr/>
        </p:nvSpPr>
        <p:spPr bwMode="auto">
          <a:xfrm>
            <a:off x="323850" y="366916"/>
            <a:ext cx="5400278" cy="1261884"/>
          </a:xfrm>
          <a:prstGeom prst="rect">
            <a:avLst/>
          </a:prstGeom>
          <a:noFill/>
          <a:ln w="9525">
            <a:noFill/>
            <a:miter lim="800000"/>
            <a:headEnd/>
            <a:tailEnd/>
          </a:ln>
        </p:spPr>
        <p:txBody>
          <a:bodyPr wrap="square">
            <a:spAutoFit/>
          </a:bodyPr>
          <a:lstStyle/>
          <a:p>
            <a:r>
              <a:rPr lang="es-MX" sz="2800" b="1" dirty="0" smtClean="0">
                <a:solidFill>
                  <a:srgbClr val="D56509"/>
                </a:solidFill>
              </a:rPr>
              <a:t>GESTIÓN DE INSTRUMENTOS DE INVESTIGACIÓN </a:t>
            </a:r>
          </a:p>
          <a:p>
            <a:r>
              <a:rPr lang="en-US" sz="2000" b="1" dirty="0" err="1" smtClean="0">
                <a:solidFill>
                  <a:srgbClr val="002060"/>
                </a:solidFill>
              </a:rPr>
              <a:t>Hipótesis</a:t>
            </a:r>
            <a:endParaRPr lang="es-CO" sz="2000" b="1" dirty="0">
              <a:solidFill>
                <a:srgbClr val="002060"/>
              </a:solidFill>
            </a:endParaRPr>
          </a:p>
        </p:txBody>
      </p:sp>
      <p:pic>
        <p:nvPicPr>
          <p:cNvPr id="16386" name="Picture 2" descr="http://t1.gstatic.com/images?q=tbn:ANd9GcSO6e63CjgoYN0u7YvHhmzdt6ap73yEa1eYUb_-ZhCcMqC8RkRQFXWBGayU"/>
          <p:cNvPicPr>
            <a:picLocks noChangeAspect="1" noChangeArrowheads="1"/>
          </p:cNvPicPr>
          <p:nvPr/>
        </p:nvPicPr>
        <p:blipFill>
          <a:blip r:embed="rId2" cstate="print"/>
          <a:srcRect/>
          <a:stretch>
            <a:fillRect/>
          </a:stretch>
        </p:blipFill>
        <p:spPr bwMode="auto">
          <a:xfrm>
            <a:off x="2411760" y="3140968"/>
            <a:ext cx="4080451" cy="2448272"/>
          </a:xfrm>
          <a:prstGeom prst="rect">
            <a:avLst/>
          </a:prstGeom>
          <a:noFill/>
        </p:spPr>
      </p:pic>
    </p:spTree>
    <p:extLst>
      <p:ext uri="{BB962C8B-B14F-4D97-AF65-F5344CB8AC3E}">
        <p14:creationId xmlns:p14="http://schemas.microsoft.com/office/powerpoint/2010/main" xmlns="" val="3361885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descr="http://t3.gstatic.com/images?q=tbn:ANd9GcT0iPVPUIsGhLPGjziRF_fmzRVssA_BSeVDIg2rC0rYeaAaw8AWSRR_vWC-zw"/>
          <p:cNvPicPr>
            <a:picLocks noChangeAspect="1" noChangeArrowheads="1"/>
          </p:cNvPicPr>
          <p:nvPr/>
        </p:nvPicPr>
        <p:blipFill>
          <a:blip r:embed="rId2" cstate="print"/>
          <a:srcRect/>
          <a:stretch>
            <a:fillRect/>
          </a:stretch>
        </p:blipFill>
        <p:spPr bwMode="auto">
          <a:xfrm>
            <a:off x="3131840" y="3140968"/>
            <a:ext cx="2736304" cy="2970331"/>
          </a:xfrm>
          <a:prstGeom prst="rect">
            <a:avLst/>
          </a:prstGeom>
          <a:noFill/>
        </p:spPr>
      </p:pic>
      <p:sp>
        <p:nvSpPr>
          <p:cNvPr id="3" name="7 CuadroTexto"/>
          <p:cNvSpPr txBox="1">
            <a:spLocks noChangeArrowheads="1"/>
          </p:cNvSpPr>
          <p:nvPr/>
        </p:nvSpPr>
        <p:spPr bwMode="auto">
          <a:xfrm>
            <a:off x="642938" y="2133600"/>
            <a:ext cx="7993062" cy="1200329"/>
          </a:xfrm>
          <a:prstGeom prst="rect">
            <a:avLst/>
          </a:prstGeom>
          <a:noFill/>
          <a:ln w="9525">
            <a:noFill/>
            <a:miter lim="800000"/>
            <a:headEnd/>
            <a:tailEnd/>
          </a:ln>
        </p:spPr>
        <p:txBody>
          <a:bodyPr>
            <a:spAutoFit/>
          </a:bodyPr>
          <a:lstStyle/>
          <a:p>
            <a:pPr lvl="0" algn="just"/>
            <a:r>
              <a:rPr lang="es-MX" dirty="0" smtClean="0"/>
              <a:t>Desarrollar un modelo de gestión de instrumentos y seguimiento de proyectos, que pueda ser utilizado por los investigadores de la Institución universitaria Panamericana Compensar, el cual sea acoplable con el actual sistema de educación virtual “</a:t>
            </a:r>
            <a:r>
              <a:rPr lang="es-MX" dirty="0" err="1" smtClean="0"/>
              <a:t>Moodle</a:t>
            </a:r>
            <a:r>
              <a:rPr lang="es-MX" dirty="0" smtClean="0"/>
              <a:t>”.</a:t>
            </a:r>
            <a:endParaRPr lang="es-CO" dirty="0"/>
          </a:p>
        </p:txBody>
      </p:sp>
      <p:sp>
        <p:nvSpPr>
          <p:cNvPr id="5" name="5 CuadroTexto"/>
          <p:cNvSpPr txBox="1">
            <a:spLocks noChangeArrowheads="1"/>
          </p:cNvSpPr>
          <p:nvPr/>
        </p:nvSpPr>
        <p:spPr bwMode="auto">
          <a:xfrm>
            <a:off x="323850" y="366916"/>
            <a:ext cx="5400278" cy="1261884"/>
          </a:xfrm>
          <a:prstGeom prst="rect">
            <a:avLst/>
          </a:prstGeom>
          <a:noFill/>
          <a:ln w="9525">
            <a:noFill/>
            <a:miter lim="800000"/>
            <a:headEnd/>
            <a:tailEnd/>
          </a:ln>
        </p:spPr>
        <p:txBody>
          <a:bodyPr wrap="square">
            <a:spAutoFit/>
          </a:bodyPr>
          <a:lstStyle/>
          <a:p>
            <a:r>
              <a:rPr lang="es-MX" sz="2800" b="1" dirty="0" smtClean="0">
                <a:solidFill>
                  <a:srgbClr val="D56509"/>
                </a:solidFill>
              </a:rPr>
              <a:t>GESTIÓN DE INSTRUMENTOS DE INVESTIGACIÓN </a:t>
            </a:r>
          </a:p>
          <a:p>
            <a:r>
              <a:rPr lang="en-US" sz="2000" b="1" dirty="0" err="1" smtClean="0">
                <a:solidFill>
                  <a:srgbClr val="002060"/>
                </a:solidFill>
              </a:rPr>
              <a:t>Objetivo</a:t>
            </a:r>
            <a:r>
              <a:rPr lang="en-US" sz="2000" b="1" dirty="0" smtClean="0">
                <a:solidFill>
                  <a:srgbClr val="002060"/>
                </a:solidFill>
              </a:rPr>
              <a:t> General</a:t>
            </a:r>
            <a:endParaRPr lang="es-CO" sz="2000" b="1" dirty="0">
              <a:solidFill>
                <a:srgbClr val="002060"/>
              </a:solidFill>
            </a:endParaRPr>
          </a:p>
        </p:txBody>
      </p:sp>
    </p:spTree>
    <p:extLst>
      <p:ext uri="{BB962C8B-B14F-4D97-AF65-F5344CB8AC3E}">
        <p14:creationId xmlns:p14="http://schemas.microsoft.com/office/powerpoint/2010/main" xmlns="" val="4039309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p:cNvPicPr>
            <a:picLocks noChangeAspect="1" noChangeArrowheads="1"/>
          </p:cNvPicPr>
          <p:nvPr/>
        </p:nvPicPr>
        <p:blipFill>
          <a:blip r:embed="rId2" cstate="print"/>
          <a:srcRect b="20763"/>
          <a:stretch>
            <a:fillRect/>
          </a:stretch>
        </p:blipFill>
        <p:spPr bwMode="auto">
          <a:xfrm>
            <a:off x="0" y="1484785"/>
            <a:ext cx="9144000" cy="4320479"/>
          </a:xfrm>
          <a:prstGeom prst="rect">
            <a:avLst/>
          </a:prstGeom>
          <a:noFill/>
          <a:ln w="9525">
            <a:noFill/>
            <a:miter lim="800000"/>
            <a:headEnd/>
            <a:tailEnd/>
          </a:ln>
        </p:spPr>
      </p:pic>
      <p:sp>
        <p:nvSpPr>
          <p:cNvPr id="3" name="2 CuadroTexto"/>
          <p:cNvSpPr txBox="1"/>
          <p:nvPr/>
        </p:nvSpPr>
        <p:spPr>
          <a:xfrm>
            <a:off x="611560" y="3009726"/>
            <a:ext cx="7920880" cy="646331"/>
          </a:xfrm>
          <a:prstGeom prst="rect">
            <a:avLst/>
          </a:prstGeom>
          <a:noFill/>
        </p:spPr>
        <p:txBody>
          <a:bodyPr wrap="square" rtlCol="0">
            <a:spAutoFit/>
          </a:bodyPr>
          <a:lstStyle/>
          <a:p>
            <a:pPr marL="285750" lvl="0" indent="-285750" algn="just">
              <a:buFont typeface="Wingdings" pitchFamily="2" charset="2"/>
              <a:buChar char="ü"/>
            </a:pPr>
            <a:r>
              <a:rPr lang="es-MX" dirty="0" smtClean="0"/>
              <a:t>Diseñar un prototipo de software que permita ser aplicable en distintos escenarios y etapas para un proyecto de investigación.</a:t>
            </a:r>
            <a:endParaRPr lang="es-CO" dirty="0"/>
          </a:p>
        </p:txBody>
      </p:sp>
      <p:sp>
        <p:nvSpPr>
          <p:cNvPr id="5" name="4 CuadroTexto"/>
          <p:cNvSpPr txBox="1"/>
          <p:nvPr/>
        </p:nvSpPr>
        <p:spPr>
          <a:xfrm>
            <a:off x="539552" y="2361654"/>
            <a:ext cx="7920880" cy="646331"/>
          </a:xfrm>
          <a:prstGeom prst="rect">
            <a:avLst/>
          </a:prstGeom>
          <a:noFill/>
        </p:spPr>
        <p:txBody>
          <a:bodyPr wrap="square" rtlCol="0">
            <a:spAutoFit/>
          </a:bodyPr>
          <a:lstStyle/>
          <a:p>
            <a:pPr marL="285750" lvl="0" indent="-285750" algn="just">
              <a:buFont typeface="Wingdings" pitchFamily="2" charset="2"/>
              <a:buChar char="ü"/>
            </a:pPr>
            <a:r>
              <a:rPr lang="es-MX" dirty="0" smtClean="0"/>
              <a:t>Establecer mecanismos de estandarización de instrumentos de investigación para ser aplicables en diversos tipos de proyectos.</a:t>
            </a:r>
            <a:endParaRPr lang="es-CO" dirty="0"/>
          </a:p>
        </p:txBody>
      </p:sp>
      <p:sp>
        <p:nvSpPr>
          <p:cNvPr id="6" name="5 CuadroTexto"/>
          <p:cNvSpPr txBox="1"/>
          <p:nvPr/>
        </p:nvSpPr>
        <p:spPr>
          <a:xfrm>
            <a:off x="611560" y="3657798"/>
            <a:ext cx="7920880" cy="646331"/>
          </a:xfrm>
          <a:prstGeom prst="rect">
            <a:avLst/>
          </a:prstGeom>
          <a:noFill/>
        </p:spPr>
        <p:txBody>
          <a:bodyPr wrap="square" rtlCol="0">
            <a:spAutoFit/>
          </a:bodyPr>
          <a:lstStyle/>
          <a:p>
            <a:pPr marL="285750" lvl="0" indent="-285750" algn="just">
              <a:buFont typeface="Wingdings" pitchFamily="2" charset="2"/>
              <a:buChar char="ü"/>
            </a:pPr>
            <a:r>
              <a:rPr lang="es-MX" dirty="0" smtClean="0"/>
              <a:t>Definir los métodos para extraer los resultados de los instrumentos de investigación.</a:t>
            </a:r>
            <a:endParaRPr lang="es-CO" dirty="0"/>
          </a:p>
        </p:txBody>
      </p:sp>
      <p:sp>
        <p:nvSpPr>
          <p:cNvPr id="7" name="5 CuadroTexto"/>
          <p:cNvSpPr txBox="1">
            <a:spLocks noChangeArrowheads="1"/>
          </p:cNvSpPr>
          <p:nvPr/>
        </p:nvSpPr>
        <p:spPr bwMode="auto">
          <a:xfrm>
            <a:off x="323528" y="150892"/>
            <a:ext cx="5400278" cy="1261884"/>
          </a:xfrm>
          <a:prstGeom prst="rect">
            <a:avLst/>
          </a:prstGeom>
          <a:noFill/>
          <a:ln w="9525">
            <a:noFill/>
            <a:miter lim="800000"/>
            <a:headEnd/>
            <a:tailEnd/>
          </a:ln>
        </p:spPr>
        <p:txBody>
          <a:bodyPr wrap="square">
            <a:spAutoFit/>
          </a:bodyPr>
          <a:lstStyle/>
          <a:p>
            <a:r>
              <a:rPr lang="es-MX" sz="2800" b="1" dirty="0" smtClean="0">
                <a:solidFill>
                  <a:srgbClr val="D56509"/>
                </a:solidFill>
              </a:rPr>
              <a:t>GESTIÓN DE INSTRUMENTOS DE INVESTIGACIÓN </a:t>
            </a:r>
          </a:p>
          <a:p>
            <a:r>
              <a:rPr lang="en-US" sz="2000" b="1" dirty="0" err="1" smtClean="0">
                <a:solidFill>
                  <a:srgbClr val="002060"/>
                </a:solidFill>
              </a:rPr>
              <a:t>Objetivos</a:t>
            </a:r>
            <a:r>
              <a:rPr lang="en-US" sz="2000" b="1" dirty="0" smtClean="0">
                <a:solidFill>
                  <a:srgbClr val="002060"/>
                </a:solidFill>
              </a:rPr>
              <a:t> </a:t>
            </a:r>
            <a:r>
              <a:rPr lang="en-US" sz="2000" b="1" dirty="0" err="1" smtClean="0">
                <a:solidFill>
                  <a:srgbClr val="002060"/>
                </a:solidFill>
              </a:rPr>
              <a:t>Específicos</a:t>
            </a:r>
            <a:endParaRPr lang="es-CO" sz="2000" b="1" dirty="0">
              <a:solidFill>
                <a:srgbClr val="002060"/>
              </a:solidFill>
            </a:endParaRPr>
          </a:p>
        </p:txBody>
      </p:sp>
      <p:sp>
        <p:nvSpPr>
          <p:cNvPr id="8" name="7 CuadroTexto"/>
          <p:cNvSpPr txBox="1"/>
          <p:nvPr/>
        </p:nvSpPr>
        <p:spPr>
          <a:xfrm>
            <a:off x="1475656" y="4233862"/>
            <a:ext cx="7056784" cy="923330"/>
          </a:xfrm>
          <a:prstGeom prst="rect">
            <a:avLst/>
          </a:prstGeom>
          <a:noFill/>
        </p:spPr>
        <p:txBody>
          <a:bodyPr wrap="square" rtlCol="0">
            <a:spAutoFit/>
          </a:bodyPr>
          <a:lstStyle/>
          <a:p>
            <a:pPr marL="285750" lvl="0" indent="-285750" algn="just">
              <a:buFont typeface="Wingdings" pitchFamily="2" charset="2"/>
              <a:buChar char="ü"/>
            </a:pPr>
            <a:r>
              <a:rPr lang="es-MX" dirty="0" smtClean="0"/>
              <a:t>Evaluar el alcance del modelo para determinar su impacto y eficiencia en las comunidades de investigación de la Fundación Universitaria Panamericana Compensar.</a:t>
            </a:r>
            <a:endParaRPr lang="es-CO" dirty="0"/>
          </a:p>
        </p:txBody>
      </p:sp>
      <p:pic>
        <p:nvPicPr>
          <p:cNvPr id="18436" name="Picture 4"/>
          <p:cNvPicPr>
            <a:picLocks noChangeAspect="1" noChangeArrowheads="1"/>
          </p:cNvPicPr>
          <p:nvPr/>
        </p:nvPicPr>
        <p:blipFill>
          <a:blip r:embed="rId3" cstate="print"/>
          <a:srcRect/>
          <a:stretch>
            <a:fillRect/>
          </a:stretch>
        </p:blipFill>
        <p:spPr bwMode="auto">
          <a:xfrm>
            <a:off x="0" y="4293096"/>
            <a:ext cx="1409700" cy="2133600"/>
          </a:xfrm>
          <a:prstGeom prst="rect">
            <a:avLst/>
          </a:prstGeom>
          <a:noFill/>
          <a:ln w="9525">
            <a:noFill/>
            <a:miter lim="800000"/>
            <a:headEnd/>
            <a:tailEnd/>
          </a:ln>
        </p:spPr>
      </p:pic>
      <p:pic>
        <p:nvPicPr>
          <p:cNvPr id="12" name="Picture 3"/>
          <p:cNvPicPr>
            <a:picLocks noChangeAspect="1" noChangeArrowheads="1"/>
          </p:cNvPicPr>
          <p:nvPr/>
        </p:nvPicPr>
        <p:blipFill>
          <a:blip r:embed="rId2" cstate="print"/>
          <a:srcRect l="28738" t="75275" r="41337" b="20763"/>
          <a:stretch>
            <a:fillRect/>
          </a:stretch>
        </p:blipFill>
        <p:spPr bwMode="auto">
          <a:xfrm>
            <a:off x="827584" y="5589240"/>
            <a:ext cx="2736304" cy="216024"/>
          </a:xfrm>
          <a:prstGeom prst="rect">
            <a:avLst/>
          </a:prstGeom>
          <a:noFill/>
          <a:ln w="9525">
            <a:noFill/>
            <a:miter lim="800000"/>
            <a:headEnd/>
            <a:tailEnd/>
          </a:ln>
        </p:spPr>
      </p:pic>
    </p:spTree>
    <p:extLst>
      <p:ext uri="{BB962C8B-B14F-4D97-AF65-F5344CB8AC3E}">
        <p14:creationId xmlns:p14="http://schemas.microsoft.com/office/powerpoint/2010/main" xmlns="" val="2842454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5 CuadroTexto"/>
          <p:cNvSpPr txBox="1">
            <a:spLocks noChangeArrowheads="1"/>
          </p:cNvSpPr>
          <p:nvPr/>
        </p:nvSpPr>
        <p:spPr bwMode="auto">
          <a:xfrm>
            <a:off x="539552" y="1772816"/>
            <a:ext cx="8280920" cy="4031873"/>
          </a:xfrm>
          <a:prstGeom prst="rect">
            <a:avLst/>
          </a:prstGeom>
          <a:noFill/>
          <a:ln w="9525">
            <a:noFill/>
            <a:miter lim="800000"/>
            <a:headEnd/>
            <a:tailEnd/>
          </a:ln>
        </p:spPr>
        <p:txBody>
          <a:bodyPr wrap="square">
            <a:spAutoFit/>
          </a:bodyPr>
          <a:lstStyle/>
          <a:p>
            <a:pPr marL="285750" indent="-285750" algn="just"/>
            <a:r>
              <a:rPr lang="es-CO" sz="1600" b="1" dirty="0" smtClean="0"/>
              <a:t>Investigación </a:t>
            </a:r>
            <a:r>
              <a:rPr lang="es-CO" sz="1600" b="1" dirty="0" smtClean="0"/>
              <a:t>experimental:</a:t>
            </a:r>
            <a:endParaRPr lang="es-CO" sz="1600" b="1" dirty="0" smtClean="0"/>
          </a:p>
          <a:p>
            <a:pPr marL="285750" indent="-285750" algn="just">
              <a:buFont typeface="Wingdings" pitchFamily="2" charset="2"/>
              <a:buChar char="Ø"/>
            </a:pPr>
            <a:r>
              <a:rPr lang="es-ES" sz="1600" dirty="0" smtClean="0"/>
              <a:t>Consiste </a:t>
            </a:r>
            <a:r>
              <a:rPr lang="es-ES" sz="1600" dirty="0" smtClean="0"/>
              <a:t>en la manipulación de una variable no controlada en condiciones completamente controladas, esto son el fin de identificar qué modo o causa sucede un evento en </a:t>
            </a:r>
            <a:r>
              <a:rPr lang="es-ES" sz="1600" dirty="0" smtClean="0"/>
              <a:t>particular.</a:t>
            </a:r>
          </a:p>
          <a:p>
            <a:pPr marL="285750" indent="-285750" algn="just"/>
            <a:endParaRPr lang="es-CO" sz="1600" dirty="0" smtClean="0"/>
          </a:p>
          <a:p>
            <a:pPr marL="285750" indent="-285750" algn="just"/>
            <a:r>
              <a:rPr lang="es-CO" sz="1600" b="1" dirty="0" smtClean="0"/>
              <a:t>Investigación </a:t>
            </a:r>
            <a:r>
              <a:rPr lang="es-ES" sz="1600" b="1" dirty="0" smtClean="0"/>
              <a:t>Cuasi – </a:t>
            </a:r>
            <a:r>
              <a:rPr lang="es-ES" sz="1600" b="1" dirty="0" smtClean="0"/>
              <a:t>Experimental</a:t>
            </a:r>
            <a:r>
              <a:rPr lang="es-CO" sz="1600" b="1" dirty="0" smtClean="0"/>
              <a:t>:</a:t>
            </a:r>
            <a:endParaRPr lang="es-CO" sz="1600" b="1" dirty="0" smtClean="0"/>
          </a:p>
          <a:p>
            <a:pPr marL="285750" indent="-285750" algn="just">
              <a:buFont typeface="Wingdings" pitchFamily="2" charset="2"/>
              <a:buChar char="Ø"/>
            </a:pPr>
            <a:r>
              <a:rPr lang="es-ES" sz="1600" dirty="0" smtClean="0"/>
              <a:t>Se utilizan </a:t>
            </a:r>
            <a:r>
              <a:rPr lang="es-ES" sz="1600" dirty="0" smtClean="0"/>
              <a:t>dos o más grupos de muestras, </a:t>
            </a:r>
            <a:r>
              <a:rPr lang="es-ES" sz="1600" dirty="0" smtClean="0"/>
              <a:t>la </a:t>
            </a:r>
            <a:r>
              <a:rPr lang="es-ES" sz="1600" dirty="0" smtClean="0"/>
              <a:t>muestra llamada “grupo de control” (caracterizada por ser aleatorio y sin intervención) aquí se llama “grupo de comparación” (el cual ya está conformado</a:t>
            </a:r>
            <a:r>
              <a:rPr lang="es-ES" sz="1600" dirty="0" smtClean="0"/>
              <a:t>), caracterizada por utilizar dentro de sus análisis la probabilidad, la estadística de tendencia media y cálculos comunes.</a:t>
            </a:r>
          </a:p>
          <a:p>
            <a:pPr marL="285750" indent="-285750" algn="just">
              <a:buFont typeface="Wingdings" pitchFamily="2" charset="2"/>
              <a:buChar char="Ø"/>
            </a:pPr>
            <a:endParaRPr lang="es-CO" sz="1600" dirty="0" smtClean="0"/>
          </a:p>
          <a:p>
            <a:pPr marL="285750" indent="-285750" algn="just"/>
            <a:r>
              <a:rPr lang="es-CO" sz="1600" b="1" dirty="0" smtClean="0"/>
              <a:t>Investigación </a:t>
            </a:r>
            <a:r>
              <a:rPr lang="es-ES" sz="1600" b="1" dirty="0" smtClean="0"/>
              <a:t>Ex post </a:t>
            </a:r>
            <a:r>
              <a:rPr lang="es-ES" sz="1600" b="1" dirty="0" smtClean="0"/>
              <a:t>facto</a:t>
            </a:r>
            <a:r>
              <a:rPr lang="es-CO" sz="1600" b="1" dirty="0" smtClean="0"/>
              <a:t>:</a:t>
            </a:r>
            <a:endParaRPr lang="es-CO" sz="1600" b="1" dirty="0" smtClean="0"/>
          </a:p>
          <a:p>
            <a:pPr marL="285750" indent="-285750" algn="just">
              <a:buFont typeface="Wingdings" pitchFamily="2" charset="2"/>
              <a:buChar char="Ø"/>
            </a:pPr>
            <a:r>
              <a:rPr lang="es-ES" sz="1600" dirty="0" smtClean="0"/>
              <a:t>Existen </a:t>
            </a:r>
            <a:r>
              <a:rPr lang="es-ES" sz="1600" dirty="0" smtClean="0"/>
              <a:t>ocasiones </a:t>
            </a:r>
            <a:r>
              <a:rPr lang="es-ES" sz="1600" dirty="0" smtClean="0"/>
              <a:t>el control de las variables se </a:t>
            </a:r>
            <a:r>
              <a:rPr lang="es-ES" sz="1600" dirty="0" smtClean="0"/>
              <a:t>difumina en un mar de fenómenos que el investigador desconoce, </a:t>
            </a:r>
            <a:r>
              <a:rPr lang="es-ES" sz="1600" dirty="0" smtClean="0"/>
              <a:t>es allí donde interviene la metodología </a:t>
            </a:r>
            <a:r>
              <a:rPr lang="es-ES" sz="1600" dirty="0" smtClean="0"/>
              <a:t>ex post facto, el cual quiere decir “Después del hecho”</a:t>
            </a:r>
            <a:r>
              <a:rPr lang="es-ES" sz="1600" dirty="0" smtClean="0"/>
              <a:t>.</a:t>
            </a:r>
            <a:endParaRPr lang="es-CO" sz="1600" dirty="0" smtClean="0"/>
          </a:p>
          <a:p>
            <a:pPr marL="285750" indent="-285750" algn="just">
              <a:buFont typeface="Wingdings" pitchFamily="2" charset="2"/>
              <a:buChar char="Ø"/>
            </a:pPr>
            <a:endParaRPr lang="es-CO" sz="1600" dirty="0" smtClean="0"/>
          </a:p>
        </p:txBody>
      </p:sp>
      <p:sp>
        <p:nvSpPr>
          <p:cNvPr id="3" name="5 CuadroTexto"/>
          <p:cNvSpPr txBox="1">
            <a:spLocks noChangeArrowheads="1"/>
          </p:cNvSpPr>
          <p:nvPr/>
        </p:nvSpPr>
        <p:spPr bwMode="auto">
          <a:xfrm>
            <a:off x="323850" y="366916"/>
            <a:ext cx="5400278" cy="1261884"/>
          </a:xfrm>
          <a:prstGeom prst="rect">
            <a:avLst/>
          </a:prstGeom>
          <a:noFill/>
          <a:ln w="9525">
            <a:noFill/>
            <a:miter lim="800000"/>
            <a:headEnd/>
            <a:tailEnd/>
          </a:ln>
        </p:spPr>
        <p:txBody>
          <a:bodyPr wrap="square">
            <a:spAutoFit/>
          </a:bodyPr>
          <a:lstStyle/>
          <a:p>
            <a:r>
              <a:rPr lang="es-MX" sz="2800" b="1" dirty="0" smtClean="0">
                <a:solidFill>
                  <a:srgbClr val="D56509"/>
                </a:solidFill>
              </a:rPr>
              <a:t>GESTIÓN DE INSTRUMENTOS DE INVESTIGACIÓN </a:t>
            </a:r>
          </a:p>
          <a:p>
            <a:r>
              <a:rPr lang="en-US" sz="2000" b="1" dirty="0" err="1" smtClean="0">
                <a:solidFill>
                  <a:srgbClr val="D56509"/>
                </a:solidFill>
              </a:rPr>
              <a:t>Empírico</a:t>
            </a:r>
            <a:r>
              <a:rPr lang="en-US" sz="2000" b="1" dirty="0" smtClean="0">
                <a:solidFill>
                  <a:srgbClr val="D56509"/>
                </a:solidFill>
              </a:rPr>
              <a:t> </a:t>
            </a:r>
            <a:r>
              <a:rPr lang="en-US" sz="2000" b="1" dirty="0" err="1" smtClean="0">
                <a:solidFill>
                  <a:srgbClr val="D56509"/>
                </a:solidFill>
              </a:rPr>
              <a:t>Analítico</a:t>
            </a:r>
            <a:endParaRPr lang="es-CO" sz="2000" b="1" dirty="0">
              <a:solidFill>
                <a:srgbClr val="D5650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152709" y="1844823"/>
            <a:ext cx="2916324" cy="3139321"/>
          </a:xfrm>
          <a:prstGeom prst="rect">
            <a:avLst/>
          </a:prstGeom>
          <a:noFill/>
        </p:spPr>
        <p:txBody>
          <a:bodyPr wrap="square" rtlCol="0">
            <a:spAutoFit/>
          </a:bodyPr>
          <a:lstStyle/>
          <a:p>
            <a:pPr marL="285750" indent="-285750">
              <a:buFont typeface="Arial" pitchFamily="34" charset="0"/>
              <a:buChar char="•"/>
            </a:pPr>
            <a:r>
              <a:rPr lang="es-ES" dirty="0" smtClean="0"/>
              <a:t>Fenomenológica</a:t>
            </a:r>
          </a:p>
          <a:p>
            <a:endParaRPr lang="es-ES" dirty="0" smtClean="0"/>
          </a:p>
          <a:p>
            <a:pPr marL="285750" indent="-285750">
              <a:buFont typeface="Arial" pitchFamily="34" charset="0"/>
              <a:buChar char="•"/>
            </a:pPr>
            <a:r>
              <a:rPr lang="es-ES" dirty="0" smtClean="0"/>
              <a:t>Etnografía</a:t>
            </a:r>
          </a:p>
          <a:p>
            <a:endParaRPr lang="es-ES" dirty="0" smtClean="0"/>
          </a:p>
          <a:p>
            <a:pPr marL="285750" indent="-285750">
              <a:buFont typeface="Arial" pitchFamily="34" charset="0"/>
              <a:buChar char="•"/>
            </a:pPr>
            <a:r>
              <a:rPr lang="es-ES" dirty="0" smtClean="0"/>
              <a:t>Teoría fundamentada</a:t>
            </a:r>
          </a:p>
          <a:p>
            <a:endParaRPr lang="es-ES" dirty="0" smtClean="0"/>
          </a:p>
          <a:p>
            <a:pPr marL="285750" indent="-285750">
              <a:buFont typeface="Arial" pitchFamily="34" charset="0"/>
              <a:buChar char="•"/>
            </a:pPr>
            <a:r>
              <a:rPr lang="es-ES" dirty="0" smtClean="0"/>
              <a:t>Estudio de caso </a:t>
            </a:r>
          </a:p>
          <a:p>
            <a:pPr marL="285750" indent="-285750">
              <a:buFont typeface="Arial" pitchFamily="34" charset="0"/>
              <a:buChar char="•"/>
            </a:pPr>
            <a:endParaRPr lang="es-ES" dirty="0" smtClean="0"/>
          </a:p>
          <a:p>
            <a:pPr marL="285750" indent="-285750">
              <a:buFont typeface="Arial" pitchFamily="34" charset="0"/>
              <a:buChar char="•"/>
            </a:pPr>
            <a:r>
              <a:rPr lang="es-ES" dirty="0" smtClean="0"/>
              <a:t>Biográfico-narrativa</a:t>
            </a:r>
          </a:p>
          <a:p>
            <a:pPr marL="285750" indent="-285750">
              <a:buFont typeface="Arial" pitchFamily="34" charset="0"/>
              <a:buChar char="•"/>
            </a:pPr>
            <a:endParaRPr lang="es-ES" dirty="0" smtClean="0"/>
          </a:p>
          <a:p>
            <a:pPr marL="285750" indent="-285750">
              <a:buFont typeface="Arial" pitchFamily="34" charset="0"/>
              <a:buChar char="•"/>
            </a:pPr>
            <a:r>
              <a:rPr lang="es-ES" dirty="0" smtClean="0"/>
              <a:t>histórica</a:t>
            </a:r>
            <a:endParaRPr lang="es-ES" dirty="0"/>
          </a:p>
        </p:txBody>
      </p:sp>
      <p:pic>
        <p:nvPicPr>
          <p:cNvPr id="1026" name="Picture 2" descr="http://farm4.static.flickr.com/3182/2282360004_19b0757dab.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18675" y="1387995"/>
            <a:ext cx="1027658" cy="1370211"/>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http://us.123rf.com/400wm/400/400/radiantskies/radiantskies1211/radiantskies121103207/16571929-nube-palabra-abstracta-para-etnografia-con-las-etiquetas-y-terminos-relacionados.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29457" y="2075980"/>
            <a:ext cx="992939" cy="848963"/>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http://1.bp.blogspot.com/-V3f-m1u3AVQ/TdMjaO-vrQI/AAAAAAAAAB8/S8j5OhiFHc4/s1600/Teoria%2Bfundamentada.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686845" y="3249244"/>
            <a:ext cx="1309687" cy="871538"/>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http://4.bp.blogspot.com/_iHruMfr8GQo/TDQE7R10CJI/AAAAAAAAAD0/DF2zsMNpFag/s400/estudio+de+caso.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250868" y="3414484"/>
            <a:ext cx="743057" cy="806604"/>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http://1.bp.blogspot.com/-PutWCtVCgwA/TsI2_u-qJzI/AAAAAAAARok/hR1sq2XlWyY/s1600/Novela%2BHistorica%2Bfavorita.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522327" y="4869160"/>
            <a:ext cx="1149573" cy="985348"/>
          </a:xfrm>
          <a:prstGeom prst="rect">
            <a:avLst/>
          </a:prstGeom>
          <a:noFill/>
          <a:extLst>
            <a:ext uri="{909E8E84-426E-40DD-AFC4-6F175D3DCCD1}">
              <a14:hiddenFill xmlns:a14="http://schemas.microsoft.com/office/drawing/2010/main" xmlns="">
                <a:solidFill>
                  <a:srgbClr val="FFFFFF"/>
                </a:solidFill>
              </a14:hiddenFill>
            </a:ext>
          </a:extLst>
        </p:spPr>
      </p:pic>
      <p:pic>
        <p:nvPicPr>
          <p:cNvPr id="1038" name="Picture 14" descr="http://ayuntamiento.elburgo-burgelu.com/documentos/31-10-08_pluma%20y%20libros%20en%20sepia.jp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100901" y="4482984"/>
            <a:ext cx="1336428" cy="1002322"/>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5 CuadroTexto"/>
          <p:cNvSpPr txBox="1">
            <a:spLocks noChangeArrowheads="1"/>
          </p:cNvSpPr>
          <p:nvPr/>
        </p:nvSpPr>
        <p:spPr bwMode="auto">
          <a:xfrm>
            <a:off x="323850" y="366916"/>
            <a:ext cx="5400278" cy="1261884"/>
          </a:xfrm>
          <a:prstGeom prst="rect">
            <a:avLst/>
          </a:prstGeom>
          <a:noFill/>
          <a:ln w="9525">
            <a:noFill/>
            <a:miter lim="800000"/>
            <a:headEnd/>
            <a:tailEnd/>
          </a:ln>
        </p:spPr>
        <p:txBody>
          <a:bodyPr wrap="square">
            <a:spAutoFit/>
          </a:bodyPr>
          <a:lstStyle/>
          <a:p>
            <a:r>
              <a:rPr lang="es-MX" sz="2800" b="1" dirty="0" smtClean="0">
                <a:solidFill>
                  <a:srgbClr val="D56509"/>
                </a:solidFill>
              </a:rPr>
              <a:t>GESTIÓN DE INSTRUMENTOS DE INVESTIGACIÓN </a:t>
            </a:r>
          </a:p>
          <a:p>
            <a:r>
              <a:rPr lang="es-CO" sz="2000" b="1" dirty="0" smtClean="0">
                <a:solidFill>
                  <a:srgbClr val="D56509"/>
                </a:solidFill>
              </a:rPr>
              <a:t>CONSTRUCTIVISTA</a:t>
            </a:r>
            <a:endParaRPr lang="es-CO" sz="2000" b="1" dirty="0">
              <a:solidFill>
                <a:srgbClr val="D56509"/>
              </a:solidFill>
            </a:endParaRPr>
          </a:p>
        </p:txBody>
      </p:sp>
    </p:spTree>
    <p:extLst>
      <p:ext uri="{BB962C8B-B14F-4D97-AF65-F5344CB8AC3E}">
        <p14:creationId xmlns:p14="http://schemas.microsoft.com/office/powerpoint/2010/main" xmlns="" val="1062615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5 CuadroTexto"/>
          <p:cNvSpPr txBox="1">
            <a:spLocks noChangeArrowheads="1"/>
          </p:cNvSpPr>
          <p:nvPr/>
        </p:nvSpPr>
        <p:spPr bwMode="auto">
          <a:xfrm>
            <a:off x="539552" y="1772816"/>
            <a:ext cx="8280920" cy="4308872"/>
          </a:xfrm>
          <a:prstGeom prst="rect">
            <a:avLst/>
          </a:prstGeom>
          <a:noFill/>
          <a:ln w="9525">
            <a:noFill/>
            <a:miter lim="800000"/>
            <a:headEnd/>
            <a:tailEnd/>
          </a:ln>
        </p:spPr>
        <p:txBody>
          <a:bodyPr wrap="square">
            <a:spAutoFit/>
          </a:bodyPr>
          <a:lstStyle/>
          <a:p>
            <a:pPr marL="285750" indent="-285750" algn="just"/>
            <a:r>
              <a:rPr lang="es-CO" sz="1600" b="1" dirty="0" smtClean="0"/>
              <a:t>Investigación de Acción:</a:t>
            </a:r>
          </a:p>
          <a:p>
            <a:pPr marL="285750" indent="-285750" algn="just">
              <a:buFont typeface="Wingdings" pitchFamily="2" charset="2"/>
              <a:buChar char="Ø"/>
            </a:pPr>
            <a:r>
              <a:rPr lang="es-ES" sz="1600" dirty="0" smtClean="0"/>
              <a:t>Los sujetos de la investigación son parte de la mismo convirtiéndose en </a:t>
            </a:r>
            <a:r>
              <a:rPr lang="es-ES" sz="1600" dirty="0" err="1" smtClean="0"/>
              <a:t>co</a:t>
            </a:r>
            <a:r>
              <a:rPr lang="es-ES" sz="1600" dirty="0" smtClean="0"/>
              <a:t>-investigadores</a:t>
            </a:r>
            <a:endParaRPr lang="es-CO" sz="1600" dirty="0" smtClean="0"/>
          </a:p>
          <a:p>
            <a:pPr marL="285750" indent="-285750" algn="just">
              <a:buFont typeface="Wingdings" pitchFamily="2" charset="2"/>
              <a:buChar char="Ø"/>
            </a:pPr>
            <a:endParaRPr lang="es-CO" sz="1600" dirty="0" smtClean="0"/>
          </a:p>
          <a:p>
            <a:pPr marL="285750" indent="-285750" algn="just"/>
            <a:r>
              <a:rPr lang="es-CO" sz="1600" b="1" dirty="0" smtClean="0"/>
              <a:t>Investigación Participativa:</a:t>
            </a:r>
          </a:p>
          <a:p>
            <a:pPr marL="285750" indent="-285750" algn="just">
              <a:buFont typeface="Wingdings" pitchFamily="2" charset="2"/>
              <a:buChar char="Ø"/>
            </a:pPr>
            <a:r>
              <a:rPr lang="es-ES" sz="1600" dirty="0" smtClean="0"/>
              <a:t>Fundamenta en el trabajo en equipo, el cual comprende la mejora a dicha solución, transformar la realidad, con la participación de los actores</a:t>
            </a:r>
            <a:endParaRPr lang="es-CO" sz="1600" dirty="0" smtClean="0"/>
          </a:p>
          <a:p>
            <a:pPr marL="285750" indent="-285750" algn="just">
              <a:buFont typeface="Wingdings" pitchFamily="2" charset="2"/>
              <a:buChar char="Ø"/>
            </a:pPr>
            <a:endParaRPr lang="es-CO" sz="1600" dirty="0" smtClean="0"/>
          </a:p>
          <a:p>
            <a:pPr marL="285750" indent="-285750" algn="just"/>
            <a:r>
              <a:rPr lang="es-CO" sz="1600" b="1" dirty="0" smtClean="0"/>
              <a:t>Investigación Colaborativa:</a:t>
            </a:r>
          </a:p>
          <a:p>
            <a:pPr marL="285750" indent="-285750" algn="just">
              <a:buFont typeface="Wingdings" pitchFamily="2" charset="2"/>
              <a:buChar char="Ø"/>
            </a:pPr>
            <a:r>
              <a:rPr lang="es-ES" sz="1600" dirty="0" smtClean="0"/>
              <a:t>El investigador requiere la colaboración de un grupo para lograr los resultados.</a:t>
            </a:r>
            <a:endParaRPr lang="es-CO" sz="1600" dirty="0" smtClean="0"/>
          </a:p>
          <a:p>
            <a:pPr marL="285750" indent="-285750" algn="just">
              <a:buFont typeface="Wingdings" pitchFamily="2" charset="2"/>
              <a:buChar char="Ø"/>
            </a:pPr>
            <a:endParaRPr lang="es-CO" sz="1600" dirty="0" smtClean="0"/>
          </a:p>
          <a:p>
            <a:pPr marL="285750" indent="-285750" algn="just"/>
            <a:r>
              <a:rPr lang="es-CO" sz="1600" b="1" dirty="0" smtClean="0"/>
              <a:t>Investigación Basada en el Diseño:</a:t>
            </a:r>
          </a:p>
          <a:p>
            <a:pPr marL="285750" indent="-285750" algn="just">
              <a:buFont typeface="Wingdings" pitchFamily="2" charset="2"/>
              <a:buChar char="Ø"/>
            </a:pPr>
            <a:r>
              <a:rPr lang="es-ES" sz="1600" dirty="0" smtClean="0"/>
              <a:t>Se enfoca en el dialogo, tomando como apoyo la participación, realizando un diseño centrado de la solución.</a:t>
            </a:r>
            <a:endParaRPr lang="es-CO" sz="1600" dirty="0" smtClean="0"/>
          </a:p>
          <a:p>
            <a:pPr marL="285750" indent="-285750" algn="just">
              <a:buFont typeface="Wingdings" pitchFamily="2" charset="2"/>
              <a:buChar char="Ø"/>
            </a:pPr>
            <a:endParaRPr lang="es-CO" sz="1600" dirty="0" smtClean="0"/>
          </a:p>
          <a:p>
            <a:pPr marL="285750" indent="-285750" algn="just"/>
            <a:r>
              <a:rPr lang="es-CO" sz="1600" b="1" dirty="0" smtClean="0"/>
              <a:t>Investigación Evaluativa:</a:t>
            </a:r>
          </a:p>
          <a:p>
            <a:pPr marL="285750" indent="-285750" algn="just">
              <a:buFont typeface="Wingdings" pitchFamily="2" charset="2"/>
              <a:buChar char="Ø"/>
            </a:pPr>
            <a:r>
              <a:rPr lang="es-ES" sz="1600" dirty="0" smtClean="0"/>
              <a:t>Se enfoca en la evaluación de resultados para lograr medir sus efectos</a:t>
            </a:r>
            <a:endParaRPr lang="es-ES" sz="1600" dirty="0"/>
          </a:p>
        </p:txBody>
      </p:sp>
      <p:sp>
        <p:nvSpPr>
          <p:cNvPr id="4" name="5 CuadroTexto"/>
          <p:cNvSpPr txBox="1">
            <a:spLocks noChangeArrowheads="1"/>
          </p:cNvSpPr>
          <p:nvPr/>
        </p:nvSpPr>
        <p:spPr bwMode="auto">
          <a:xfrm>
            <a:off x="323850" y="366916"/>
            <a:ext cx="5400278" cy="1261884"/>
          </a:xfrm>
          <a:prstGeom prst="rect">
            <a:avLst/>
          </a:prstGeom>
          <a:noFill/>
          <a:ln w="9525">
            <a:noFill/>
            <a:miter lim="800000"/>
            <a:headEnd/>
            <a:tailEnd/>
          </a:ln>
        </p:spPr>
        <p:txBody>
          <a:bodyPr wrap="square">
            <a:spAutoFit/>
          </a:bodyPr>
          <a:lstStyle/>
          <a:p>
            <a:r>
              <a:rPr lang="es-MX" sz="2800" b="1" dirty="0" smtClean="0">
                <a:solidFill>
                  <a:srgbClr val="D56509"/>
                </a:solidFill>
              </a:rPr>
              <a:t>GESTIÓN DE INSTRUMENTOS DE INVESTIGACIÓN </a:t>
            </a:r>
          </a:p>
          <a:p>
            <a:r>
              <a:rPr lang="en-US" sz="2000" b="1" dirty="0" err="1" smtClean="0">
                <a:solidFill>
                  <a:srgbClr val="D56509"/>
                </a:solidFill>
              </a:rPr>
              <a:t>Paradigma</a:t>
            </a:r>
            <a:r>
              <a:rPr lang="en-US" sz="2000" b="1" dirty="0" smtClean="0">
                <a:solidFill>
                  <a:srgbClr val="D56509"/>
                </a:solidFill>
              </a:rPr>
              <a:t> </a:t>
            </a:r>
            <a:r>
              <a:rPr lang="en-US" sz="2000" b="1" dirty="0" err="1" smtClean="0">
                <a:solidFill>
                  <a:srgbClr val="D56509"/>
                </a:solidFill>
              </a:rPr>
              <a:t>Sociocrítico</a:t>
            </a:r>
            <a:endParaRPr lang="es-CO" sz="2000" b="1" dirty="0">
              <a:solidFill>
                <a:srgbClr val="D56509"/>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1506</TotalTime>
  <Words>2061</Words>
  <Application>Microsoft Office PowerPoint</Application>
  <PresentationFormat>Presentación en pantalla (4:3)</PresentationFormat>
  <Paragraphs>259</Paragraphs>
  <Slides>31</Slides>
  <Notes>1</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Clau</dc:creator>
  <cp:lastModifiedBy>TORMENTO</cp:lastModifiedBy>
  <cp:revision>134</cp:revision>
  <dcterms:created xsi:type="dcterms:W3CDTF">2010-07-22T21:21:25Z</dcterms:created>
  <dcterms:modified xsi:type="dcterms:W3CDTF">2013-05-28T04:34:42Z</dcterms:modified>
</cp:coreProperties>
</file>