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15.png" ContentType="image/png"/>
  <Override PartName="/ppt/media/image2.png" ContentType="image/png"/>
  <Override PartName="/ppt/media/image16.png" ContentType="image/png"/>
  <Override PartName="/ppt/media/image7.png" ContentType="image/png"/>
  <Override PartName="/ppt/media/image8.png" ContentType="image/png"/>
  <Override PartName="/ppt/media/image13.png" ContentType="image/png"/>
  <Override PartName="/ppt/media/image14.png" ContentType="image/png"/>
  <Override PartName="/ppt/media/image12.png" ContentType="image/png"/>
  <Override PartName="/ppt/media/image11.png" ContentType="image/pn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559675" cy="10691812"/>
</p:presentation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customXml" Target="../customXml/item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customXml" Target="../customXml/item1.xml"/><Relationship Id="rId1" Type="http://schemas.openxmlformats.org/officeDocument/2006/relationships/theme" Target="theme/theme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ustomXml" Target="../customXml/item3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 fontScale="5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DC8FD50-FB8F-43C1-8095-A525816AF036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3054960" y="7560"/>
            <a:ext cx="40100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3054960" y="7560"/>
            <a:ext cx="40100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3054960" y="7560"/>
            <a:ext cx="40100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3054960" y="7560"/>
            <a:ext cx="40100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876840" y="1326600"/>
            <a:ext cx="232560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054960" y="7560"/>
            <a:ext cx="40100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054960" y="7560"/>
            <a:ext cx="40100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054960" y="7560"/>
            <a:ext cx="40100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3054960" y="7560"/>
            <a:ext cx="40100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054960" y="7560"/>
            <a:ext cx="40100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3054960" y="7560"/>
            <a:ext cx="40100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054960" y="7560"/>
            <a:ext cx="40100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3055680" y="7560"/>
            <a:ext cx="400860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055680" y="7560"/>
            <a:ext cx="400860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3054960" y="7560"/>
            <a:ext cx="40100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054960" y="7560"/>
            <a:ext cx="40100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3CBFF3EFC0640F438C291B5D644DF9F4" ma:contentTypeVersion="2" ma:contentTypeDescription="Создание документа." ma:contentTypeScope="" ma:versionID="a52b9ed6f1285b7e1b789299d597b0ae">
  <xsd:schema xmlns:xsd="http://www.w3.org/2001/XMLSchema" xmlns:xs="http://www.w3.org/2001/XMLSchema" xmlns:p="http://schemas.microsoft.com/office/2006/metadata/properties" xmlns:ns2="256efa08-d81a-4ff3-a25e-99864206b5b4" targetNamespace="http://schemas.microsoft.com/office/2006/metadata/properties" ma:root="true" ma:fieldsID="d561211971d4448f1f3834f0e0927549" ns2:_="">
    <xsd:import namespace="256efa08-d81a-4ff3-a25e-99864206b5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6efa08-d81a-4ff3-a25e-99864206b5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12DFB0-5B6D-4B5E-AEEB-F9561BC61A5A}"/>
</file>

<file path=customXml/itemProps2.xml><?xml version="1.0" encoding="utf-8"?>
<ds:datastoreItem xmlns:ds="http://schemas.openxmlformats.org/officeDocument/2006/customXml" ds:itemID="{CF46B71B-E087-46FA-879C-4109A231E2F1}"/>
</file>

<file path=customXml/itemProps3.xml><?xml version="1.0" encoding="utf-8"?>
<ds:datastoreItem xmlns:ds="http://schemas.openxmlformats.org/officeDocument/2006/customXml" ds:itemID="{143C98E6-B075-4AD3-A6B5-F3A1DC8178D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LibreOffice/7.0.0.3$Linux_X86_64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1</cp:revision>
  <dcterms:created xsi:type="dcterms:W3CDTF">2022-02-13T16:33:49Z</dcterms:created>
  <dcterms:modified xsi:type="dcterms:W3CDTF">2022-02-13T16:44:24Z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0x0101003CBFF3EFC0640F438C291B5D644DF9F4</vt:lpwstr>
  </property>
</Properties>
</file>