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329" r:id="rId4"/>
    <p:sldId id="429" r:id="rId5"/>
    <p:sldId id="430" r:id="rId6"/>
    <p:sldId id="426" r:id="rId7"/>
    <p:sldId id="431" r:id="rId8"/>
    <p:sldId id="433" r:id="rId9"/>
    <p:sldId id="434" r:id="rId10"/>
    <p:sldId id="435" r:id="rId11"/>
    <p:sldId id="427" r:id="rId12"/>
    <p:sldId id="436" r:id="rId13"/>
    <p:sldId id="437" r:id="rId14"/>
    <p:sldId id="438" r:id="rId15"/>
    <p:sldId id="439" r:id="rId16"/>
    <p:sldId id="440" r:id="rId17"/>
    <p:sldId id="441" r:id="rId18"/>
    <p:sldId id="282" r:id="rId19"/>
    <p:sldId id="283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imCcD6baEjdihsXe7Nh7tS8D6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510" autoAdjust="0"/>
  </p:normalViewPr>
  <p:slideViewPr>
    <p:cSldViewPr snapToGrid="0">
      <p:cViewPr varScale="1">
        <p:scale>
          <a:sx n="138" d="100"/>
          <a:sy n="138" d="100"/>
        </p:scale>
        <p:origin x="147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9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8" Type="http://schemas.openxmlformats.org/officeDocument/2006/relationships/slide" Target="slides/slide7.xml"/><Relationship Id="rId9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8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11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01300" y="4496675"/>
            <a:ext cx="2093976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570800"/>
            <a:ext cx="20939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51650" y="452103"/>
            <a:ext cx="5240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Serialization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2214207" y="2203632"/>
            <a:ext cx="52407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Dimitrios Malonas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269700" cy="572700"/>
          </a:xfrm>
        </p:spPr>
        <p:txBody>
          <a:bodyPr>
            <a:noAutofit/>
          </a:bodyPr>
          <a:lstStyle/>
          <a:p>
            <a:r>
              <a:rPr lang="el-GR" sz="1600" dirty="0"/>
              <a:t>Διαβάζοντας </a:t>
            </a:r>
            <a:r>
              <a:rPr lang="en-US" sz="1600" dirty="0"/>
              <a:t>object </a:t>
            </a:r>
            <a:r>
              <a:rPr lang="el-GR" sz="1600" dirty="0"/>
              <a:t>από </a:t>
            </a:r>
            <a:r>
              <a:rPr lang="en-US" sz="1600" dirty="0"/>
              <a:t>stream(deserialization)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5BF344-5B50-59D1-C5A9-A444991B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0"/>
            <a:ext cx="5742709" cy="40626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java.io.FileInputStream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java.io.ObjectInputStream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DeserializationExample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Deserialization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person.ser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ObjectInputStream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ObjectInputStream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 the object from the input stream - deserialization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readObject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"Deserialized Person..."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"Name: 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"Age: 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getAge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Password field will not be deserialized as it is transient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"Password: 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getPassword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ClassNotFoundException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"Person class not found"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If everything went well, the deserialized person object can be used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!=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"Person object after deserialization: 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3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serialization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02646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3311574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ι δύο ποιο γνωστές βιβλιοθήκες 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JSON serialization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Java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οι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Jackson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Gson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Επίσης υπάρχει και 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highly performant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Fastjson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5EC5C-E711-7B8F-7FF2-2E23CB508EDC}"/>
              </a:ext>
            </a:extLst>
          </p:cNvPr>
          <p:cNvSpPr txBox="1"/>
          <p:nvPr/>
        </p:nvSpPr>
        <p:spPr>
          <a:xfrm>
            <a:off x="4017818" y="211108"/>
            <a:ext cx="4572000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"name"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"John Doe",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"age"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30,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</a:rPr>
              <a:t>isEmployed</a:t>
            </a:r>
            <a:r>
              <a:rPr lang="en-US" sz="1050" dirty="0"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true,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"address"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"street"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"123 Main St",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"city"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"Anytown",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</a:rPr>
              <a:t>postalCode</a:t>
            </a:r>
            <a:r>
              <a:rPr lang="en-US" sz="1050" dirty="0"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"12345"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</a:rPr>
              <a:t>phoneNumbers</a:t>
            </a:r>
            <a:r>
              <a:rPr lang="en-US" sz="1050" dirty="0"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latin typeface="Consolas" panose="020B0609020204030204" pitchFamily="49" charset="0"/>
              </a:rPr>
              <a:t>"type"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"home", "number"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"212 555-1234"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latin typeface="Consolas" panose="020B0609020204030204" pitchFamily="49" charset="0"/>
              </a:rPr>
              <a:t>"type"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"office", "number"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"646 555-5678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"skills"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latin typeface="Consolas" panose="020B0609020204030204" pitchFamily="49" charset="0"/>
              </a:rPr>
              <a:t>"Java", "SQL", "Management"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"dependents"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"name"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"Jane Doe",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"age"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28,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"relation"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“Aunt"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"name"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"Jimmy Doe",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"age"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5,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"relation"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</a:rPr>
              <a:t> "Child"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29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Jackson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3" y="1152475"/>
            <a:ext cx="8908811" cy="3416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@JsonProperty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Ορίζει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property name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JSON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@JsonIgnore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Μαρκάρει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property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ώστε να αγνοηθεί από τον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serializer/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deserialzer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@JsonFormat </a:t>
            </a:r>
            <a:r>
              <a:rPr lang="en-US" sz="17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+mj-lt"/>
              </a:rPr>
              <a:t>e.g</a:t>
            </a:r>
            <a:r>
              <a:rPr lang="en-US" sz="1700" dirty="0">
                <a:solidFill>
                  <a:schemeClr val="tx1"/>
                </a:solidFill>
                <a:latin typeface="+mj-lt"/>
              </a:rPr>
              <a:t> @JsonFormat(pattern=“dd-MM-yyyy”)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Ορίζει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format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property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JSON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, στη προκειμένη περίπτωση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format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date property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@JsonDeserialize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sz="17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700" dirty="0">
                <a:solidFill>
                  <a:schemeClr val="tx1"/>
                </a:solidFill>
                <a:latin typeface="+mj-lt"/>
              </a:rPr>
              <a:t>e.g. @JsonDeserialize(using=CustomDeserializer.class)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Επιτρέπει τη χρήση 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custom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deserializer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@JsonSerialize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Επιτρέπει τη χρήση 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custom serializer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@JsonInclude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e.g. @JsonInclude(Include.NON_NULL),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Include.NON_EMPTY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Include.CUSTOM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Include.ALWAYS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(default behavior)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Καθορίζει αν μια αξία θα γίνει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@JsonIgnoreProperties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+mj-lt"/>
              </a:rPr>
              <a:t>Clas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level annotation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καθορίζει ποια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properties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θα αγνοηθούν από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Jackson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κατά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94971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Jackson </a:t>
            </a:r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3" y="1152475"/>
            <a:ext cx="8908811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org/io/serialization/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jackson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Runner.java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day2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81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Gson</a:t>
            </a:r>
            <a:r>
              <a:rPr lang="en-US" dirty="0"/>
              <a:t>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3" y="1152475"/>
            <a:ext cx="8908811" cy="3416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@SerializedName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Καθορίζει το όνομα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field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(de)serialization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επιτρέπει τον ορισμό ονόματος διαφορετικού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field name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οποίο αναφέρεται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@Expose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Fields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είναι μαρκαρισμένα με @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Expose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θα συμπεριληφθούν στο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de)serialization -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GsonBuilder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().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excludeFieldsWithoutExposeAnnotation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@Since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Επιτρέπει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JSON field versioning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παρέχοντας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version number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δείκτες για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annotated field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@Until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K</a:t>
            </a:r>
            <a:r>
              <a:rPr lang="el-GR" dirty="0" err="1">
                <a:solidFill>
                  <a:schemeClr val="tx1"/>
                </a:solidFill>
                <a:latin typeface="+mj-lt"/>
              </a:rPr>
              <a:t>αθορίζει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μέχρι 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version number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field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πρέπει να συμπεριληφθεί 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(de)serialization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@JsonAdapter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Ορίζει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ένα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custom serializer/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deserializer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annotated field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@Transient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Δεν είναι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gson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-specific annotation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αλλά αναγνωρίζεται από αυτό, ώστε να αγνοεί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fields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έχουν αυτό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2541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Gson</a:t>
            </a:r>
            <a:r>
              <a:rPr lang="en-US" dirty="0"/>
              <a:t> </a:t>
            </a:r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3" y="1152475"/>
            <a:ext cx="8908811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org/io/serialization/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gson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Runner.java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day2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62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Jackson inheritance </a:t>
            </a:r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3" y="1152475"/>
            <a:ext cx="8908811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org/io/serialization/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jackson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inheritance/Runner.java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day2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120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/>
        </p:nvSpPr>
        <p:spPr>
          <a:xfrm flipH="1">
            <a:off x="3963793" y="2032866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Serialization &amp; deserialization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32059" y="177281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3032059" y="255839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921382" y="0"/>
            <a:ext cx="6034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32061" y="4062495"/>
            <a:ext cx="296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46825" y="3804966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/>
        </p:nvSpPr>
        <p:spPr>
          <a:xfrm flipH="1">
            <a:off x="3231247" y="1738578"/>
            <a:ext cx="4903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practice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2592079" y="284100"/>
            <a:ext cx="5996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UP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86A4-1A74-F88E-6C9E-518EEAA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and Serialization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A792-0226-C106-CD84-FB727EA6E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serialization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Java built-in serialization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JSON serialization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9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serialization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(de)Serialization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Serialization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η διαδικασία μέσα από την οποία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Java 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μετατρέπεται σε μια ακολουθία από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bytes,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η οποία ύστερα μπορεί να γίνει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reconstruct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original object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Deserialization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sequence of bytes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Java object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054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Serialization (purpose)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Data persistence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Μπορούμε να αποθηκεύσουμε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, για παράδειγμα, στο δίσκο και όταν ανοίξουμε πάλι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app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reconstruct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αρχικό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(deserialize the bytes back to the original object)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Communication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Μετατρέπουμε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τα στέλνουμε μέσα από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network (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deserialize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πίσω στο αρχικό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όταν φτάσουν στο προορισμό τους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Deep copying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Μπορούμε 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μετά να το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deserialize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αμέσως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ώστε να δημιουργήσουμε ένα καινούργιο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instance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του αρχικού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τα ίδια ακριβώς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properties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Caching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 objects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save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κάποιο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cache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ώστε να μη χρειάζεται να τα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fetch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από κάποιο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external source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Cross-platform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cross-language compatibility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Δεδομένου ότι και οι δύο πλευρές μπορούν να συμφωνήσουν σε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common format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την ανταλλαγή δεδομένων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+mj-lt"/>
              </a:rPr>
              <a:t>JSON,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XML, …,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Protobuf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(more efficient and smaller in size that JSON)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State saving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Ουσιαστικά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data persistence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αλλά 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state saving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εννοούμε για παράδειγμα, την αποθήκευση 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game state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συγκεκριμένη στιγμή, σε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serializable format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built-in serialization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Serialization </a:t>
            </a:r>
            <a:r>
              <a:rPr lang="el-GR" dirty="0"/>
              <a:t>με το </a:t>
            </a:r>
            <a:r>
              <a:rPr lang="en-US" dirty="0"/>
              <a:t>java.io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To native java.io package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περιέχει 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ObjectOutputStream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ObjectInputStream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deserialization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αντίστοιχα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ObjectOutputStream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γράφει ένα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(serialized)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ObjectInputStream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διαβάζει από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κάνει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deserialize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byte sequence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object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061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2697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an object to a stream (serialization)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634835"/>
            <a:ext cx="2923647" cy="2934039"/>
          </a:xfrm>
        </p:spPr>
        <p:txBody>
          <a:bodyPr>
            <a:normAutofit fontScale="62500" lnSpcReduction="20000"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Η κλάση της οποίας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instance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θέλουμε 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πρέπει να κάνει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implement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Serializable interface (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java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.io.Serializable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Μετά δημιουργούμε ένα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ObjectOutputStream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instance 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και χρησιμοποιούμε 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writeObject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 method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Όσα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fields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transient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δεν γίνονται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serialized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247AE1-B811-8F1A-0E64-E3253268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82" y="0"/>
            <a:ext cx="5084618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Serializable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Serializable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serialVersionUID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Transient field will not be serialized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transient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"Person{"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"name='"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\'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", age="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", password='"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password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\'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'}'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5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2697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an object to a stream (serialization)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7D8AE9-5E45-B250-0DB2-D214197F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436" y="694313"/>
            <a:ext cx="5375564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java.io.FileOutputStream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java.io.ObjectOutputStream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SerializationExample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Create a new Person object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"John Doe"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secretPassword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Serialization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person.ser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ObjectOutputStream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ObjectOutputStream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 the Person object to the output stream - serialization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writeObject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"Serialized data is saved in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person.ser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8E7DBE-E0BD-F952-8875-12EB82DD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207355" cy="3416400"/>
          </a:xfrm>
        </p:spPr>
        <p:txBody>
          <a:bodyPr/>
          <a:lstStyle/>
          <a:p>
            <a:endParaRPr lang="el-GR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Το </a:t>
            </a:r>
            <a:r>
              <a:rPr lang="en-US" dirty="0" err="1">
                <a:solidFill>
                  <a:schemeClr val="tx1"/>
                </a:solidFill>
              </a:rPr>
              <a:t>ObjectOutputStream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l-GR" dirty="0">
                <a:solidFill>
                  <a:schemeClr val="tx1"/>
                </a:solidFill>
              </a:rPr>
              <a:t>είναι </a:t>
            </a:r>
            <a:r>
              <a:rPr lang="en-US" dirty="0">
                <a:solidFill>
                  <a:schemeClr val="tx1"/>
                </a:solidFill>
              </a:rPr>
              <a:t>wrapper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.ser </a:t>
            </a:r>
            <a:r>
              <a:rPr lang="el-GR" dirty="0">
                <a:solidFill>
                  <a:schemeClr val="tx1"/>
                </a:solidFill>
              </a:rPr>
              <a:t>χρησιμοποιείται για να υποδηλώσει πως ένα αρχείο εμπεριέχει </a:t>
            </a:r>
            <a:r>
              <a:rPr lang="en-US" dirty="0">
                <a:solidFill>
                  <a:schemeClr val="tx1"/>
                </a:solidFill>
              </a:rPr>
              <a:t>serialized objects </a:t>
            </a:r>
            <a:r>
              <a:rPr lang="el-GR" dirty="0">
                <a:solidFill>
                  <a:schemeClr val="tx1"/>
                </a:solidFill>
              </a:rPr>
              <a:t>και δεν είναι </a:t>
            </a:r>
            <a:r>
              <a:rPr lang="en-US" dirty="0">
                <a:solidFill>
                  <a:schemeClr val="tx1"/>
                </a:solidFill>
              </a:rPr>
              <a:t>human-readable</a:t>
            </a:r>
          </a:p>
        </p:txBody>
      </p:sp>
    </p:spTree>
    <p:extLst>
      <p:ext uri="{BB962C8B-B14F-4D97-AF65-F5344CB8AC3E}">
        <p14:creationId xmlns:p14="http://schemas.microsoft.com/office/powerpoint/2010/main" val="1093974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1512</Words>
  <Application>Microsoft Office PowerPoint</Application>
  <PresentationFormat>On-screen Show (16:9)</PresentationFormat>
  <Paragraphs>151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Arial</vt:lpstr>
      <vt:lpstr>Squada One</vt:lpstr>
      <vt:lpstr>Fira Code</vt:lpstr>
      <vt:lpstr>Simple Light</vt:lpstr>
      <vt:lpstr>PowerPoint Presentation</vt:lpstr>
      <vt:lpstr>IO and Serialization </vt:lpstr>
      <vt:lpstr>Intro to serialization</vt:lpstr>
      <vt:lpstr>(de)Serialization</vt:lpstr>
      <vt:lpstr>Serialization (purpose)</vt:lpstr>
      <vt:lpstr>Java built-in serialization</vt:lpstr>
      <vt:lpstr>Serialization με το java.io</vt:lpstr>
      <vt:lpstr>Writing an object to a stream (serialization)</vt:lpstr>
      <vt:lpstr>Writing an object to a stream (serialization)</vt:lpstr>
      <vt:lpstr>Διαβάζοντας object από stream(deserialization)</vt:lpstr>
      <vt:lpstr>JSON serialization</vt:lpstr>
      <vt:lpstr>JSON</vt:lpstr>
      <vt:lpstr>Jackson annotations</vt:lpstr>
      <vt:lpstr>Jackson παράδειγμα</vt:lpstr>
      <vt:lpstr>Gson annotations</vt:lpstr>
      <vt:lpstr>Gson παράδειγμα</vt:lpstr>
      <vt:lpstr>Jackson inheritance παράδειγμα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Malonas</dc:creator>
  <cp:lastModifiedBy>Dimitris Malonas</cp:lastModifiedBy>
  <cp:revision>300</cp:revision>
  <dcterms:modified xsi:type="dcterms:W3CDTF">2023-11-12T18:55:12Z</dcterms:modified>
</cp:coreProperties>
</file>