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22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837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779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55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07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66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84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249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590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20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A034CB0-A7D1-40CC-95F0-1D66180B06DA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AC81AD7-2E23-40BF-A6F1-3E90FB8ED2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598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2" y="382384"/>
            <a:ext cx="9418320" cy="12926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Online shop for Computers and Computer Components (CCC)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432" y="3429000"/>
            <a:ext cx="9418320" cy="1691640"/>
          </a:xfrm>
        </p:spPr>
        <p:txBody>
          <a:bodyPr/>
          <a:lstStyle/>
          <a:p>
            <a:pPr algn="ctr"/>
            <a:r>
              <a:rPr lang="bg-BG" dirty="0" smtClean="0"/>
              <a:t>Представена от Димитър Манчев, 62355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3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Node.js</a:t>
            </a:r>
          </a:p>
          <a:p>
            <a:r>
              <a:rPr lang="en-US" dirty="0" smtClean="0"/>
              <a:t>Express.js</a:t>
            </a:r>
          </a:p>
          <a:p>
            <a:r>
              <a:rPr lang="en-US" dirty="0" smtClean="0"/>
              <a:t>React.js</a:t>
            </a:r>
          </a:p>
          <a:p>
            <a:r>
              <a:rPr lang="en-US" dirty="0"/>
              <a:t>React-router</a:t>
            </a:r>
            <a:endParaRPr lang="en-US" dirty="0" smtClean="0"/>
          </a:p>
          <a:p>
            <a:r>
              <a:rPr lang="en-US" dirty="0" smtClean="0"/>
              <a:t>Bootstrap5</a:t>
            </a:r>
          </a:p>
          <a:p>
            <a:r>
              <a:rPr lang="en-US" dirty="0" err="1" smtClean="0"/>
              <a:t>Formik</a:t>
            </a:r>
            <a:endParaRPr lang="en-US" dirty="0" smtClean="0"/>
          </a:p>
          <a:p>
            <a:r>
              <a:rPr lang="en-US" dirty="0" smtClean="0"/>
              <a:t>Yup</a:t>
            </a:r>
          </a:p>
          <a:p>
            <a:r>
              <a:rPr lang="en-US" dirty="0" smtClean="0"/>
              <a:t>PG-promise</a:t>
            </a:r>
            <a:endParaRPr lang="bg-BG" dirty="0" smtClean="0"/>
          </a:p>
          <a:p>
            <a:r>
              <a:rPr lang="en-US" dirty="0" smtClean="0"/>
              <a:t>PG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Express-session</a:t>
            </a:r>
          </a:p>
          <a:p>
            <a:r>
              <a:rPr lang="en-US" dirty="0" err="1" smtClean="0"/>
              <a:t>Paypal-js-sdk</a:t>
            </a:r>
            <a:endParaRPr lang="en-US" dirty="0" smtClean="0"/>
          </a:p>
          <a:p>
            <a:r>
              <a:rPr lang="en-US" dirty="0" err="1"/>
              <a:t>Nodemailer</a:t>
            </a:r>
            <a:endParaRPr lang="en-US" dirty="0" smtClean="0"/>
          </a:p>
          <a:p>
            <a:r>
              <a:rPr lang="en-US" dirty="0" err="1"/>
              <a:t>Multer</a:t>
            </a:r>
            <a:endParaRPr lang="en-US" dirty="0"/>
          </a:p>
          <a:p>
            <a:r>
              <a:rPr lang="en-US" dirty="0" smtClean="0"/>
              <a:t>Crypto</a:t>
            </a:r>
          </a:p>
        </p:txBody>
      </p:sp>
    </p:spTree>
    <p:extLst>
      <p:ext uri="{BB962C8B-B14F-4D97-AF65-F5344CB8AC3E}">
        <p14:creationId xmlns:p14="http://schemas.microsoft.com/office/powerpoint/2010/main" val="395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Роли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Гост</a:t>
            </a:r>
          </a:p>
          <a:p>
            <a:r>
              <a:rPr lang="bg-BG" dirty="0" smtClean="0"/>
              <a:t>Клиент</a:t>
            </a:r>
          </a:p>
          <a:p>
            <a:r>
              <a:rPr lang="bg-BG" dirty="0" smtClean="0"/>
              <a:t>Персонал</a:t>
            </a:r>
          </a:p>
          <a:p>
            <a:r>
              <a:rPr lang="bg-BG" dirty="0" smtClean="0"/>
              <a:t>Администратор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85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Страници:</a:t>
            </a:r>
          </a:p>
          <a:p>
            <a:pPr lvl="1"/>
            <a:r>
              <a:rPr lang="bg-BG" dirty="0" smtClean="0"/>
              <a:t>Продукти</a:t>
            </a:r>
          </a:p>
          <a:p>
            <a:pPr lvl="1"/>
            <a:r>
              <a:rPr lang="bg-BG" dirty="0" smtClean="0"/>
              <a:t>Количка</a:t>
            </a:r>
          </a:p>
          <a:p>
            <a:pPr lvl="1"/>
            <a:r>
              <a:rPr lang="en-US" dirty="0" smtClean="0"/>
              <a:t>Checkout</a:t>
            </a:r>
            <a:endParaRPr lang="bg-BG" dirty="0" smtClean="0"/>
          </a:p>
          <a:p>
            <a:pPr lvl="1"/>
            <a:r>
              <a:rPr lang="en-US" dirty="0" smtClean="0"/>
              <a:t>PayPal Gateway</a:t>
            </a:r>
          </a:p>
          <a:p>
            <a:pPr lvl="1"/>
            <a:r>
              <a:rPr lang="bg-BG" dirty="0" smtClean="0"/>
              <a:t>История на Поръчките</a:t>
            </a:r>
          </a:p>
          <a:p>
            <a:pPr lvl="1"/>
            <a:r>
              <a:rPr lang="bg-BG" dirty="0" smtClean="0"/>
              <a:t>Моят профил</a:t>
            </a:r>
          </a:p>
          <a:p>
            <a:pPr lvl="1"/>
            <a:r>
              <a:rPr lang="bg-BG" dirty="0" smtClean="0"/>
              <a:t>Управление на продукти</a:t>
            </a:r>
          </a:p>
          <a:p>
            <a:pPr lvl="1"/>
            <a:r>
              <a:rPr lang="bg-BG" dirty="0" smtClean="0"/>
              <a:t>Управление на поръчки</a:t>
            </a:r>
          </a:p>
          <a:p>
            <a:pPr lvl="1"/>
            <a:r>
              <a:rPr lang="bg-BG" dirty="0" smtClean="0"/>
              <a:t>Управление на потребители</a:t>
            </a:r>
          </a:p>
          <a:p>
            <a:pPr lvl="1"/>
            <a:r>
              <a:rPr lang="bg-BG" dirty="0" smtClean="0"/>
              <a:t>Управление на персонал</a:t>
            </a:r>
          </a:p>
          <a:p>
            <a:pPr lvl="1"/>
            <a:r>
              <a:rPr lang="bg-BG" dirty="0" smtClean="0"/>
              <a:t>Управление на роли</a:t>
            </a:r>
          </a:p>
          <a:p>
            <a:pPr lvl="1"/>
            <a:r>
              <a:rPr lang="bg-BG" dirty="0" smtClean="0"/>
              <a:t>Целеви групи</a:t>
            </a:r>
          </a:p>
          <a:p>
            <a:pPr lvl="1"/>
            <a:r>
              <a:rPr lang="bg-BG" dirty="0" smtClean="0"/>
              <a:t>Промоции</a:t>
            </a:r>
            <a:endParaRPr lang="en-US" dirty="0" smtClean="0"/>
          </a:p>
          <a:p>
            <a:pPr lvl="1"/>
            <a:r>
              <a:rPr lang="bg-BG" dirty="0" smtClean="0"/>
              <a:t>Шаблон за имейли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База данни:</a:t>
            </a:r>
          </a:p>
          <a:p>
            <a:pPr lvl="1"/>
            <a:r>
              <a:rPr lang="en-US" dirty="0" smtClean="0"/>
              <a:t>PostgreSQL14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81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25" y="2211776"/>
            <a:ext cx="62865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8" y="1280160"/>
            <a:ext cx="9692640" cy="1325562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67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32</TotalTime>
  <Words>79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Online shop for Computers and Computer Components (CCC)</vt:lpstr>
      <vt:lpstr>Използвани технологии</vt:lpstr>
      <vt:lpstr>Роли</vt:lpstr>
      <vt:lpstr>Архитектура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 for Computers and Computer Components (CCC)</dc:title>
  <dc:creator>Митко Манчев</dc:creator>
  <cp:lastModifiedBy>Митко Манчев</cp:lastModifiedBy>
  <cp:revision>3</cp:revision>
  <dcterms:created xsi:type="dcterms:W3CDTF">2022-07-03T09:33:37Z</dcterms:created>
  <dcterms:modified xsi:type="dcterms:W3CDTF">2022-07-03T10:05:53Z</dcterms:modified>
</cp:coreProperties>
</file>