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67"/>
  </p:handoutMasterIdLst>
  <p:sldIdLst>
    <p:sldId id="256" r:id="rId4"/>
    <p:sldId id="262" r:id="rId5"/>
    <p:sldId id="310" r:id="rId6"/>
    <p:sldId id="261" r:id="rId7"/>
    <p:sldId id="312" r:id="rId8"/>
    <p:sldId id="286" r:id="rId9"/>
    <p:sldId id="313" r:id="rId10"/>
    <p:sldId id="293" r:id="rId11"/>
    <p:sldId id="314" r:id="rId12"/>
    <p:sldId id="315" r:id="rId13"/>
    <p:sldId id="316" r:id="rId14"/>
    <p:sldId id="321" r:id="rId15"/>
    <p:sldId id="320" r:id="rId16"/>
    <p:sldId id="318" r:id="rId17"/>
    <p:sldId id="319" r:id="rId18"/>
    <p:sldId id="284" r:id="rId19"/>
    <p:sldId id="322" r:id="rId20"/>
    <p:sldId id="317" r:id="rId21"/>
    <p:sldId id="307" r:id="rId22"/>
    <p:sldId id="309" r:id="rId23"/>
    <p:sldId id="311" r:id="rId24"/>
    <p:sldId id="277" r:id="rId25"/>
    <p:sldId id="264" r:id="rId26"/>
    <p:sldId id="273" r:id="rId27"/>
    <p:sldId id="265" r:id="rId28"/>
    <p:sldId id="295" r:id="rId29"/>
    <p:sldId id="270" r:id="rId30"/>
    <p:sldId id="292" r:id="rId31"/>
    <p:sldId id="296" r:id="rId32"/>
    <p:sldId id="285" r:id="rId33"/>
    <p:sldId id="275" r:id="rId34"/>
    <p:sldId id="297" r:id="rId35"/>
    <p:sldId id="282" r:id="rId36"/>
    <p:sldId id="298" r:id="rId37"/>
    <p:sldId id="281" r:id="rId38"/>
    <p:sldId id="294" r:id="rId39"/>
    <p:sldId id="299" r:id="rId40"/>
    <p:sldId id="283" r:id="rId41"/>
    <p:sldId id="300" r:id="rId42"/>
    <p:sldId id="291" r:id="rId43"/>
    <p:sldId id="276" r:id="rId44"/>
    <p:sldId id="306" r:id="rId45"/>
    <p:sldId id="301" r:id="rId46"/>
    <p:sldId id="272" r:id="rId47"/>
    <p:sldId id="302" r:id="rId48"/>
    <p:sldId id="290" r:id="rId49"/>
    <p:sldId id="266" r:id="rId50"/>
    <p:sldId id="303" r:id="rId51"/>
    <p:sldId id="274" r:id="rId52"/>
    <p:sldId id="287" r:id="rId53"/>
    <p:sldId id="304" r:id="rId54"/>
    <p:sldId id="278" r:id="rId55"/>
    <p:sldId id="271" r:id="rId56"/>
    <p:sldId id="305" r:id="rId57"/>
    <p:sldId id="280" r:id="rId58"/>
    <p:sldId id="279" r:id="rId59"/>
    <p:sldId id="289" r:id="rId60"/>
    <p:sldId id="288" r:id="rId61"/>
    <p:sldId id="260" r:id="rId62"/>
    <p:sldId id="263" r:id="rId63"/>
    <p:sldId id="257" r:id="rId64"/>
    <p:sldId id="258" r:id="rId65"/>
    <p:sldId id="259" r:id="rId6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0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1" autoAdjust="0"/>
    <p:restoredTop sz="94660"/>
  </p:normalViewPr>
  <p:slideViewPr>
    <p:cSldViewPr snapToGrid="0">
      <p:cViewPr>
        <p:scale>
          <a:sx n="50" d="100"/>
          <a:sy n="50" d="100"/>
        </p:scale>
        <p:origin x="-24" y="787"/>
      </p:cViewPr>
      <p:guideLst>
        <p:guide orient="horz" pos="2184"/>
        <p:guide pos="3840"/>
      </p:guideLst>
    </p:cSldViewPr>
  </p:slideViewPr>
  <p:notesTextViewPr>
    <p:cViewPr>
      <p:scale>
        <a:sx n="1" d="1"/>
        <a:sy n="1" d="1"/>
      </p:scale>
      <p:origin x="0" y="0"/>
    </p:cViewPr>
  </p:notesTextViewPr>
  <p:notesViewPr>
    <p:cSldViewPr snapToGrid="0" showGuides="1">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bg1"/>
            </a:solidFill>
          </c:spPr>
          <c:invertIfNegative val="0"/>
          <c:dPt>
            <c:idx val="0"/>
            <c:invertIfNegative val="0"/>
            <c:bubble3D val="0"/>
            <c:extLst>
              <c:ext xmlns:c16="http://schemas.microsoft.com/office/drawing/2014/chart" uri="{C3380CC4-5D6E-409C-BE32-E72D297353CC}">
                <c16:uniqueId val="{00000001-0E75-4B6E-9FF9-7F1E6F2F7142}"/>
              </c:ext>
            </c:extLst>
          </c:dPt>
          <c:dPt>
            <c:idx val="1"/>
            <c:invertIfNegative val="0"/>
            <c:bubble3D val="0"/>
            <c:extLst>
              <c:ext xmlns:c16="http://schemas.microsoft.com/office/drawing/2014/chart" uri="{C3380CC4-5D6E-409C-BE32-E72D297353CC}">
                <c16:uniqueId val="{00000003-0E75-4B6E-9FF9-7F1E6F2F7142}"/>
              </c:ext>
            </c:extLst>
          </c:dPt>
          <c:dPt>
            <c:idx val="2"/>
            <c:invertIfNegative val="0"/>
            <c:bubble3D val="0"/>
            <c:extLst>
              <c:ext xmlns:c16="http://schemas.microsoft.com/office/drawing/2014/chart" uri="{C3380CC4-5D6E-409C-BE32-E72D297353CC}">
                <c16:uniqueId val="{00000005-0E75-4B6E-9FF9-7F1E6F2F7142}"/>
              </c:ext>
            </c:extLst>
          </c:dPt>
          <c:dPt>
            <c:idx val="3"/>
            <c:invertIfNegative val="0"/>
            <c:bubble3D val="0"/>
            <c:extLst>
              <c:ext xmlns:c16="http://schemas.microsoft.com/office/drawing/2014/chart" uri="{C3380CC4-5D6E-409C-BE32-E72D297353CC}">
                <c16:uniqueId val="{00000007-0E75-4B6E-9FF9-7F1E6F2F714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40</c:v>
                </c:pt>
                <c:pt idx="1">
                  <c:v>80</c:v>
                </c:pt>
                <c:pt idx="2">
                  <c:v>60</c:v>
                </c:pt>
                <c:pt idx="3">
                  <c:v>50</c:v>
                </c:pt>
              </c:numCache>
            </c:numRef>
          </c:val>
          <c:extLst>
            <c:ext xmlns:c16="http://schemas.microsoft.com/office/drawing/2014/chart" uri="{C3380CC4-5D6E-409C-BE32-E72D297353CC}">
              <c16:uniqueId val="{00000008-0E75-4B6E-9FF9-7F1E6F2F7142}"/>
            </c:ext>
          </c:extLst>
        </c:ser>
        <c:dLbls>
          <c:showLegendKey val="0"/>
          <c:showVal val="0"/>
          <c:showCatName val="0"/>
          <c:showSerName val="0"/>
          <c:showPercent val="0"/>
          <c:showBubbleSize val="0"/>
        </c:dLbls>
        <c:gapWidth val="155"/>
        <c:overlap val="100"/>
        <c:axId val="248449280"/>
        <c:axId val="248467456"/>
      </c:barChart>
      <c:catAx>
        <c:axId val="248449280"/>
        <c:scaling>
          <c:orientation val="minMax"/>
        </c:scaling>
        <c:delete val="1"/>
        <c:axPos val="b"/>
        <c:numFmt formatCode="General" sourceLinked="0"/>
        <c:majorTickMark val="out"/>
        <c:minorTickMark val="none"/>
        <c:tickLblPos val="nextTo"/>
        <c:crossAx val="248467456"/>
        <c:crosses val="autoZero"/>
        <c:auto val="1"/>
        <c:lblAlgn val="ctr"/>
        <c:lblOffset val="100"/>
        <c:noMultiLvlLbl val="0"/>
      </c:catAx>
      <c:valAx>
        <c:axId val="248467456"/>
        <c:scaling>
          <c:orientation val="minMax"/>
        </c:scaling>
        <c:delete val="1"/>
        <c:axPos val="l"/>
        <c:majorGridlines>
          <c:spPr>
            <a:ln>
              <a:noFill/>
            </a:ln>
          </c:spPr>
        </c:majorGridlines>
        <c:numFmt formatCode="General" sourceLinked="1"/>
        <c:majorTickMark val="out"/>
        <c:minorTickMark val="none"/>
        <c:tickLblPos val="nextTo"/>
        <c:crossAx val="248449280"/>
        <c:crosses val="autoZero"/>
        <c:crossBetween val="between"/>
      </c:valAx>
      <c:spPr>
        <a:noFill/>
        <a:ln>
          <a:noFill/>
        </a:ln>
      </c:spPr>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819506162865578E-2"/>
          <c:y val="1.8750171414054075E-2"/>
          <c:w val="0.9236006184498019"/>
          <c:h val="0.96562499999999996"/>
        </c:manualLayout>
      </c:layout>
      <c:doughnutChart>
        <c:varyColors val="1"/>
        <c:ser>
          <c:idx val="0"/>
          <c:order val="0"/>
          <c:tx>
            <c:strRef>
              <c:f>Sheet1!$B$1</c:f>
              <c:strCache>
                <c:ptCount val="1"/>
                <c:pt idx="0">
                  <c:v>Sales</c:v>
                </c:pt>
              </c:strCache>
            </c:strRef>
          </c:tx>
          <c:dPt>
            <c:idx val="0"/>
            <c:bubble3D val="0"/>
            <c:spPr>
              <a:solidFill>
                <a:schemeClr val="bg1"/>
              </a:solidFill>
            </c:spPr>
            <c:extLst>
              <c:ext xmlns:c16="http://schemas.microsoft.com/office/drawing/2014/chart" uri="{C3380CC4-5D6E-409C-BE32-E72D297353CC}">
                <c16:uniqueId val="{00000001-CDB0-4FB2-91C3-A01638513090}"/>
              </c:ext>
            </c:extLst>
          </c:dPt>
          <c:dPt>
            <c:idx val="1"/>
            <c:bubble3D val="0"/>
            <c:spPr>
              <a:solidFill>
                <a:schemeClr val="bg1">
                  <a:alpha val="50000"/>
                </a:schemeClr>
              </a:solidFill>
            </c:spPr>
            <c:extLst>
              <c:ext xmlns:c16="http://schemas.microsoft.com/office/drawing/2014/chart" uri="{C3380CC4-5D6E-409C-BE32-E72D297353CC}">
                <c16:uniqueId val="{00000003-CDB0-4FB2-91C3-A01638513090}"/>
              </c:ext>
            </c:extLst>
          </c:dPt>
          <c:cat>
            <c:strRef>
              <c:f>Sheet1!$A$2:$A$3</c:f>
              <c:strCache>
                <c:ptCount val="2"/>
                <c:pt idx="0">
                  <c:v>1st Qtr</c:v>
                </c:pt>
                <c:pt idx="1">
                  <c:v>2nd Qtr</c:v>
                </c:pt>
              </c:strCache>
            </c:strRef>
          </c:cat>
          <c:val>
            <c:numRef>
              <c:f>Sheet1!$B$2:$B$3</c:f>
              <c:numCache>
                <c:formatCode>General</c:formatCode>
                <c:ptCount val="2"/>
                <c:pt idx="0">
                  <c:v>43</c:v>
                </c:pt>
                <c:pt idx="1">
                  <c:v>57</c:v>
                </c:pt>
              </c:numCache>
            </c:numRef>
          </c:val>
          <c:extLst>
            <c:ext xmlns:c16="http://schemas.microsoft.com/office/drawing/2014/chart" uri="{C3380CC4-5D6E-409C-BE32-E72D297353CC}">
              <c16:uniqueId val="{00000004-CDB0-4FB2-91C3-A01638513090}"/>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819506162865578E-2"/>
          <c:y val="1.8750171414054075E-2"/>
          <c:w val="0.9236006184498019"/>
          <c:h val="0.96562499999999996"/>
        </c:manualLayout>
      </c:layout>
      <c:doughnutChart>
        <c:varyColors val="1"/>
        <c:ser>
          <c:idx val="0"/>
          <c:order val="0"/>
          <c:tx>
            <c:strRef>
              <c:f>Sheet1!$B$1</c:f>
              <c:strCache>
                <c:ptCount val="1"/>
                <c:pt idx="0">
                  <c:v>Sales</c:v>
                </c:pt>
              </c:strCache>
            </c:strRef>
          </c:tx>
          <c:spPr>
            <a:solidFill>
              <a:schemeClr val="bg1"/>
            </a:solidFill>
          </c:spPr>
          <c:dPt>
            <c:idx val="0"/>
            <c:bubble3D val="0"/>
            <c:extLst>
              <c:ext xmlns:c16="http://schemas.microsoft.com/office/drawing/2014/chart" uri="{C3380CC4-5D6E-409C-BE32-E72D297353CC}">
                <c16:uniqueId val="{00000001-DF44-4ED8-AEC8-235578C42277}"/>
              </c:ext>
            </c:extLst>
          </c:dPt>
          <c:dPt>
            <c:idx val="1"/>
            <c:bubble3D val="0"/>
            <c:spPr>
              <a:solidFill>
                <a:schemeClr val="bg1">
                  <a:alpha val="50000"/>
                </a:schemeClr>
              </a:solidFill>
            </c:spPr>
            <c:extLst>
              <c:ext xmlns:c16="http://schemas.microsoft.com/office/drawing/2014/chart" uri="{C3380CC4-5D6E-409C-BE32-E72D297353CC}">
                <c16:uniqueId val="{00000003-DF44-4ED8-AEC8-235578C42277}"/>
              </c:ext>
            </c:extLst>
          </c:dPt>
          <c:cat>
            <c:strRef>
              <c:f>Sheet1!$A$2:$A$3</c:f>
              <c:strCache>
                <c:ptCount val="2"/>
                <c:pt idx="0">
                  <c:v>1st Qtr</c:v>
                </c:pt>
                <c:pt idx="1">
                  <c:v>2nd Qtr</c:v>
                </c:pt>
              </c:strCache>
            </c:strRef>
          </c:cat>
          <c:val>
            <c:numRef>
              <c:f>Sheet1!$B$2:$B$3</c:f>
              <c:numCache>
                <c:formatCode>General</c:formatCode>
                <c:ptCount val="2"/>
                <c:pt idx="0">
                  <c:v>92</c:v>
                </c:pt>
                <c:pt idx="1">
                  <c:v>8</c:v>
                </c:pt>
              </c:numCache>
            </c:numRef>
          </c:val>
          <c:extLst>
            <c:ext xmlns:c16="http://schemas.microsoft.com/office/drawing/2014/chart" uri="{C3380CC4-5D6E-409C-BE32-E72D297353CC}">
              <c16:uniqueId val="{00000004-DF44-4ED8-AEC8-235578C42277}"/>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819506162865578E-2"/>
          <c:y val="1.8750171414054075E-2"/>
          <c:w val="0.9236006184498019"/>
          <c:h val="0.96562499999999996"/>
        </c:manualLayout>
      </c:layout>
      <c:doughnutChart>
        <c:varyColors val="1"/>
        <c:ser>
          <c:idx val="0"/>
          <c:order val="0"/>
          <c:tx>
            <c:strRef>
              <c:f>Sheet1!$B$1</c:f>
              <c:strCache>
                <c:ptCount val="1"/>
                <c:pt idx="0">
                  <c:v>Sales</c:v>
                </c:pt>
              </c:strCache>
            </c:strRef>
          </c:tx>
          <c:dPt>
            <c:idx val="0"/>
            <c:bubble3D val="0"/>
            <c:spPr>
              <a:solidFill>
                <a:schemeClr val="bg1"/>
              </a:solidFill>
            </c:spPr>
            <c:extLst>
              <c:ext xmlns:c16="http://schemas.microsoft.com/office/drawing/2014/chart" uri="{C3380CC4-5D6E-409C-BE32-E72D297353CC}">
                <c16:uniqueId val="{00000001-EC87-4B1C-80E1-34D09353ED07}"/>
              </c:ext>
            </c:extLst>
          </c:dPt>
          <c:dPt>
            <c:idx val="1"/>
            <c:bubble3D val="0"/>
            <c:spPr>
              <a:solidFill>
                <a:schemeClr val="bg1">
                  <a:alpha val="50000"/>
                </a:schemeClr>
              </a:solidFill>
            </c:spPr>
            <c:extLst>
              <c:ext xmlns:c16="http://schemas.microsoft.com/office/drawing/2014/chart" uri="{C3380CC4-5D6E-409C-BE32-E72D297353CC}">
                <c16:uniqueId val="{00000003-EC87-4B1C-80E1-34D09353ED07}"/>
              </c:ext>
            </c:extLst>
          </c:dPt>
          <c:cat>
            <c:strRef>
              <c:f>Sheet1!$A$2:$A$3</c:f>
              <c:strCache>
                <c:ptCount val="2"/>
                <c:pt idx="0">
                  <c:v>1st Qtr</c:v>
                </c:pt>
                <c:pt idx="1">
                  <c:v>2nd Qtr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4-EC87-4B1C-80E1-34D09353ED07}"/>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819506162865578E-2"/>
          <c:y val="1.8750171414054075E-2"/>
          <c:w val="0.9236006184498019"/>
          <c:h val="0.96562499999999996"/>
        </c:manualLayout>
      </c:layout>
      <c:doughnutChart>
        <c:varyColors val="1"/>
        <c:ser>
          <c:idx val="0"/>
          <c:order val="0"/>
          <c:tx>
            <c:strRef>
              <c:f>Sheet1!$B$1</c:f>
              <c:strCache>
                <c:ptCount val="1"/>
                <c:pt idx="0">
                  <c:v>Sales</c:v>
                </c:pt>
              </c:strCache>
            </c:strRef>
          </c:tx>
          <c:spPr>
            <a:solidFill>
              <a:schemeClr val="bg1"/>
            </a:solidFill>
          </c:spPr>
          <c:dPt>
            <c:idx val="0"/>
            <c:bubble3D val="0"/>
            <c:extLst>
              <c:ext xmlns:c16="http://schemas.microsoft.com/office/drawing/2014/chart" uri="{C3380CC4-5D6E-409C-BE32-E72D297353CC}">
                <c16:uniqueId val="{00000001-FBD9-43DF-A97A-358B2166E67C}"/>
              </c:ext>
            </c:extLst>
          </c:dPt>
          <c:dPt>
            <c:idx val="1"/>
            <c:bubble3D val="0"/>
            <c:spPr>
              <a:solidFill>
                <a:schemeClr val="bg1">
                  <a:alpha val="50000"/>
                </a:schemeClr>
              </a:solidFill>
            </c:spPr>
            <c:extLst>
              <c:ext xmlns:c16="http://schemas.microsoft.com/office/drawing/2014/chart" uri="{C3380CC4-5D6E-409C-BE32-E72D297353CC}">
                <c16:uniqueId val="{00000003-FBD9-43DF-A97A-358B2166E67C}"/>
              </c:ext>
            </c:extLst>
          </c:dPt>
          <c:cat>
            <c:strRef>
              <c:f>Sheet1!$A$2:$A$3</c:f>
              <c:strCache>
                <c:ptCount val="2"/>
                <c:pt idx="0">
                  <c:v>1st Qtr</c:v>
                </c:pt>
                <c:pt idx="1">
                  <c:v>2nd Qtr</c:v>
                </c:pt>
              </c:strCache>
            </c:strRef>
          </c:cat>
          <c:val>
            <c:numRef>
              <c:f>Sheet1!$B$2:$B$3</c:f>
              <c:numCache>
                <c:formatCode>General</c:formatCode>
                <c:ptCount val="2"/>
                <c:pt idx="0">
                  <c:v>76</c:v>
                </c:pt>
                <c:pt idx="1">
                  <c:v>24</c:v>
                </c:pt>
              </c:numCache>
            </c:numRef>
          </c:val>
          <c:extLst>
            <c:ext xmlns:c16="http://schemas.microsoft.com/office/drawing/2014/chart" uri="{C3380CC4-5D6E-409C-BE32-E72D297353CC}">
              <c16:uniqueId val="{00000004-FBD9-43DF-A97A-358B2166E67C}"/>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037512-E867-4BD9-B1DC-7FDDB492ED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DA32FB-9563-4DDB-84B0-3B5918A196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3E2B0F-4B21-488B-8301-A59D1BB9A12D}" type="datetimeFigureOut">
              <a:rPr lang="en-US" smtClean="0"/>
              <a:t>6/20/2021</a:t>
            </a:fld>
            <a:endParaRPr lang="en-US"/>
          </a:p>
        </p:txBody>
      </p:sp>
      <p:sp>
        <p:nvSpPr>
          <p:cNvPr id="4" name="Footer Placeholder 3">
            <a:extLst>
              <a:ext uri="{FF2B5EF4-FFF2-40B4-BE49-F238E27FC236}">
                <a16:creationId xmlns:a16="http://schemas.microsoft.com/office/drawing/2014/main" id="{83337EFB-C7AA-4DEF-934D-2212E1B669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79D43F-C9F2-48A6-89A5-A9F97F9AA7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B500EA-AD41-4BB9-948E-A6C7D45D04B4}" type="slidenum">
              <a:rPr lang="en-US" smtClean="0"/>
              <a:t>‹#›</a:t>
            </a:fld>
            <a:endParaRPr lang="en-US"/>
          </a:p>
        </p:txBody>
      </p:sp>
    </p:spTree>
    <p:extLst>
      <p:ext uri="{BB962C8B-B14F-4D97-AF65-F5344CB8AC3E}">
        <p14:creationId xmlns:p14="http://schemas.microsoft.com/office/powerpoint/2010/main" val="28736140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0A5A484-D6B9-4D71-9325-440B0D4886BB}"/>
              </a:ext>
            </a:extLst>
          </p:cNvPr>
          <p:cNvSpPr/>
          <p:nvPr userDrawn="1"/>
        </p:nvSpPr>
        <p:spPr>
          <a:xfrm>
            <a:off x="4211053" y="256674"/>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3571BDD-DC53-4783-BC23-C258AB2F2887}"/>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EA6323D-E0BB-4C95-A657-59AB1363F8D2}"/>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9F39705-C57A-4AE0-983C-3D5BB3589718}"/>
              </a:ext>
            </a:extLst>
          </p:cNvPr>
          <p:cNvSpPr/>
          <p:nvPr userDrawn="1"/>
        </p:nvSpPr>
        <p:spPr>
          <a:xfrm>
            <a:off x="5638800" y="4475747"/>
            <a:ext cx="562836" cy="164901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831151A-88E1-4969-8B6A-F56A890F199F}"/>
              </a:ext>
            </a:extLst>
          </p:cNvPr>
          <p:cNvSpPr/>
          <p:nvPr userDrawn="1"/>
        </p:nvSpPr>
        <p:spPr>
          <a:xfrm flipH="1">
            <a:off x="7491447" y="0"/>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1990270-BEE2-497F-A317-5ED687020DF8}"/>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5824450-2616-4C2B-9604-7D0351D28DF4}"/>
              </a:ext>
            </a:extLst>
          </p:cNvPr>
          <p:cNvSpPr/>
          <p:nvPr userDrawn="1"/>
        </p:nvSpPr>
        <p:spPr>
          <a:xfrm flipH="1">
            <a:off x="9105042" y="4828674"/>
            <a:ext cx="184592" cy="1772652"/>
          </a:xfrm>
          <a:prstGeom prst="roundRect">
            <a:avLst>
              <a:gd name="adj" fmla="val 50000"/>
            </a:avLst>
          </a:prstGeom>
          <a:gradFill>
            <a:gsLst>
              <a:gs pos="61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3FF57CF-02B5-4934-BB1F-879EBEDFC618}"/>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sp>
        <p:nvSpPr>
          <p:cNvPr id="18" name="Freeform: Shape 17">
            <a:extLst>
              <a:ext uri="{FF2B5EF4-FFF2-40B4-BE49-F238E27FC236}">
                <a16:creationId xmlns:a16="http://schemas.microsoft.com/office/drawing/2014/main" id="{2B3F614A-BD4F-4B78-BF78-FA7A5010B5B9}"/>
              </a:ext>
            </a:extLst>
          </p:cNvPr>
          <p:cNvSpPr/>
          <p:nvPr userDrawn="1"/>
        </p:nvSpPr>
        <p:spPr>
          <a:xfrm rot="506545">
            <a:off x="10048199" y="3656438"/>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384E7A02-D169-4E89-B9C7-0E428D2A49D6}"/>
              </a:ext>
            </a:extLst>
          </p:cNvPr>
          <p:cNvGrpSpPr/>
          <p:nvPr userDrawn="1"/>
        </p:nvGrpSpPr>
        <p:grpSpPr>
          <a:xfrm>
            <a:off x="160070" y="163202"/>
            <a:ext cx="2781298" cy="2281190"/>
            <a:chOff x="160070" y="163202"/>
            <a:chExt cx="2781298" cy="2281190"/>
          </a:xfrm>
          <a:solidFill>
            <a:srgbClr val="FFFFFF">
              <a:alpha val="40000"/>
            </a:srgbClr>
          </a:solidFill>
        </p:grpSpPr>
        <p:sp>
          <p:nvSpPr>
            <p:cNvPr id="20" name="Freeform: Shape 19">
              <a:extLst>
                <a:ext uri="{FF2B5EF4-FFF2-40B4-BE49-F238E27FC236}">
                  <a16:creationId xmlns:a16="http://schemas.microsoft.com/office/drawing/2014/main" id="{A343436B-46C1-469C-9DD5-D3838A85C3BC}"/>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12A5E49-AF61-42EB-B6AF-66DDB7DB1DD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50F129-15D1-4E3B-954A-CBA5B71550B1}"/>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711E7D4-E016-46A7-A452-2E265ADC01CC}"/>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059EB11-EBD3-4437-9F34-AFBC3707E104}"/>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AB7C8A5-4E4F-4B62-93D6-189CB2161546}"/>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738DF48-6AAF-4321-83FC-42BD1D12C9F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D6F2B31-7A47-46A0-913E-78255F3A7B34}"/>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F1F7FF-444B-40D3-A4AA-40C075530BE7}"/>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10F9B07-ED3F-4F97-8228-9A766C19ED48}"/>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CDB2FFB-BB16-49B5-81C2-983D6D02D860}"/>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11693A7-707E-4960-A41E-699F431F9301}"/>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9722B66-2C81-4964-B945-6D04F873D52E}"/>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CB4B98D-6314-4608-80F7-89B5D87159D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089BA62-CE82-4D25-A5E3-28C6B41A256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9AACDD5-39E6-48AB-A956-6DD59FE244F6}"/>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B6B9631-7D63-4350-B220-EB6098369AB9}"/>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D45ACB7-0DA4-4466-8175-D6E94564E5CB}"/>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7D0BB18-1A40-46FD-A507-7032394C027B}"/>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2BE51C-183B-42AE-A6F2-CCBB84EFF696}"/>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8B603F8-C243-449D-B208-A194DAD19352}"/>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F13737-2129-40EA-AB7C-15AE74DE7C9C}"/>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4080DF7-132A-4FB9-A7CF-0E1E9E275C9B}"/>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A726207-CCED-48DE-8374-65B03C88CE6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E5A4BB1-8836-4D84-8A23-2E6AC02A1D10}"/>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EC1610C-DDA3-4350-BEC6-80ED4E19FC41}"/>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C2DD5AF-3CA4-4B7B-9A0D-B2ACB651F6D5}"/>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F6DBD4F-38BE-45EC-A609-6202A2E24862}"/>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205DFB5-ED9B-4FA3-AAD1-E21DCBBCFDED}"/>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0BD301B-73A6-40A9-A79A-133C4A70E39F}"/>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8881E9-1356-4715-B469-5D8C21656F25}"/>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1EF87BB-039F-4BF1-BE44-44415B82202B}"/>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2E51C2E-4431-491D-ACAA-6EB210F1B67E}"/>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ABD4133-BB89-4965-BF7E-599018EAD140}"/>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3FD6F4D-3C08-4E35-AAA6-178D7777F93D}"/>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41280EB-B68A-4E53-B0F2-E4022291C98B}"/>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619A155-E30A-4A8F-81DA-B0DB4B9645A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D93D41E-5301-45E2-A6AB-508D0D8F785F}"/>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13E91-AFD7-4F3A-BA37-82116286FE12}"/>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E4021BA-3DD8-438E-A5E3-6C4396F670D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46728B0-7F28-4D3F-97DF-1185ABF78D34}"/>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715978B-FAAE-445B-9955-9F8616BEF551}"/>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69088FD-39CD-4593-8138-A1632A96D229}"/>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FE66FC4-93AE-4E03-8158-CF2634667CFE}"/>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2ED3406-E402-4482-8DCE-9B244A6DD77B}"/>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grpSp>
        <p:nvGrpSpPr>
          <p:cNvPr id="65" name="Graphic 100">
            <a:extLst>
              <a:ext uri="{FF2B5EF4-FFF2-40B4-BE49-F238E27FC236}">
                <a16:creationId xmlns:a16="http://schemas.microsoft.com/office/drawing/2014/main" id="{4E761F38-86B6-4DBD-9A18-3942EFBD6681}"/>
              </a:ext>
            </a:extLst>
          </p:cNvPr>
          <p:cNvGrpSpPr/>
          <p:nvPr userDrawn="1"/>
        </p:nvGrpSpPr>
        <p:grpSpPr>
          <a:xfrm rot="13507739">
            <a:off x="10777750" y="4722971"/>
            <a:ext cx="1552899" cy="2914586"/>
            <a:chOff x="9770176" y="2870964"/>
            <a:chExt cx="829627" cy="1557100"/>
          </a:xfrm>
          <a:solidFill>
            <a:schemeClr val="bg1">
              <a:alpha val="60000"/>
            </a:schemeClr>
          </a:solidFill>
        </p:grpSpPr>
        <p:sp>
          <p:nvSpPr>
            <p:cNvPr id="66" name="Freeform: Shape 65">
              <a:extLst>
                <a:ext uri="{FF2B5EF4-FFF2-40B4-BE49-F238E27FC236}">
                  <a16:creationId xmlns:a16="http://schemas.microsoft.com/office/drawing/2014/main" id="{782748EB-04F7-46BD-83D5-D3F271F1ABF1}"/>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4A677E1-5A14-49EE-97FB-448CD570A33E}"/>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D3C3297-9324-4D38-BB3A-730CBA24E6F4}"/>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E1C6339-9E20-4E0F-8A6B-28FA2CE50140}"/>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DD9EB92-6A05-4385-8012-7917A824D647}"/>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890146B-DC8B-4A2E-BC5A-4F6CB36A06F5}"/>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4CBA8FB-1DD2-444E-A489-FC112F5A7339}"/>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B21CE2-E512-41A6-9F43-76D46788025F}"/>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A6C7433-C0F0-4222-A7E3-2A48B5A1FD95}"/>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87C9F97-60B6-4EDA-83DB-3FE00E52E58F}"/>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4F16AE2-7451-475A-9505-2E8C0DACB58D}"/>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FFC64C3-E9BD-4649-8F6D-A06137D7E280}"/>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50FA9F-2290-42B9-B343-08D65867458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573CAAD-07E8-4899-88B1-F1C4A9A8AAC2}"/>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2AF3CE2-4BA3-47D0-801C-B08611D7A851}"/>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59DE962-46E6-458E-904A-535116D53D30}"/>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41BB57F-7A2B-4C5A-8C4B-36046EC2A2C5}"/>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C938223-E0F2-401D-B71E-588937DC1776}"/>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B66525E-E754-4B91-960B-A835889DF333}"/>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43A3C17-472B-403A-A03D-EEB98AB8D05A}"/>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278ED4A-92A4-421F-929E-213329AABF78}"/>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0862146-C260-4533-85B0-BF7FB7644C51}"/>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7FF30BC-D2FB-49A3-952A-595438F160DB}"/>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00633E6-3A6B-4E51-9294-BBDD13079D00}"/>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40F4932-64C2-456E-8AB2-EFC9A74681C3}"/>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9F4DFCE-356C-4DFA-96DE-DAF01480BD43}"/>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39D1CE1-9DCF-4693-B7D8-866CA54B0099}"/>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C334488-8F37-4C6F-8E56-1ABB8613C7F6}"/>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B27A6D1-56A5-4F73-A964-83902BC41070}"/>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74CEA42-C02E-497C-BF31-6D96B7134827}"/>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6E9A2AF-9FBC-4131-9508-B4BBC060EED3}"/>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C3C4A72-DCF8-47E2-B3BA-005FE241D289}"/>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9D1F9CB-F81C-4199-AE2E-C1A1E9569BF8}"/>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031B965-1FB5-419D-A511-6A2DD4826B0D}"/>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347B314-C69C-43F8-8649-CDE12C579E8D}"/>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96DE891-99C7-4853-8030-B85BB513398E}"/>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720EAB2-B579-45FB-8CDE-D6E1E9E55E86}"/>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B212A5-3E6A-4F50-969F-909796E33B7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833A708-F19C-497C-8D56-B4D8F8D8D4BE}"/>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70CFD02-75A5-4890-B518-35EABAC44FBF}"/>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E4E6DED-E415-4598-AD18-33020BEB99EA}"/>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7B54E6-6933-488E-91B9-6A0AAA8FA226}"/>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DE0C82-DED5-4531-A226-6A349F9FE01F}"/>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23A2795-B039-401F-93ED-1C7CE461E4D2}"/>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A8494F-D68F-480B-A1F0-01970CD32E23}"/>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FB16D3F-55DC-4D4B-8083-B3737800032E}"/>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8309FEF-FBF6-4BE9-BD1F-FD7E8D0B1543}"/>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5CA832-C193-4C07-BC63-A38DC8CCE15B}"/>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6F834B0-7A4F-4745-A353-25F8CB73D393}"/>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E75B222-CA9A-425F-A107-FCFA8585AC1C}"/>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2651A1B-E999-46FE-A2D2-42E027187A03}"/>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B4AD7C8-E3D4-481F-8392-FB48A81C48E7}"/>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9D06071-214C-475E-AF0D-C758858E0759}"/>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75F1DF3-4812-4667-98C2-4F0C1869AC6C}"/>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2D948E4-1305-455F-B8CB-AE09E04736D9}"/>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1030727-60D4-4039-B0B3-8B772901840B}"/>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518A44E-7D0F-4F71-8442-915EB4A779A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33920EC-9789-4F3D-9B27-5067382658FC}"/>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CC9D0F4-89F6-44C1-9790-B8F8EE64901C}"/>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ED5D87E-074C-491F-90F1-9ACD3DB26C13}"/>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8EF4447-F51C-430F-A7AC-A0B2C53F7B78}"/>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6903E7F-0EE6-4EE9-9699-16D1EBBDF6A5}"/>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160F85B-8466-4A74-B6ED-4A2CEC277C11}"/>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2129149-B9BB-4237-83C1-ECFDF96A0E6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A38F9E2-A622-4AA7-93AA-DA8E1A62F4B6}"/>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94E8AA6-9A28-4BC0-888A-3E7F898789AB}"/>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sp>
        <p:nvSpPr>
          <p:cNvPr id="132" name="Freeform: Shape 131">
            <a:extLst>
              <a:ext uri="{FF2B5EF4-FFF2-40B4-BE49-F238E27FC236}">
                <a16:creationId xmlns:a16="http://schemas.microsoft.com/office/drawing/2014/main" id="{E933D167-797D-4355-860C-56D7C3AD8C24}"/>
              </a:ext>
            </a:extLst>
          </p:cNvPr>
          <p:cNvSpPr/>
          <p:nvPr userDrawn="1"/>
        </p:nvSpPr>
        <p:spPr>
          <a:xfrm rot="8395034">
            <a:off x="3816839" y="-50624"/>
            <a:ext cx="2459214" cy="941014"/>
          </a:xfrm>
          <a:custGeom>
            <a:avLst/>
            <a:gdLst>
              <a:gd name="connsiteX0" fmla="*/ 1118171 w 2459214"/>
              <a:gd name="connsiteY0" fmla="*/ 941013 h 941014"/>
              <a:gd name="connsiteX1" fmla="*/ 0 w 2459214"/>
              <a:gd name="connsiteY1" fmla="*/ 0 h 941014"/>
              <a:gd name="connsiteX2" fmla="*/ 1607381 w 2459214"/>
              <a:gd name="connsiteY2" fmla="*/ 0 h 941014"/>
              <a:gd name="connsiteX3" fmla="*/ 1772430 w 2459214"/>
              <a:gd name="connsiteY3" fmla="*/ 165049 h 941014"/>
              <a:gd name="connsiteX4" fmla="*/ 1772429 w 2459214"/>
              <a:gd name="connsiteY4" fmla="*/ 165049 h 941014"/>
              <a:gd name="connsiteX5" fmla="*/ 1724087 w 2459214"/>
              <a:gd name="connsiteY5" fmla="*/ 281756 h 941014"/>
              <a:gd name="connsiteX6" fmla="*/ 1684586 w 2459214"/>
              <a:gd name="connsiteY6" fmla="*/ 308388 h 941014"/>
              <a:gd name="connsiteX7" fmla="*/ 2303158 w 2459214"/>
              <a:gd name="connsiteY7" fmla="*/ 308388 h 941014"/>
              <a:gd name="connsiteX8" fmla="*/ 2459214 w 2459214"/>
              <a:gd name="connsiteY8" fmla="*/ 464445 h 941014"/>
              <a:gd name="connsiteX9" fmla="*/ 2459213 w 2459214"/>
              <a:gd name="connsiteY9" fmla="*/ 464445 h 941014"/>
              <a:gd name="connsiteX10" fmla="*/ 2303157 w 2459214"/>
              <a:gd name="connsiteY10" fmla="*/ 620502 h 941014"/>
              <a:gd name="connsiteX11" fmla="*/ 1888150 w 2459214"/>
              <a:gd name="connsiteY11" fmla="*/ 620502 h 941014"/>
              <a:gd name="connsiteX12" fmla="*/ 1904919 w 2459214"/>
              <a:gd name="connsiteY12" fmla="*/ 623887 h 941014"/>
              <a:gd name="connsiteX13" fmla="*/ 2005724 w 2459214"/>
              <a:gd name="connsiteY13" fmla="*/ 775966 h 941014"/>
              <a:gd name="connsiteX14" fmla="*/ 2005723 w 2459214"/>
              <a:gd name="connsiteY14" fmla="*/ 775965 h 941014"/>
              <a:gd name="connsiteX15" fmla="*/ 1840674 w 2459214"/>
              <a:gd name="connsiteY15" fmla="*/ 941014 h 94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59214" h="941014">
                <a:moveTo>
                  <a:pt x="1118171" y="941013"/>
                </a:moveTo>
                <a:lnTo>
                  <a:pt x="0" y="0"/>
                </a:lnTo>
                <a:lnTo>
                  <a:pt x="1607381" y="0"/>
                </a:lnTo>
                <a:cubicBezTo>
                  <a:pt x="1698535" y="0"/>
                  <a:pt x="1772430" y="73895"/>
                  <a:pt x="1772430" y="165049"/>
                </a:cubicBezTo>
                <a:lnTo>
                  <a:pt x="1772429" y="165049"/>
                </a:lnTo>
                <a:cubicBezTo>
                  <a:pt x="1772428" y="210625"/>
                  <a:pt x="1753955" y="251888"/>
                  <a:pt x="1724087" y="281756"/>
                </a:cubicBezTo>
                <a:lnTo>
                  <a:pt x="1684586" y="308388"/>
                </a:lnTo>
                <a:lnTo>
                  <a:pt x="2303158" y="308388"/>
                </a:lnTo>
                <a:cubicBezTo>
                  <a:pt x="2389345" y="308388"/>
                  <a:pt x="2459214" y="378257"/>
                  <a:pt x="2459214" y="464445"/>
                </a:cubicBezTo>
                <a:lnTo>
                  <a:pt x="2459213" y="464445"/>
                </a:lnTo>
                <a:cubicBezTo>
                  <a:pt x="2459213" y="550632"/>
                  <a:pt x="2389344" y="620502"/>
                  <a:pt x="2303157" y="620502"/>
                </a:cubicBezTo>
                <a:lnTo>
                  <a:pt x="1888150" y="620502"/>
                </a:lnTo>
                <a:lnTo>
                  <a:pt x="1904919" y="623887"/>
                </a:lnTo>
                <a:cubicBezTo>
                  <a:pt x="1964158" y="648942"/>
                  <a:pt x="2005724" y="707600"/>
                  <a:pt x="2005724" y="775966"/>
                </a:cubicBezTo>
                <a:lnTo>
                  <a:pt x="2005723" y="775965"/>
                </a:lnTo>
                <a:cubicBezTo>
                  <a:pt x="2005723" y="867119"/>
                  <a:pt x="1931828" y="941014"/>
                  <a:pt x="1840674" y="941014"/>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0BA05ED-B54F-4D21-9C45-B7B248E4263C}"/>
              </a:ext>
            </a:extLst>
          </p:cNvPr>
          <p:cNvSpPr/>
          <p:nvPr userDrawn="1"/>
        </p:nvSpPr>
        <p:spPr>
          <a:xfrm rot="8155742">
            <a:off x="9961741" y="1827065"/>
            <a:ext cx="2005980" cy="660697"/>
          </a:xfrm>
          <a:custGeom>
            <a:avLst/>
            <a:gdLst>
              <a:gd name="connsiteX0" fmla="*/ 212221 w 2598991"/>
              <a:gd name="connsiteY0" fmla="*/ 705872 h 856013"/>
              <a:gd name="connsiteX1" fmla="*/ 212221 w 2598991"/>
              <a:gd name="connsiteY1" fmla="*/ 705873 h 856013"/>
              <a:gd name="connsiteX2" fmla="*/ 212221 w 2598991"/>
              <a:gd name="connsiteY2" fmla="*/ 705873 h 856013"/>
              <a:gd name="connsiteX3" fmla="*/ 0 w 2598991"/>
              <a:gd name="connsiteY3" fmla="*/ 150139 h 856013"/>
              <a:gd name="connsiteX4" fmla="*/ 0 w 2598991"/>
              <a:gd name="connsiteY4" fmla="*/ 150139 h 856013"/>
              <a:gd name="connsiteX5" fmla="*/ 0 w 2598991"/>
              <a:gd name="connsiteY5" fmla="*/ 150140 h 856013"/>
              <a:gd name="connsiteX6" fmla="*/ 150140 w 2598991"/>
              <a:gd name="connsiteY6" fmla="*/ 0 h 856013"/>
              <a:gd name="connsiteX7" fmla="*/ 1824103 w 2598991"/>
              <a:gd name="connsiteY7" fmla="*/ 0 h 856013"/>
              <a:gd name="connsiteX8" fmla="*/ 1974243 w 2598991"/>
              <a:gd name="connsiteY8" fmla="*/ 150140 h 856013"/>
              <a:gd name="connsiteX9" fmla="*/ 1974242 w 2598991"/>
              <a:gd name="connsiteY9" fmla="*/ 150140 h 856013"/>
              <a:gd name="connsiteX10" fmla="*/ 1930267 w 2598991"/>
              <a:gd name="connsiteY10" fmla="*/ 256305 h 856013"/>
              <a:gd name="connsiteX11" fmla="*/ 1894334 w 2598991"/>
              <a:gd name="connsiteY11" fmla="*/ 280532 h 856013"/>
              <a:gd name="connsiteX12" fmla="*/ 2457031 w 2598991"/>
              <a:gd name="connsiteY12" fmla="*/ 280532 h 856013"/>
              <a:gd name="connsiteX13" fmla="*/ 2598991 w 2598991"/>
              <a:gd name="connsiteY13" fmla="*/ 422492 h 856013"/>
              <a:gd name="connsiteX14" fmla="*/ 2598990 w 2598991"/>
              <a:gd name="connsiteY14" fmla="*/ 422492 h 856013"/>
              <a:gd name="connsiteX15" fmla="*/ 2457030 w 2598991"/>
              <a:gd name="connsiteY15" fmla="*/ 564452 h 856013"/>
              <a:gd name="connsiteX16" fmla="*/ 2079510 w 2598991"/>
              <a:gd name="connsiteY16" fmla="*/ 564452 h 856013"/>
              <a:gd name="connsiteX17" fmla="*/ 2094765 w 2598991"/>
              <a:gd name="connsiteY17" fmla="*/ 567532 h 856013"/>
              <a:gd name="connsiteX18" fmla="*/ 2186464 w 2598991"/>
              <a:gd name="connsiteY18" fmla="*/ 705873 h 856013"/>
              <a:gd name="connsiteX19" fmla="*/ 2186463 w 2598991"/>
              <a:gd name="connsiteY19" fmla="*/ 705873 h 856013"/>
              <a:gd name="connsiteX20" fmla="*/ 2036323 w 2598991"/>
              <a:gd name="connsiteY20" fmla="*/ 856013 h 856013"/>
              <a:gd name="connsiteX21" fmla="*/ 362361 w 2598991"/>
              <a:gd name="connsiteY21" fmla="*/ 856012 h 856013"/>
              <a:gd name="connsiteX22" fmla="*/ 224020 w 2598991"/>
              <a:gd name="connsiteY22" fmla="*/ 764313 h 856013"/>
              <a:gd name="connsiteX23" fmla="*/ 212221 w 2598991"/>
              <a:gd name="connsiteY23" fmla="*/ 705873 h 856013"/>
              <a:gd name="connsiteX24" fmla="*/ 224020 w 2598991"/>
              <a:gd name="connsiteY24" fmla="*/ 647432 h 856013"/>
              <a:gd name="connsiteX25" fmla="*/ 362361 w 2598991"/>
              <a:gd name="connsiteY25" fmla="*/ 555733 h 856013"/>
              <a:gd name="connsiteX26" fmla="*/ 469765 w 2598991"/>
              <a:gd name="connsiteY26" fmla="*/ 555733 h 856013"/>
              <a:gd name="connsiteX27" fmla="*/ 480117 w 2598991"/>
              <a:gd name="connsiteY27" fmla="*/ 553643 h 856013"/>
              <a:gd name="connsiteX28" fmla="*/ 566820 w 2598991"/>
              <a:gd name="connsiteY28" fmla="*/ 422839 h 856013"/>
              <a:gd name="connsiteX29" fmla="*/ 566821 w 2598991"/>
              <a:gd name="connsiteY29" fmla="*/ 422839 h 856013"/>
              <a:gd name="connsiteX30" fmla="*/ 515161 w 2598991"/>
              <a:gd name="connsiteY30" fmla="*/ 313296 h 856013"/>
              <a:gd name="connsiteX31" fmla="*/ 493706 w 2598991"/>
              <a:gd name="connsiteY31" fmla="*/ 300279 h 856013"/>
              <a:gd name="connsiteX32" fmla="*/ 150140 w 2598991"/>
              <a:gd name="connsiteY32" fmla="*/ 300279 h 856013"/>
              <a:gd name="connsiteX33" fmla="*/ 11799 w 2598991"/>
              <a:gd name="connsiteY33" fmla="*/ 208580 h 856013"/>
              <a:gd name="connsiteX34" fmla="*/ 0 w 2598991"/>
              <a:gd name="connsiteY34" fmla="*/ 150139 h 856013"/>
              <a:gd name="connsiteX35" fmla="*/ 11799 w 2598991"/>
              <a:gd name="connsiteY35" fmla="*/ 91699 h 856013"/>
              <a:gd name="connsiteX36" fmla="*/ 150140 w 2598991"/>
              <a:gd name="connsiteY36" fmla="*/ 0 h 85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8991" h="856013">
                <a:moveTo>
                  <a:pt x="212221" y="705872"/>
                </a:moveTo>
                <a:lnTo>
                  <a:pt x="212221" y="705873"/>
                </a:lnTo>
                <a:lnTo>
                  <a:pt x="212221" y="705873"/>
                </a:lnTo>
                <a:close/>
                <a:moveTo>
                  <a:pt x="0" y="150139"/>
                </a:moveTo>
                <a:lnTo>
                  <a:pt x="0" y="150139"/>
                </a:lnTo>
                <a:lnTo>
                  <a:pt x="0" y="150140"/>
                </a:lnTo>
                <a:close/>
                <a:moveTo>
                  <a:pt x="150140" y="0"/>
                </a:moveTo>
                <a:lnTo>
                  <a:pt x="1824103" y="0"/>
                </a:lnTo>
                <a:cubicBezTo>
                  <a:pt x="1907023" y="0"/>
                  <a:pt x="1974243" y="67220"/>
                  <a:pt x="1974243" y="150140"/>
                </a:cubicBezTo>
                <a:lnTo>
                  <a:pt x="1974242" y="150140"/>
                </a:lnTo>
                <a:cubicBezTo>
                  <a:pt x="1974242" y="191600"/>
                  <a:pt x="1957437" y="229135"/>
                  <a:pt x="1930267" y="256305"/>
                </a:cubicBezTo>
                <a:lnTo>
                  <a:pt x="1894334" y="280532"/>
                </a:lnTo>
                <a:lnTo>
                  <a:pt x="2457031" y="280532"/>
                </a:lnTo>
                <a:cubicBezTo>
                  <a:pt x="2535433" y="280532"/>
                  <a:pt x="2598991" y="344090"/>
                  <a:pt x="2598991" y="422492"/>
                </a:cubicBezTo>
                <a:lnTo>
                  <a:pt x="2598990" y="422492"/>
                </a:lnTo>
                <a:cubicBezTo>
                  <a:pt x="2598990" y="500894"/>
                  <a:pt x="2535432" y="564452"/>
                  <a:pt x="2457030" y="564452"/>
                </a:cubicBezTo>
                <a:lnTo>
                  <a:pt x="2079510" y="564452"/>
                </a:lnTo>
                <a:lnTo>
                  <a:pt x="2094765" y="567532"/>
                </a:lnTo>
                <a:cubicBezTo>
                  <a:pt x="2148653" y="590324"/>
                  <a:pt x="2186464" y="643683"/>
                  <a:pt x="2186464" y="705873"/>
                </a:cubicBezTo>
                <a:lnTo>
                  <a:pt x="2186463" y="705873"/>
                </a:lnTo>
                <a:cubicBezTo>
                  <a:pt x="2186463" y="788793"/>
                  <a:pt x="2119243" y="856013"/>
                  <a:pt x="2036323" y="856013"/>
                </a:cubicBezTo>
                <a:lnTo>
                  <a:pt x="362361" y="856012"/>
                </a:lnTo>
                <a:cubicBezTo>
                  <a:pt x="300171" y="856012"/>
                  <a:pt x="246812" y="818201"/>
                  <a:pt x="224020" y="764313"/>
                </a:cubicBezTo>
                <a:lnTo>
                  <a:pt x="212221" y="705873"/>
                </a:lnTo>
                <a:lnTo>
                  <a:pt x="224020" y="647432"/>
                </a:lnTo>
                <a:cubicBezTo>
                  <a:pt x="246812" y="593544"/>
                  <a:pt x="300171" y="555733"/>
                  <a:pt x="362361" y="555733"/>
                </a:cubicBezTo>
                <a:lnTo>
                  <a:pt x="469765" y="555733"/>
                </a:lnTo>
                <a:lnTo>
                  <a:pt x="480117" y="553643"/>
                </a:lnTo>
                <a:cubicBezTo>
                  <a:pt x="531069" y="532092"/>
                  <a:pt x="566820" y="481641"/>
                  <a:pt x="566820" y="422839"/>
                </a:cubicBezTo>
                <a:lnTo>
                  <a:pt x="566821" y="422839"/>
                </a:lnTo>
                <a:cubicBezTo>
                  <a:pt x="566821" y="378738"/>
                  <a:pt x="546711" y="339334"/>
                  <a:pt x="515161" y="313296"/>
                </a:cubicBezTo>
                <a:lnTo>
                  <a:pt x="493706" y="300279"/>
                </a:lnTo>
                <a:lnTo>
                  <a:pt x="150140" y="300279"/>
                </a:lnTo>
                <a:cubicBezTo>
                  <a:pt x="87950" y="300279"/>
                  <a:pt x="34591" y="262468"/>
                  <a:pt x="11799" y="208580"/>
                </a:cubicBezTo>
                <a:lnTo>
                  <a:pt x="0" y="150139"/>
                </a:lnTo>
                <a:lnTo>
                  <a:pt x="11799" y="91699"/>
                </a:lnTo>
                <a:cubicBezTo>
                  <a:pt x="34591" y="37811"/>
                  <a:pt x="87950" y="0"/>
                  <a:pt x="150140" y="0"/>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ross 133">
            <a:extLst>
              <a:ext uri="{FF2B5EF4-FFF2-40B4-BE49-F238E27FC236}">
                <a16:creationId xmlns:a16="http://schemas.microsoft.com/office/drawing/2014/main" id="{A6045C0F-5140-4C08-A0E6-C066DBB3F6B1}"/>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a:extLst>
              <a:ext uri="{FF2B5EF4-FFF2-40B4-BE49-F238E27FC236}">
                <a16:creationId xmlns:a16="http://schemas.microsoft.com/office/drawing/2014/main" id="{42CF8EB0-A5D1-4DAA-A81D-06EF819ABA6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ross 135">
            <a:extLst>
              <a:ext uri="{FF2B5EF4-FFF2-40B4-BE49-F238E27FC236}">
                <a16:creationId xmlns:a16="http://schemas.microsoft.com/office/drawing/2014/main" id="{77BE94A7-CB2D-4EE0-89D6-9C35D498280C}"/>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B820875D-C643-4F07-A66D-E14586D6E51A}"/>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38" name="Graphic 185">
            <a:extLst>
              <a:ext uri="{FF2B5EF4-FFF2-40B4-BE49-F238E27FC236}">
                <a16:creationId xmlns:a16="http://schemas.microsoft.com/office/drawing/2014/main" id="{7BD6A054-DE42-4C9E-BEF7-7ECA80245589}"/>
              </a:ext>
            </a:extLst>
          </p:cNvPr>
          <p:cNvGrpSpPr/>
          <p:nvPr userDrawn="1"/>
        </p:nvGrpSpPr>
        <p:grpSpPr>
          <a:xfrm rot="16200000">
            <a:off x="2805453" y="761888"/>
            <a:ext cx="1668051" cy="346608"/>
            <a:chOff x="1542378" y="3369742"/>
            <a:chExt cx="1668051" cy="346608"/>
          </a:xfrm>
          <a:solidFill>
            <a:srgbClr val="FFFFFF">
              <a:alpha val="44000"/>
            </a:srgbClr>
          </a:solidFill>
        </p:grpSpPr>
        <p:sp>
          <p:nvSpPr>
            <p:cNvPr id="139" name="Freeform: Shape 138">
              <a:extLst>
                <a:ext uri="{FF2B5EF4-FFF2-40B4-BE49-F238E27FC236}">
                  <a16:creationId xmlns:a16="http://schemas.microsoft.com/office/drawing/2014/main" id="{8A517A97-A56F-4550-88D2-ED9488317CA5}"/>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0CE9F91-21F0-4916-A30E-E2528F3C6A9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040C192-00E7-401E-A786-86E17372C7C9}"/>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9359643-3536-40F8-B176-7B9BEBFD821A}"/>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B55B9BD-CA0B-4530-9167-97DA5178DB01}"/>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13F5EC3-477D-4822-84D3-027A98427078}"/>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E441CFD-92C4-4293-B788-E58A29D9CB4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E764F26-AFE0-4FBD-8D88-FC0478D47595}"/>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47" name="Graphic 185">
            <a:extLst>
              <a:ext uri="{FF2B5EF4-FFF2-40B4-BE49-F238E27FC236}">
                <a16:creationId xmlns:a16="http://schemas.microsoft.com/office/drawing/2014/main" id="{7A51472E-3382-4C32-926D-44E060082AD9}"/>
              </a:ext>
            </a:extLst>
          </p:cNvPr>
          <p:cNvGrpSpPr/>
          <p:nvPr userDrawn="1"/>
        </p:nvGrpSpPr>
        <p:grpSpPr>
          <a:xfrm rot="16200000">
            <a:off x="7418161" y="5729286"/>
            <a:ext cx="1668051" cy="346608"/>
            <a:chOff x="1542378" y="3369742"/>
            <a:chExt cx="1668051" cy="346608"/>
          </a:xfrm>
          <a:solidFill>
            <a:srgbClr val="FFFFFF">
              <a:alpha val="44000"/>
            </a:srgbClr>
          </a:solidFill>
        </p:grpSpPr>
        <p:sp>
          <p:nvSpPr>
            <p:cNvPr id="148" name="Freeform: Shape 147">
              <a:extLst>
                <a:ext uri="{FF2B5EF4-FFF2-40B4-BE49-F238E27FC236}">
                  <a16:creationId xmlns:a16="http://schemas.microsoft.com/office/drawing/2014/main" id="{4C6C0AE1-7DC1-4330-8C92-79253C4A003D}"/>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1CD2C4A-EEDC-4AE3-8E04-FB749F4B20DD}"/>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81F6895-5D3C-44D8-B9B0-97865D7BAD42}"/>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E2EEDF6-CECF-4E9D-BD38-FDF2CC730E88}"/>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0949BA4-33F6-46E2-8A9F-707205DD0462}"/>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2936396-4445-4840-9069-619855CE50E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15EAB85-BE9E-43CB-B4E2-92397AD08B5D}"/>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C7A15D5-6E7D-4E5B-B1B4-D293CE09C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156" name="Oval 155">
            <a:extLst>
              <a:ext uri="{FF2B5EF4-FFF2-40B4-BE49-F238E27FC236}">
                <a16:creationId xmlns:a16="http://schemas.microsoft.com/office/drawing/2014/main" id="{A0E5E56E-C1F0-4EFC-99B5-447EF2881199}"/>
              </a:ext>
            </a:extLst>
          </p:cNvPr>
          <p:cNvSpPr/>
          <p:nvPr userDrawn="1"/>
        </p:nvSpPr>
        <p:spPr>
          <a:xfrm>
            <a:off x="6708552" y="1084536"/>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37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637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13D27F-7316-4797-B82F-8DD4FB0B0214}"/>
              </a:ext>
            </a:extLst>
          </p:cNvPr>
          <p:cNvSpPr/>
          <p:nvPr userDrawn="1"/>
        </p:nvSpPr>
        <p:spPr>
          <a:xfrm>
            <a:off x="0" y="0"/>
            <a:ext cx="12192000" cy="6858000"/>
          </a:xfrm>
          <a:prstGeom prst="rect">
            <a:avLst/>
          </a:prstGeom>
          <a:solidFill>
            <a:schemeClr val="accent2">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27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 name="Picture Placeholder 2">
            <a:extLst>
              <a:ext uri="{FF2B5EF4-FFF2-40B4-BE49-F238E27FC236}">
                <a16:creationId xmlns:a16="http://schemas.microsoft.com/office/drawing/2014/main" id="{FBBC140C-1AD4-4629-8A14-AC31F16CE717}"/>
              </a:ext>
            </a:extLst>
          </p:cNvPr>
          <p:cNvSpPr>
            <a:spLocks noGrp="1"/>
          </p:cNvSpPr>
          <p:nvPr>
            <p:ph type="pic" idx="10" hasCustomPrompt="1"/>
          </p:nvPr>
        </p:nvSpPr>
        <p:spPr>
          <a:xfrm>
            <a:off x="979714"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9714411"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340902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4762500" y="-1"/>
            <a:ext cx="74295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83347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0" y="-1"/>
            <a:ext cx="121920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Send to Back</a:t>
            </a:r>
            <a:endParaRPr lang="ko-KR" altLang="en-US" dirty="0"/>
          </a:p>
        </p:txBody>
      </p:sp>
    </p:spTree>
    <p:extLst>
      <p:ext uri="{BB962C8B-B14F-4D97-AF65-F5344CB8AC3E}">
        <p14:creationId xmlns:p14="http://schemas.microsoft.com/office/powerpoint/2010/main" val="1539837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tyle slide layout">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30D5DCC-30E8-4340-8B7F-AD657534302E}"/>
              </a:ext>
            </a:extLst>
          </p:cNvPr>
          <p:cNvSpPr>
            <a:spLocks noGrp="1"/>
          </p:cNvSpPr>
          <p:nvPr>
            <p:ph type="pic" idx="12" hasCustomPrompt="1"/>
          </p:nvPr>
        </p:nvSpPr>
        <p:spPr>
          <a:xfrm>
            <a:off x="3342684" y="0"/>
            <a:ext cx="8499171" cy="6278992"/>
          </a:xfrm>
          <a:custGeom>
            <a:avLst/>
            <a:gdLst>
              <a:gd name="connsiteX0" fmla="*/ 7205323 w 8499171"/>
              <a:gd name="connsiteY0" fmla="*/ 0 h 6278992"/>
              <a:gd name="connsiteX1" fmla="*/ 8122757 w 8499171"/>
              <a:gd name="connsiteY1" fmla="*/ 0 h 6278992"/>
              <a:gd name="connsiteX2" fmla="*/ 8289051 w 8499171"/>
              <a:gd name="connsiteY2" fmla="*/ 214263 h 6278992"/>
              <a:gd name="connsiteX3" fmla="*/ 8224961 w 8499171"/>
              <a:gd name="connsiteY3" fmla="*/ 722722 h 6278992"/>
              <a:gd name="connsiteX4" fmla="*/ 7716503 w 8499171"/>
              <a:gd name="connsiteY4" fmla="*/ 658632 h 6278992"/>
              <a:gd name="connsiteX5" fmla="*/ 6175504 w 8499171"/>
              <a:gd name="connsiteY5" fmla="*/ 0 h 6278992"/>
              <a:gd name="connsiteX6" fmla="*/ 7092939 w 8499171"/>
              <a:gd name="connsiteY6" fmla="*/ 0 h 6278992"/>
              <a:gd name="connsiteX7" fmla="*/ 8312069 w 8499171"/>
              <a:gd name="connsiteY7" fmla="*/ 1570793 h 6278992"/>
              <a:gd name="connsiteX8" fmla="*/ 8247979 w 8499171"/>
              <a:gd name="connsiteY8" fmla="*/ 2079253 h 6278992"/>
              <a:gd name="connsiteX9" fmla="*/ 7739520 w 8499171"/>
              <a:gd name="connsiteY9" fmla="*/ 2015163 h 6278992"/>
              <a:gd name="connsiteX10" fmla="*/ 5145685 w 8499171"/>
              <a:gd name="connsiteY10" fmla="*/ 0 h 6278992"/>
              <a:gd name="connsiteX11" fmla="*/ 6063120 w 8499171"/>
              <a:gd name="connsiteY11" fmla="*/ 0 h 6278992"/>
              <a:gd name="connsiteX12" fmla="*/ 7974345 w 8499171"/>
              <a:gd name="connsiteY12" fmla="*/ 2462526 h 6278992"/>
              <a:gd name="connsiteX13" fmla="*/ 7910255 w 8499171"/>
              <a:gd name="connsiteY13" fmla="*/ 2970985 h 6278992"/>
              <a:gd name="connsiteX14" fmla="*/ 7401796 w 8499171"/>
              <a:gd name="connsiteY14" fmla="*/ 2906895 h 6278992"/>
              <a:gd name="connsiteX15" fmla="*/ 4115864 w 8499171"/>
              <a:gd name="connsiteY15" fmla="*/ 0 h 6278992"/>
              <a:gd name="connsiteX16" fmla="*/ 5033299 w 8499171"/>
              <a:gd name="connsiteY16" fmla="*/ 0 h 6278992"/>
              <a:gd name="connsiteX17" fmla="*/ 8378363 w 8499171"/>
              <a:gd name="connsiteY17" fmla="*/ 4309960 h 6278992"/>
              <a:gd name="connsiteX18" fmla="*/ 8314273 w 8499171"/>
              <a:gd name="connsiteY18" fmla="*/ 4818420 h 6278992"/>
              <a:gd name="connsiteX19" fmla="*/ 7805814 w 8499171"/>
              <a:gd name="connsiteY19" fmla="*/ 4754329 h 6278992"/>
              <a:gd name="connsiteX20" fmla="*/ 3086046 w 8499171"/>
              <a:gd name="connsiteY20" fmla="*/ 0 h 6278992"/>
              <a:gd name="connsiteX21" fmla="*/ 4003481 w 8499171"/>
              <a:gd name="connsiteY21" fmla="*/ 0 h 6278992"/>
              <a:gd name="connsiteX22" fmla="*/ 8423050 w 8499171"/>
              <a:gd name="connsiteY22" fmla="*/ 5694411 h 6278992"/>
              <a:gd name="connsiteX23" fmla="*/ 8358960 w 8499171"/>
              <a:gd name="connsiteY23" fmla="*/ 6202870 h 6278992"/>
              <a:gd name="connsiteX24" fmla="*/ 7850501 w 8499171"/>
              <a:gd name="connsiteY24" fmla="*/ 6138780 h 6278992"/>
              <a:gd name="connsiteX25" fmla="*/ 2056226 w 8499171"/>
              <a:gd name="connsiteY25" fmla="*/ 0 h 6278992"/>
              <a:gd name="connsiteX26" fmla="*/ 2973662 w 8499171"/>
              <a:gd name="connsiteY26" fmla="*/ 0 h 6278992"/>
              <a:gd name="connsiteX27" fmla="*/ 6599031 w 8499171"/>
              <a:gd name="connsiteY27" fmla="*/ 4671122 h 6278992"/>
              <a:gd name="connsiteX28" fmla="*/ 6534941 w 8499171"/>
              <a:gd name="connsiteY28" fmla="*/ 5179581 h 6278992"/>
              <a:gd name="connsiteX29" fmla="*/ 6026482 w 8499171"/>
              <a:gd name="connsiteY29" fmla="*/ 5115492 h 6278992"/>
              <a:gd name="connsiteX30" fmla="*/ 1026407 w 8499171"/>
              <a:gd name="connsiteY30" fmla="*/ 0 h 6278992"/>
              <a:gd name="connsiteX31" fmla="*/ 1943842 w 8499171"/>
              <a:gd name="connsiteY31" fmla="*/ 0 h 6278992"/>
              <a:gd name="connsiteX32" fmla="*/ 6054015 w 8499171"/>
              <a:gd name="connsiteY32" fmla="*/ 5295770 h 6278992"/>
              <a:gd name="connsiteX33" fmla="*/ 5989925 w 8499171"/>
              <a:gd name="connsiteY33" fmla="*/ 5804229 h 6278992"/>
              <a:gd name="connsiteX34" fmla="*/ 5481466 w 8499171"/>
              <a:gd name="connsiteY34" fmla="*/ 5740139 h 6278992"/>
              <a:gd name="connsiteX35" fmla="*/ 0 w 8499171"/>
              <a:gd name="connsiteY35" fmla="*/ 0 h 6278992"/>
              <a:gd name="connsiteX36" fmla="*/ 914022 w 8499171"/>
              <a:gd name="connsiteY36" fmla="*/ 0 h 6278992"/>
              <a:gd name="connsiteX37" fmla="*/ 4100249 w 8499171"/>
              <a:gd name="connsiteY37" fmla="*/ 4105307 h 6278992"/>
              <a:gd name="connsiteX38" fmla="*/ 4036159 w 8499171"/>
              <a:gd name="connsiteY38" fmla="*/ 4613766 h 6278992"/>
              <a:gd name="connsiteX39" fmla="*/ 3527699 w 8499171"/>
              <a:gd name="connsiteY39" fmla="*/ 4549677 h 6278992"/>
              <a:gd name="connsiteX40" fmla="*/ 14270 w 8499171"/>
              <a:gd name="connsiteY40" fmla="*/ 22784 h 627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99171" h="6278992">
                <a:moveTo>
                  <a:pt x="7205323" y="0"/>
                </a:moveTo>
                <a:lnTo>
                  <a:pt x="8122757" y="0"/>
                </a:lnTo>
                <a:lnTo>
                  <a:pt x="8289051" y="214263"/>
                </a:lnTo>
                <a:cubicBezTo>
                  <a:pt x="8411762" y="372368"/>
                  <a:pt x="8383068" y="600013"/>
                  <a:pt x="8224961" y="722722"/>
                </a:cubicBezTo>
                <a:cubicBezTo>
                  <a:pt x="8066857" y="845432"/>
                  <a:pt x="7839212" y="816738"/>
                  <a:pt x="7716503" y="658632"/>
                </a:cubicBezTo>
                <a:close/>
                <a:moveTo>
                  <a:pt x="6175504" y="0"/>
                </a:moveTo>
                <a:lnTo>
                  <a:pt x="7092939" y="0"/>
                </a:lnTo>
                <a:lnTo>
                  <a:pt x="8312069" y="1570793"/>
                </a:lnTo>
                <a:cubicBezTo>
                  <a:pt x="8434779" y="1728899"/>
                  <a:pt x="8406085" y="1956544"/>
                  <a:pt x="8247979" y="2079253"/>
                </a:cubicBezTo>
                <a:cubicBezTo>
                  <a:pt x="8089874" y="2201963"/>
                  <a:pt x="7862229" y="2173268"/>
                  <a:pt x="7739520" y="2015163"/>
                </a:cubicBezTo>
                <a:close/>
                <a:moveTo>
                  <a:pt x="5145685" y="0"/>
                </a:moveTo>
                <a:lnTo>
                  <a:pt x="6063120" y="0"/>
                </a:lnTo>
                <a:lnTo>
                  <a:pt x="7974345" y="2462526"/>
                </a:lnTo>
                <a:cubicBezTo>
                  <a:pt x="8097055" y="2620631"/>
                  <a:pt x="8068361" y="2848276"/>
                  <a:pt x="7910255" y="2970985"/>
                </a:cubicBezTo>
                <a:cubicBezTo>
                  <a:pt x="7752150" y="3093694"/>
                  <a:pt x="7524505" y="3065000"/>
                  <a:pt x="7401796" y="2906895"/>
                </a:cubicBezTo>
                <a:close/>
                <a:moveTo>
                  <a:pt x="4115864" y="0"/>
                </a:moveTo>
                <a:lnTo>
                  <a:pt x="5033299" y="0"/>
                </a:lnTo>
                <a:lnTo>
                  <a:pt x="8378363" y="4309960"/>
                </a:lnTo>
                <a:cubicBezTo>
                  <a:pt x="8501072" y="4468065"/>
                  <a:pt x="8472377" y="4695710"/>
                  <a:pt x="8314273" y="4818420"/>
                </a:cubicBezTo>
                <a:cubicBezTo>
                  <a:pt x="8156168" y="4941128"/>
                  <a:pt x="7928523" y="4912434"/>
                  <a:pt x="7805814" y="4754329"/>
                </a:cubicBezTo>
                <a:close/>
                <a:moveTo>
                  <a:pt x="3086046" y="0"/>
                </a:moveTo>
                <a:lnTo>
                  <a:pt x="4003481" y="0"/>
                </a:lnTo>
                <a:lnTo>
                  <a:pt x="8423050" y="5694411"/>
                </a:lnTo>
                <a:cubicBezTo>
                  <a:pt x="8545758" y="5852515"/>
                  <a:pt x="8517064" y="6080160"/>
                  <a:pt x="8358960" y="6202870"/>
                </a:cubicBezTo>
                <a:cubicBezTo>
                  <a:pt x="8200855" y="6325579"/>
                  <a:pt x="7973210" y="6296885"/>
                  <a:pt x="7850501" y="6138780"/>
                </a:cubicBezTo>
                <a:close/>
                <a:moveTo>
                  <a:pt x="2056226" y="0"/>
                </a:moveTo>
                <a:lnTo>
                  <a:pt x="2973662" y="0"/>
                </a:lnTo>
                <a:lnTo>
                  <a:pt x="6599031" y="4671122"/>
                </a:lnTo>
                <a:cubicBezTo>
                  <a:pt x="6721740" y="4829227"/>
                  <a:pt x="6693046" y="5056872"/>
                  <a:pt x="6534941" y="5179581"/>
                </a:cubicBezTo>
                <a:cubicBezTo>
                  <a:pt x="6376836" y="5302290"/>
                  <a:pt x="6149191" y="5273596"/>
                  <a:pt x="6026482" y="5115492"/>
                </a:cubicBezTo>
                <a:close/>
                <a:moveTo>
                  <a:pt x="1026407" y="0"/>
                </a:moveTo>
                <a:lnTo>
                  <a:pt x="1943842" y="0"/>
                </a:lnTo>
                <a:lnTo>
                  <a:pt x="6054015" y="5295770"/>
                </a:lnTo>
                <a:cubicBezTo>
                  <a:pt x="6176725" y="5453875"/>
                  <a:pt x="6148031" y="5681520"/>
                  <a:pt x="5989925" y="5804229"/>
                </a:cubicBezTo>
                <a:cubicBezTo>
                  <a:pt x="5831821" y="5926939"/>
                  <a:pt x="5604176" y="5898245"/>
                  <a:pt x="5481466" y="5740139"/>
                </a:cubicBezTo>
                <a:close/>
                <a:moveTo>
                  <a:pt x="0" y="0"/>
                </a:moveTo>
                <a:lnTo>
                  <a:pt x="914022" y="0"/>
                </a:lnTo>
                <a:lnTo>
                  <a:pt x="4100249" y="4105307"/>
                </a:lnTo>
                <a:cubicBezTo>
                  <a:pt x="4222958" y="4263412"/>
                  <a:pt x="4194264" y="4491057"/>
                  <a:pt x="4036159" y="4613766"/>
                </a:cubicBezTo>
                <a:cubicBezTo>
                  <a:pt x="3878054" y="4736476"/>
                  <a:pt x="3650409" y="4707782"/>
                  <a:pt x="3527699" y="4549677"/>
                </a:cubicBezTo>
                <a:lnTo>
                  <a:pt x="14270" y="22784"/>
                </a:ln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Sand to Back</a:t>
            </a:r>
            <a:endParaRPr lang="ko-KR" altLang="en-US" dirty="0"/>
          </a:p>
        </p:txBody>
      </p:sp>
    </p:spTree>
    <p:extLst>
      <p:ext uri="{BB962C8B-B14F-4D97-AF65-F5344CB8AC3E}">
        <p14:creationId xmlns:p14="http://schemas.microsoft.com/office/powerpoint/2010/main" val="29375803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5822950" y="831850"/>
            <a:ext cx="5308600" cy="5194300"/>
          </a:xfrm>
          <a:prstGeom prst="roundRect">
            <a:avLst>
              <a:gd name="adj" fmla="val 5377"/>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907170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6" name="Freeform: Shape 15">
            <a:extLst>
              <a:ext uri="{FF2B5EF4-FFF2-40B4-BE49-F238E27FC236}">
                <a16:creationId xmlns:a16="http://schemas.microsoft.com/office/drawing/2014/main" id="{725221F0-AD4C-417D-9787-3683D50755A1}"/>
              </a:ext>
            </a:extLst>
          </p:cNvPr>
          <p:cNvSpPr/>
          <p:nvPr userDrawn="1"/>
        </p:nvSpPr>
        <p:spPr>
          <a:xfrm rot="18902381">
            <a:off x="1888013" y="2649337"/>
            <a:ext cx="8436975" cy="8425297"/>
          </a:xfrm>
          <a:custGeom>
            <a:avLst/>
            <a:gdLst>
              <a:gd name="connsiteX0" fmla="*/ 8260241 w 8436975"/>
              <a:gd name="connsiteY0" fmla="*/ 176734 h 8425297"/>
              <a:gd name="connsiteX1" fmla="*/ 8436975 w 8436975"/>
              <a:gd name="connsiteY1" fmla="*/ 603408 h 8425297"/>
              <a:gd name="connsiteX2" fmla="*/ 8436975 w 8436975"/>
              <a:gd name="connsiteY2" fmla="*/ 8425297 h 8425297"/>
              <a:gd name="connsiteX3" fmla="*/ 0 w 8436975"/>
              <a:gd name="connsiteY3" fmla="*/ 0 h 8425297"/>
              <a:gd name="connsiteX4" fmla="*/ 7833567 w 8436975"/>
              <a:gd name="connsiteY4" fmla="*/ 0 h 8425297"/>
              <a:gd name="connsiteX5" fmla="*/ 8260241 w 8436975"/>
              <a:gd name="connsiteY5" fmla="*/ 176734 h 842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6975" h="8425297">
                <a:moveTo>
                  <a:pt x="8260241" y="176734"/>
                </a:moveTo>
                <a:cubicBezTo>
                  <a:pt x="8369436" y="285930"/>
                  <a:pt x="8436975" y="436782"/>
                  <a:pt x="8436975" y="603408"/>
                </a:cubicBezTo>
                <a:lnTo>
                  <a:pt x="8436975" y="8425297"/>
                </a:lnTo>
                <a:lnTo>
                  <a:pt x="0" y="0"/>
                </a:lnTo>
                <a:lnTo>
                  <a:pt x="7833567" y="0"/>
                </a:lnTo>
                <a:cubicBezTo>
                  <a:pt x="8000193" y="0"/>
                  <a:pt x="8151045" y="67539"/>
                  <a:pt x="8260241" y="1767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817D529-489F-45AB-B8B9-FB3566B18440}"/>
              </a:ext>
            </a:extLst>
          </p:cNvPr>
          <p:cNvSpPr>
            <a:spLocks noGrp="1"/>
          </p:cNvSpPr>
          <p:nvPr>
            <p:ph type="pic" idx="10" hasCustomPrompt="1"/>
          </p:nvPr>
        </p:nvSpPr>
        <p:spPr>
          <a:xfrm>
            <a:off x="295274"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7" name="Picture Placeholder 16">
            <a:extLst>
              <a:ext uri="{FF2B5EF4-FFF2-40B4-BE49-F238E27FC236}">
                <a16:creationId xmlns:a16="http://schemas.microsoft.com/office/drawing/2014/main" id="{3576FE9E-2EC9-4EF2-B372-E8F3A4E4BA4D}"/>
              </a:ext>
            </a:extLst>
          </p:cNvPr>
          <p:cNvSpPr>
            <a:spLocks noGrp="1"/>
          </p:cNvSpPr>
          <p:nvPr>
            <p:ph type="pic" idx="12" hasCustomPrompt="1"/>
          </p:nvPr>
        </p:nvSpPr>
        <p:spPr>
          <a:xfrm>
            <a:off x="2402582" y="4538773"/>
            <a:ext cx="3172218" cy="2323213"/>
          </a:xfrm>
          <a:custGeom>
            <a:avLst/>
            <a:gdLst>
              <a:gd name="connsiteX0" fmla="*/ 1586109 w 3172218"/>
              <a:gd name="connsiteY0" fmla="*/ 0 h 2323213"/>
              <a:gd name="connsiteX1" fmla="*/ 1723696 w 3172218"/>
              <a:gd name="connsiteY1" fmla="*/ 56991 h 2323213"/>
              <a:gd name="connsiteX2" fmla="*/ 3115229 w 3172218"/>
              <a:gd name="connsiteY2" fmla="*/ 1448523 h 2323213"/>
              <a:gd name="connsiteX3" fmla="*/ 3115229 w 3172218"/>
              <a:gd name="connsiteY3" fmla="*/ 1723696 h 2323213"/>
              <a:gd name="connsiteX4" fmla="*/ 2515712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6" y="0"/>
                  <a:pt x="1685703" y="18997"/>
                  <a:pt x="1723696" y="56991"/>
                </a:cubicBezTo>
                <a:lnTo>
                  <a:pt x="3115229" y="1448523"/>
                </a:lnTo>
                <a:cubicBezTo>
                  <a:pt x="3191215" y="1524510"/>
                  <a:pt x="3191215" y="1647709"/>
                  <a:pt x="3115229" y="1723696"/>
                </a:cubicBezTo>
                <a:lnTo>
                  <a:pt x="2515712"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9">
            <a:extLst>
              <a:ext uri="{FF2B5EF4-FFF2-40B4-BE49-F238E27FC236}">
                <a16:creationId xmlns:a16="http://schemas.microsoft.com/office/drawing/2014/main" id="{06DFE64A-F76A-4D93-B984-E635B00FD67B}"/>
              </a:ext>
            </a:extLst>
          </p:cNvPr>
          <p:cNvSpPr>
            <a:spLocks noGrp="1"/>
          </p:cNvSpPr>
          <p:nvPr>
            <p:ph type="pic" idx="13" hasCustomPrompt="1"/>
          </p:nvPr>
        </p:nvSpPr>
        <p:spPr>
          <a:xfrm>
            <a:off x="4509890"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8" name="Picture Placeholder 17">
            <a:extLst>
              <a:ext uri="{FF2B5EF4-FFF2-40B4-BE49-F238E27FC236}">
                <a16:creationId xmlns:a16="http://schemas.microsoft.com/office/drawing/2014/main" id="{485DD80A-3650-432A-AA14-9A1BC17F7DB7}"/>
              </a:ext>
            </a:extLst>
          </p:cNvPr>
          <p:cNvSpPr>
            <a:spLocks noGrp="1"/>
          </p:cNvSpPr>
          <p:nvPr>
            <p:ph type="pic" idx="14" hasCustomPrompt="1"/>
          </p:nvPr>
        </p:nvSpPr>
        <p:spPr>
          <a:xfrm>
            <a:off x="6617198" y="4538773"/>
            <a:ext cx="3172218" cy="2323213"/>
          </a:xfrm>
          <a:custGeom>
            <a:avLst/>
            <a:gdLst>
              <a:gd name="connsiteX0" fmla="*/ 1586109 w 3172218"/>
              <a:gd name="connsiteY0" fmla="*/ 0 h 2323213"/>
              <a:gd name="connsiteX1" fmla="*/ 1723696 w 3172218"/>
              <a:gd name="connsiteY1" fmla="*/ 56991 h 2323213"/>
              <a:gd name="connsiteX2" fmla="*/ 3115228 w 3172218"/>
              <a:gd name="connsiteY2" fmla="*/ 1448523 h 2323213"/>
              <a:gd name="connsiteX3" fmla="*/ 3115228 w 3172218"/>
              <a:gd name="connsiteY3" fmla="*/ 1723696 h 2323213"/>
              <a:gd name="connsiteX4" fmla="*/ 2515711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5" y="0"/>
                  <a:pt x="1685703" y="18997"/>
                  <a:pt x="1723696" y="56991"/>
                </a:cubicBezTo>
                <a:lnTo>
                  <a:pt x="3115228" y="1448523"/>
                </a:lnTo>
                <a:cubicBezTo>
                  <a:pt x="3191215" y="1524510"/>
                  <a:pt x="3191215" y="1647709"/>
                  <a:pt x="3115228" y="1723696"/>
                </a:cubicBezTo>
                <a:lnTo>
                  <a:pt x="2515711"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BC277F60-8C19-489C-BBEE-1B0023A4EED9}"/>
              </a:ext>
            </a:extLst>
          </p:cNvPr>
          <p:cNvSpPr>
            <a:spLocks noGrp="1"/>
          </p:cNvSpPr>
          <p:nvPr>
            <p:ph type="pic" idx="15" hasCustomPrompt="1"/>
          </p:nvPr>
        </p:nvSpPr>
        <p:spPr>
          <a:xfrm>
            <a:off x="8724508"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674656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AB8320D-AC7D-4638-9BCD-A8C54C4A9BDF}"/>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4F8A3B0-2EDF-43FB-B07B-9826D1A18345}"/>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38D5DF2-889F-4B4D-BBD4-53CBB709F974}"/>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9720BD-F719-45DC-BD00-0805F2A99893}"/>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grpSp>
        <p:nvGrpSpPr>
          <p:cNvPr id="6" name="Group 5">
            <a:extLst>
              <a:ext uri="{FF2B5EF4-FFF2-40B4-BE49-F238E27FC236}">
                <a16:creationId xmlns:a16="http://schemas.microsoft.com/office/drawing/2014/main" id="{B682F3EF-B735-4CBC-A7C1-5501AE164159}"/>
              </a:ext>
            </a:extLst>
          </p:cNvPr>
          <p:cNvGrpSpPr/>
          <p:nvPr userDrawn="1"/>
        </p:nvGrpSpPr>
        <p:grpSpPr>
          <a:xfrm>
            <a:off x="160070" y="163202"/>
            <a:ext cx="2781298" cy="2281190"/>
            <a:chOff x="160070" y="163202"/>
            <a:chExt cx="2781298" cy="2281190"/>
          </a:xfrm>
          <a:solidFill>
            <a:srgbClr val="FFFFFF">
              <a:alpha val="40000"/>
            </a:srgbClr>
          </a:solidFill>
        </p:grpSpPr>
        <p:sp>
          <p:nvSpPr>
            <p:cNvPr id="7" name="Freeform: Shape 6">
              <a:extLst>
                <a:ext uri="{FF2B5EF4-FFF2-40B4-BE49-F238E27FC236}">
                  <a16:creationId xmlns:a16="http://schemas.microsoft.com/office/drawing/2014/main" id="{EEA02ADF-1D81-4CE7-9E6C-C1632E3DFBB9}"/>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55A8FA7-1BF5-4389-9939-3A14DE988BFF}"/>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F910FD5-9DDB-460D-A029-F1F274130EE0}"/>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34650AE-2BEB-4C40-8110-FC7B379FE632}"/>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423845-143A-4FBE-B6B8-671BE90244A9}"/>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3E2B03-EEC2-4C21-BC78-E0D63BB357B7}"/>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27ED11A-3D80-4423-945F-AB6003CF736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2C45E2-1C06-4DE8-8234-D8C0B1367839}"/>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DC97446-20FD-4A1C-883A-D940E8820262}"/>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0CA4020-0BD8-4258-B52A-4C55029D27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2D3ACEC-21B3-463C-B704-35F7BFA87E0E}"/>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75EF93-03FF-42B8-8EC6-4360FC67F4DE}"/>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CBB18D5-4971-47A5-B86F-1BAA9754D423}"/>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80D4A6F-899A-4E63-95E2-566711197DB4}"/>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1DA7520-D18D-40A6-B0ED-CB96839131D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FC7E147-8BED-4016-880B-624D3CF7BE1F}"/>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D9FCD3-DC59-45F7-995B-629D79C7E33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D78CB29-D43C-449B-A296-EF0BC073F45C}"/>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7A51556-F275-41B9-B7AB-AD95D93CE90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79F6794-5F95-4530-B3CC-E27969A86868}"/>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7B9BB1C-AE6D-4CDE-8628-04854A9E9B78}"/>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28F9503-7195-4FEF-9483-29E9944FCF45}"/>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0039522-0398-40F0-A6EB-8E80021E54EA}"/>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C3B123A-68AD-43AE-A2A3-E34E25751E7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1A4EB56-88A2-492A-8E8A-3E7CBC870EEF}"/>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406DC6-6BEC-4F8A-B6DA-D67467791756}"/>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090CD9-7F44-4E1E-A5E6-7C9D73F2B3EC}"/>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C162162-A7FE-4E0A-AE90-59A24443B5C5}"/>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CFBF192-1210-4FAE-9E74-EF3128D6990E}"/>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88CBDF8-4885-4020-B07E-CB63AB407AA3}"/>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6396C75-06A7-4F05-A308-4E2C2495ED34}"/>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7AD002B-4F4E-43A5-B89B-F6220B74A0B6}"/>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ED4FA43-A874-45BD-91E5-E1F778598903}"/>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C5DB293-7587-4645-9AEF-58476DF61CE3}"/>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A9DE51-984F-4A79-9F8E-CEF9DDA90E55}"/>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519A54E-0D18-458C-92C0-E2C2B751C238}"/>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C342986-FB2B-4308-9BE8-2763826E88B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81B7D91-59E8-4C46-9BAD-D8AA70770697}"/>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5E24010-BE56-47B7-8CDD-6B4766F48ACC}"/>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64B21AF-B9BA-4552-BF7E-BCE2CC4D7DF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A9448A-4801-4833-8E41-28A19B0D1ED2}"/>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9F66193-EC7F-4631-B358-6EC16C4981E7}"/>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4108E96-8B12-472B-B9EC-17070A8B4DB1}"/>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C0CCF07-117E-4D6B-9254-F4C4CED3B5CA}"/>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B9A95C8-96D8-45BC-ADCE-EE00F4D3A5C7}"/>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52" name="Cross 51">
            <a:extLst>
              <a:ext uri="{FF2B5EF4-FFF2-40B4-BE49-F238E27FC236}">
                <a16:creationId xmlns:a16="http://schemas.microsoft.com/office/drawing/2014/main" id="{F656B3A0-1D8F-4DB6-9224-B1E49EB4E1B4}"/>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6579B222-FBB3-4F06-8623-A2BBE0E370C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ross 53">
            <a:extLst>
              <a:ext uri="{FF2B5EF4-FFF2-40B4-BE49-F238E27FC236}">
                <a16:creationId xmlns:a16="http://schemas.microsoft.com/office/drawing/2014/main" id="{6BA16636-80B6-49FE-88F0-BBB2F723E00B}"/>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42CA4B16-9B51-4E4B-B3CC-CB824F95F0C0}"/>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F5EF81B-2827-4FC9-8380-99D8243724BB}"/>
              </a:ext>
            </a:extLst>
          </p:cNvPr>
          <p:cNvSpPr/>
          <p:nvPr userDrawn="1"/>
        </p:nvSpPr>
        <p:spPr>
          <a:xfrm rot="10800000">
            <a:off x="23712" y="0"/>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489078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8520746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0_Images &amp; Contents">
    <p:bg>
      <p:bgPr>
        <a:solidFill>
          <a:schemeClr val="accent1"/>
        </a:solidFill>
        <a:effectLst/>
      </p:bgPr>
    </p:bg>
    <p:spTree>
      <p:nvGrpSpPr>
        <p:cNvPr id="1" name=""/>
        <p:cNvGrpSpPr/>
        <p:nvPr/>
      </p:nvGrpSpPr>
      <p:grpSpPr>
        <a:xfrm>
          <a:off x="0" y="0"/>
          <a:ext cx="0" cy="0"/>
          <a:chOff x="0" y="0"/>
          <a:chExt cx="0" cy="0"/>
        </a:xfrm>
      </p:grpSpPr>
      <p:sp>
        <p:nvSpPr>
          <p:cNvPr id="13" name="자유형: 도형 12">
            <a:extLst>
              <a:ext uri="{FF2B5EF4-FFF2-40B4-BE49-F238E27FC236}">
                <a16:creationId xmlns:a16="http://schemas.microsoft.com/office/drawing/2014/main" id="{8E39A0A2-7A6E-4BA9-8A5D-FD1911A8273A}"/>
              </a:ext>
            </a:extLst>
          </p:cNvPr>
          <p:cNvSpPr/>
          <p:nvPr userDrawn="1"/>
        </p:nvSpPr>
        <p:spPr>
          <a:xfrm>
            <a:off x="-9938" y="-9938"/>
            <a:ext cx="7114700" cy="5563371"/>
          </a:xfrm>
          <a:custGeom>
            <a:avLst/>
            <a:gdLst>
              <a:gd name="connsiteX0" fmla="*/ 0 w 7114700"/>
              <a:gd name="connsiteY0" fmla="*/ 0 h 5563371"/>
              <a:gd name="connsiteX1" fmla="*/ 6816297 w 7114700"/>
              <a:gd name="connsiteY1" fmla="*/ 0 h 5563371"/>
              <a:gd name="connsiteX2" fmla="*/ 6928766 w 7114700"/>
              <a:gd name="connsiteY2" fmla="*/ 279430 h 5563371"/>
              <a:gd name="connsiteX3" fmla="*/ 6222210 w 7114700"/>
              <a:gd name="connsiteY3" fmla="*/ 2336836 h 5563371"/>
              <a:gd name="connsiteX4" fmla="*/ 559 w 7114700"/>
              <a:gd name="connsiteY4" fmla="*/ 5563371 h 5563371"/>
              <a:gd name="connsiteX5" fmla="*/ 0 w 7114700"/>
              <a:gd name="connsiteY5" fmla="*/ 5381954 h 556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700" h="5563371">
                <a:moveTo>
                  <a:pt x="0" y="0"/>
                </a:moveTo>
                <a:lnTo>
                  <a:pt x="6816297" y="0"/>
                </a:lnTo>
                <a:lnTo>
                  <a:pt x="6928766" y="279430"/>
                </a:lnTo>
                <a:cubicBezTo>
                  <a:pt x="7190845" y="966574"/>
                  <a:pt x="7337404" y="1741633"/>
                  <a:pt x="6222210" y="2336836"/>
                </a:cubicBezTo>
                <a:cubicBezTo>
                  <a:pt x="4928171" y="3027492"/>
                  <a:pt x="2205866" y="4349361"/>
                  <a:pt x="559" y="5563371"/>
                </a:cubicBezTo>
                <a:lnTo>
                  <a:pt x="0" y="5381954"/>
                </a:lnTo>
                <a:close/>
              </a:path>
            </a:pathLst>
          </a:cu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그림 개체 틀 10">
            <a:extLst>
              <a:ext uri="{FF2B5EF4-FFF2-40B4-BE49-F238E27FC236}">
                <a16:creationId xmlns:a16="http://schemas.microsoft.com/office/drawing/2014/main" id="{0F61CD1C-0BDC-415A-BE81-FBF756AC2410}"/>
              </a:ext>
            </a:extLst>
          </p:cNvPr>
          <p:cNvSpPr>
            <a:spLocks noGrp="1"/>
          </p:cNvSpPr>
          <p:nvPr>
            <p:ph type="pic" sz="quarter" idx="10" hasCustomPrompt="1"/>
          </p:nvPr>
        </p:nvSpPr>
        <p:spPr>
          <a:xfrm>
            <a:off x="1" y="1525651"/>
            <a:ext cx="12192000" cy="5332348"/>
          </a:xfrm>
          <a:custGeom>
            <a:avLst/>
            <a:gdLst>
              <a:gd name="connsiteX0" fmla="*/ 9464919 w 12192000"/>
              <a:gd name="connsiteY0" fmla="*/ 1208 h 5332348"/>
              <a:gd name="connsiteX1" fmla="*/ 12055243 w 12192000"/>
              <a:gd name="connsiteY1" fmla="*/ 2155763 h 5332348"/>
              <a:gd name="connsiteX2" fmla="*/ 12192000 w 12192000"/>
              <a:gd name="connsiteY2" fmla="*/ 2360580 h 5332348"/>
              <a:gd name="connsiteX3" fmla="*/ 12192000 w 12192000"/>
              <a:gd name="connsiteY3" fmla="*/ 5332348 h 5332348"/>
              <a:gd name="connsiteX4" fmla="*/ 0 w 12192000"/>
              <a:gd name="connsiteY4" fmla="*/ 5332348 h 5332348"/>
              <a:gd name="connsiteX5" fmla="*/ 1243 w 12192000"/>
              <a:gd name="connsiteY5" fmla="*/ 4956418 h 5332348"/>
              <a:gd name="connsiteX6" fmla="*/ 0 w 12192000"/>
              <a:gd name="connsiteY6" fmla="*/ 4912550 h 5332348"/>
              <a:gd name="connsiteX7" fmla="*/ 0 w 12192000"/>
              <a:gd name="connsiteY7" fmla="*/ 4527278 h 5332348"/>
              <a:gd name="connsiteX8" fmla="*/ 8878957 w 12192000"/>
              <a:gd name="connsiteY8" fmla="*/ 116017 h 5332348"/>
              <a:gd name="connsiteX9" fmla="*/ 9464919 w 12192000"/>
              <a:gd name="connsiteY9" fmla="*/ 1208 h 533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5332348">
                <a:moveTo>
                  <a:pt x="9464919" y="1208"/>
                </a:moveTo>
                <a:cubicBezTo>
                  <a:pt x="10661122" y="-43507"/>
                  <a:pt x="11399579" y="1162905"/>
                  <a:pt x="12055243" y="2155763"/>
                </a:cubicBezTo>
                <a:lnTo>
                  <a:pt x="12192000" y="2360580"/>
                </a:lnTo>
                <a:lnTo>
                  <a:pt x="12192000" y="5332348"/>
                </a:lnTo>
                <a:lnTo>
                  <a:pt x="0" y="5332348"/>
                </a:lnTo>
                <a:cubicBezTo>
                  <a:pt x="11044" y="5226331"/>
                  <a:pt x="6351" y="5095808"/>
                  <a:pt x="1243" y="4956418"/>
                </a:cubicBezTo>
                <a:lnTo>
                  <a:pt x="0" y="4912550"/>
                </a:lnTo>
                <a:lnTo>
                  <a:pt x="0" y="4527278"/>
                </a:lnTo>
                <a:cubicBezTo>
                  <a:pt x="1479826" y="3657890"/>
                  <a:pt x="6881191" y="823352"/>
                  <a:pt x="8878957" y="116017"/>
                </a:cubicBezTo>
                <a:cubicBezTo>
                  <a:pt x="9086022" y="44579"/>
                  <a:pt x="9280888" y="8088"/>
                  <a:pt x="9464919" y="1208"/>
                </a:cubicBezTo>
                <a:close/>
              </a:path>
            </a:pathLst>
          </a:custGeom>
          <a:solidFill>
            <a:schemeClr val="bg1">
              <a:lumMod val="95000"/>
            </a:schemeClr>
          </a:solidFill>
          <a:effectLst>
            <a:outerShdw blurRad="50800" dist="38100" dir="16200000" rotWithShape="0">
              <a:prstClr val="black">
                <a:alpha val="40000"/>
              </a:prstClr>
            </a:outerShdw>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477674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9_Images &amp; Contents Layout">
    <p:spTree>
      <p:nvGrpSpPr>
        <p:cNvPr id="1" name=""/>
        <p:cNvGrpSpPr/>
        <p:nvPr/>
      </p:nvGrpSpPr>
      <p:grpSpPr>
        <a:xfrm>
          <a:off x="0" y="0"/>
          <a:ext cx="0" cy="0"/>
          <a:chOff x="0" y="0"/>
          <a:chExt cx="0" cy="0"/>
        </a:xfrm>
      </p:grpSpPr>
      <p:sp>
        <p:nvSpPr>
          <p:cNvPr id="5" name="자유형: 도형 4">
            <a:extLst>
              <a:ext uri="{FF2B5EF4-FFF2-40B4-BE49-F238E27FC236}">
                <a16:creationId xmlns:a16="http://schemas.microsoft.com/office/drawing/2014/main" id="{35A586F4-88B7-45EE-9708-47716F743070}"/>
              </a:ext>
            </a:extLst>
          </p:cNvPr>
          <p:cNvSpPr/>
          <p:nvPr userDrawn="1"/>
        </p:nvSpPr>
        <p:spPr>
          <a:xfrm flipV="1">
            <a:off x="152400" y="-1"/>
            <a:ext cx="6238876" cy="6848475"/>
          </a:xfrm>
          <a:custGeom>
            <a:avLst/>
            <a:gdLst>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 name="connsiteX0" fmla="*/ 0 w 6238876"/>
              <a:gd name="connsiteY0" fmla="*/ 0 h 6858000"/>
              <a:gd name="connsiteX1" fmla="*/ 4819651 w 6238876"/>
              <a:gd name="connsiteY1" fmla="*/ 0 h 6858000"/>
              <a:gd name="connsiteX2" fmla="*/ 6238876 w 6238876"/>
              <a:gd name="connsiteY2" fmla="*/ 5229225 h 6858000"/>
              <a:gd name="connsiteX3" fmla="*/ 4819651 w 6238876"/>
              <a:gd name="connsiteY3" fmla="*/ 6858000 h 6858000"/>
              <a:gd name="connsiteX4" fmla="*/ 0 w 6238876"/>
              <a:gd name="connsiteY4" fmla="*/ 6858000 h 6858000"/>
              <a:gd name="connsiteX5" fmla="*/ 0 w 62388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38876" h="6858000">
                <a:moveTo>
                  <a:pt x="0" y="0"/>
                </a:moveTo>
                <a:lnTo>
                  <a:pt x="4819651" y="0"/>
                </a:lnTo>
                <a:cubicBezTo>
                  <a:pt x="4819651" y="1689100"/>
                  <a:pt x="5153027" y="4273550"/>
                  <a:pt x="6238876" y="5229225"/>
                </a:cubicBezTo>
                <a:cubicBezTo>
                  <a:pt x="5286376" y="5778500"/>
                  <a:pt x="4883152" y="6283325"/>
                  <a:pt x="4819651" y="6858000"/>
                </a:cubicBez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E34B3B3A-542A-46E1-A720-8928C9B91FC2}"/>
              </a:ext>
            </a:extLst>
          </p:cNvPr>
          <p:cNvCxnSpPr>
            <a:cxnSpLocks/>
          </p:cNvCxnSpPr>
          <p:nvPr userDrawn="1"/>
        </p:nvCxnSpPr>
        <p:spPr>
          <a:xfrm>
            <a:off x="6238876" y="1638302"/>
            <a:ext cx="595312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그림 개체 틀 15">
            <a:extLst>
              <a:ext uri="{FF2B5EF4-FFF2-40B4-BE49-F238E27FC236}">
                <a16:creationId xmlns:a16="http://schemas.microsoft.com/office/drawing/2014/main" id="{F31766EE-B13B-4F0C-AAE1-FB140846B864}"/>
              </a:ext>
            </a:extLst>
          </p:cNvPr>
          <p:cNvSpPr>
            <a:spLocks noGrp="1"/>
          </p:cNvSpPr>
          <p:nvPr>
            <p:ph type="pic" sz="quarter" idx="10" hasCustomPrompt="1"/>
          </p:nvPr>
        </p:nvSpPr>
        <p:spPr>
          <a:xfrm>
            <a:off x="0" y="0"/>
            <a:ext cx="6238876" cy="6858000"/>
          </a:xfrm>
          <a:custGeom>
            <a:avLst/>
            <a:gdLst>
              <a:gd name="connsiteX0" fmla="*/ 0 w 6238876"/>
              <a:gd name="connsiteY0" fmla="*/ 0 h 6858000"/>
              <a:gd name="connsiteX1" fmla="*/ 4819651 w 6238876"/>
              <a:gd name="connsiteY1" fmla="*/ 0 h 6858000"/>
              <a:gd name="connsiteX2" fmla="*/ 6238876 w 6238876"/>
              <a:gd name="connsiteY2" fmla="*/ 1628775 h 6858000"/>
              <a:gd name="connsiteX3" fmla="*/ 4819651 w 6238876"/>
              <a:gd name="connsiteY3" fmla="*/ 6858000 h 6858000"/>
              <a:gd name="connsiteX4" fmla="*/ 0 w 62388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8876" h="6858000">
                <a:moveTo>
                  <a:pt x="0" y="0"/>
                </a:moveTo>
                <a:lnTo>
                  <a:pt x="4819651" y="0"/>
                </a:lnTo>
                <a:cubicBezTo>
                  <a:pt x="4845052" y="371475"/>
                  <a:pt x="5222876" y="1143000"/>
                  <a:pt x="6238876" y="1628775"/>
                </a:cubicBezTo>
                <a:cubicBezTo>
                  <a:pt x="5153027" y="2584450"/>
                  <a:pt x="4819651" y="5168900"/>
                  <a:pt x="4819651" y="6858000"/>
                </a:cubicBezTo>
                <a:lnTo>
                  <a:pt x="0" y="685800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9979247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16EE34E5-ADA6-4EE7-BC24-98C8E9A86B83}"/>
              </a:ext>
            </a:extLst>
          </p:cNvPr>
          <p:cNvSpPr>
            <a:spLocks noGrp="1"/>
          </p:cNvSpPr>
          <p:nvPr>
            <p:ph type="pic" idx="13" hasCustomPrompt="1"/>
          </p:nvPr>
        </p:nvSpPr>
        <p:spPr>
          <a:xfrm>
            <a:off x="661852" y="653142"/>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FDE143D-2918-4056-AC94-92DF81A575B9}"/>
              </a:ext>
            </a:extLst>
          </p:cNvPr>
          <p:cNvSpPr>
            <a:spLocks noGrp="1"/>
          </p:cNvSpPr>
          <p:nvPr>
            <p:ph type="pic" idx="14" hasCustomPrompt="1"/>
          </p:nvPr>
        </p:nvSpPr>
        <p:spPr>
          <a:xfrm>
            <a:off x="3705502" y="2576900"/>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334882F-9259-4D67-9996-302AE17E5F75}"/>
              </a:ext>
            </a:extLst>
          </p:cNvPr>
          <p:cNvSpPr>
            <a:spLocks noGrp="1"/>
          </p:cNvSpPr>
          <p:nvPr>
            <p:ph type="pic" idx="15" hasCustomPrompt="1"/>
          </p:nvPr>
        </p:nvSpPr>
        <p:spPr>
          <a:xfrm>
            <a:off x="2183677" y="4500658"/>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548528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Images &amp; Contents Layout">
    <p:spTree>
      <p:nvGrpSpPr>
        <p:cNvPr id="1" name=""/>
        <p:cNvGrpSpPr/>
        <p:nvPr/>
      </p:nvGrpSpPr>
      <p:grpSpPr>
        <a:xfrm>
          <a:off x="0" y="0"/>
          <a:ext cx="0" cy="0"/>
          <a:chOff x="0" y="0"/>
          <a:chExt cx="0" cy="0"/>
        </a:xfrm>
      </p:grpSpPr>
      <p:sp>
        <p:nvSpPr>
          <p:cNvPr id="8" name="Picture Placeholder 2"/>
          <p:cNvSpPr>
            <a:spLocks noGrp="1"/>
          </p:cNvSpPr>
          <p:nvPr>
            <p:ph type="pic" idx="10" hasCustomPrompt="1"/>
          </p:nvPr>
        </p:nvSpPr>
        <p:spPr>
          <a:xfrm>
            <a:off x="9312000" y="0"/>
            <a:ext cx="2880000" cy="4680000"/>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Picture Placeholder 2"/>
          <p:cNvSpPr>
            <a:spLocks noGrp="1"/>
          </p:cNvSpPr>
          <p:nvPr>
            <p:ph type="pic" idx="11" hasCustomPrompt="1"/>
          </p:nvPr>
        </p:nvSpPr>
        <p:spPr>
          <a:xfrm>
            <a:off x="6096000" y="2178000"/>
            <a:ext cx="2880000" cy="4680000"/>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9584867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2_Images &amp; Contents">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EF0319-E18A-4AD3-8DC7-52B4987EEA4D}"/>
              </a:ext>
            </a:extLst>
          </p:cNvPr>
          <p:cNvSpPr>
            <a:spLocks noGrp="1"/>
          </p:cNvSpPr>
          <p:nvPr>
            <p:ph type="pic" sz="quarter" idx="10" hasCustomPrompt="1"/>
          </p:nvPr>
        </p:nvSpPr>
        <p:spPr>
          <a:xfrm>
            <a:off x="4227511" y="0"/>
            <a:ext cx="7964489" cy="6858000"/>
          </a:xfrm>
          <a:custGeom>
            <a:avLst/>
            <a:gdLst>
              <a:gd name="connsiteX0" fmla="*/ 7778449 w 7964489"/>
              <a:gd name="connsiteY0" fmla="*/ 1217940 h 6858000"/>
              <a:gd name="connsiteX1" fmla="*/ 7839864 w 7964489"/>
              <a:gd name="connsiteY1" fmla="*/ 1279355 h 6858000"/>
              <a:gd name="connsiteX2" fmla="*/ 7835038 w 7964489"/>
              <a:gd name="connsiteY2" fmla="*/ 1303261 h 6858000"/>
              <a:gd name="connsiteX3" fmla="*/ 7831351 w 7964489"/>
              <a:gd name="connsiteY3" fmla="*/ 1308729 h 6858000"/>
              <a:gd name="connsiteX4" fmla="*/ 7820047 w 7964489"/>
              <a:gd name="connsiteY4" fmla="*/ 1351128 h 6858000"/>
              <a:gd name="connsiteX5" fmla="*/ 6561027 w 7964489"/>
              <a:gd name="connsiteY5" fmla="*/ 6858000 h 6858000"/>
              <a:gd name="connsiteX6" fmla="*/ 3421268 w 7964489"/>
              <a:gd name="connsiteY6" fmla="*/ 6858000 h 6858000"/>
              <a:gd name="connsiteX7" fmla="*/ 7724513 w 7964489"/>
              <a:gd name="connsiteY7" fmla="*/ 1245358 h 6858000"/>
              <a:gd name="connsiteX8" fmla="*/ 7727645 w 7964489"/>
              <a:gd name="connsiteY8" fmla="*/ 1246869 h 6858000"/>
              <a:gd name="connsiteX9" fmla="*/ 7735022 w 7964489"/>
              <a:gd name="connsiteY9" fmla="*/ 1235928 h 6858000"/>
              <a:gd name="connsiteX10" fmla="*/ 7778449 w 7964489"/>
              <a:gd name="connsiteY10" fmla="*/ 1217940 h 6858000"/>
              <a:gd name="connsiteX11" fmla="*/ 4745315 w 7964489"/>
              <a:gd name="connsiteY11" fmla="*/ 528817 h 6858000"/>
              <a:gd name="connsiteX12" fmla="*/ 4770572 w 7964489"/>
              <a:gd name="connsiteY12" fmla="*/ 603115 h 6858000"/>
              <a:gd name="connsiteX13" fmla="*/ 3224260 w 7964489"/>
              <a:gd name="connsiteY13" fmla="*/ 6858000 h 6858000"/>
              <a:gd name="connsiteX14" fmla="*/ 0 w 7964489"/>
              <a:gd name="connsiteY14" fmla="*/ 6858000 h 6858000"/>
              <a:gd name="connsiteX15" fmla="*/ 4661202 w 7964489"/>
              <a:gd name="connsiteY15" fmla="*/ 585025 h 6858000"/>
              <a:gd name="connsiteX16" fmla="*/ 4745315 w 7964489"/>
              <a:gd name="connsiteY16" fmla="*/ 528817 h 6858000"/>
              <a:gd name="connsiteX17" fmla="*/ 5167647 w 7964489"/>
              <a:gd name="connsiteY17" fmla="*/ 0 h 6858000"/>
              <a:gd name="connsiteX18" fmla="*/ 7964489 w 7964489"/>
              <a:gd name="connsiteY18" fmla="*/ 0 h 6858000"/>
              <a:gd name="connsiteX19" fmla="*/ 7964489 w 7964489"/>
              <a:gd name="connsiteY19" fmla="*/ 581734 h 6858000"/>
              <a:gd name="connsiteX20" fmla="*/ 3875844 w 7964489"/>
              <a:gd name="connsiteY20" fmla="*/ 5827594 h 6858000"/>
              <a:gd name="connsiteX21" fmla="*/ 3786013 w 7964489"/>
              <a:gd name="connsiteY21" fmla="*/ 578478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964489" h="6858000">
                <a:moveTo>
                  <a:pt x="7778449" y="1217940"/>
                </a:moveTo>
                <a:cubicBezTo>
                  <a:pt x="7812368" y="1217940"/>
                  <a:pt x="7839864" y="1245436"/>
                  <a:pt x="7839864" y="1279355"/>
                </a:cubicBezTo>
                <a:cubicBezTo>
                  <a:pt x="7839864" y="1287835"/>
                  <a:pt x="7838145" y="1295913"/>
                  <a:pt x="7835038" y="1303261"/>
                </a:cubicBezTo>
                <a:lnTo>
                  <a:pt x="7831351" y="1308729"/>
                </a:lnTo>
                <a:lnTo>
                  <a:pt x="7820047" y="1351128"/>
                </a:lnTo>
                <a:lnTo>
                  <a:pt x="6561027" y="6858000"/>
                </a:lnTo>
                <a:lnTo>
                  <a:pt x="3421268" y="6858000"/>
                </a:lnTo>
                <a:lnTo>
                  <a:pt x="7724513" y="1245358"/>
                </a:lnTo>
                <a:lnTo>
                  <a:pt x="7727645" y="1246869"/>
                </a:lnTo>
                <a:lnTo>
                  <a:pt x="7735022" y="1235928"/>
                </a:lnTo>
                <a:cubicBezTo>
                  <a:pt x="7746136" y="1224814"/>
                  <a:pt x="7761489" y="1217940"/>
                  <a:pt x="7778449" y="1217940"/>
                </a:cubicBezTo>
                <a:close/>
                <a:moveTo>
                  <a:pt x="4745315" y="528817"/>
                </a:moveTo>
                <a:cubicBezTo>
                  <a:pt x="4769088" y="531405"/>
                  <a:pt x="4783051" y="555745"/>
                  <a:pt x="4770572" y="603115"/>
                </a:cubicBezTo>
                <a:lnTo>
                  <a:pt x="3224260" y="6858000"/>
                </a:lnTo>
                <a:lnTo>
                  <a:pt x="0" y="6858000"/>
                </a:lnTo>
                <a:lnTo>
                  <a:pt x="4661202" y="585025"/>
                </a:lnTo>
                <a:cubicBezTo>
                  <a:pt x="4687960" y="545391"/>
                  <a:pt x="4721542" y="526228"/>
                  <a:pt x="4745315" y="528817"/>
                </a:cubicBezTo>
                <a:close/>
                <a:moveTo>
                  <a:pt x="5167647" y="0"/>
                </a:moveTo>
                <a:lnTo>
                  <a:pt x="7964489" y="0"/>
                </a:lnTo>
                <a:lnTo>
                  <a:pt x="7964489" y="581734"/>
                </a:lnTo>
                <a:lnTo>
                  <a:pt x="3875844" y="5827594"/>
                </a:lnTo>
                <a:cubicBezTo>
                  <a:pt x="3798133" y="5935017"/>
                  <a:pt x="3757954" y="5895728"/>
                  <a:pt x="3786013" y="5784787"/>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6372217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1_Images &amp; Contents">
    <p:spTree>
      <p:nvGrpSpPr>
        <p:cNvPr id="1" name=""/>
        <p:cNvGrpSpPr/>
        <p:nvPr/>
      </p:nvGrpSpPr>
      <p:grpSpPr>
        <a:xfrm>
          <a:off x="0" y="0"/>
          <a:ext cx="0" cy="0"/>
          <a:chOff x="0" y="0"/>
          <a:chExt cx="0" cy="0"/>
        </a:xfrm>
      </p:grpSpPr>
      <p:sp>
        <p:nvSpPr>
          <p:cNvPr id="20" name="자유형: 도형 19">
            <a:extLst>
              <a:ext uri="{FF2B5EF4-FFF2-40B4-BE49-F238E27FC236}">
                <a16:creationId xmlns:a16="http://schemas.microsoft.com/office/drawing/2014/main" id="{586A9378-5329-4795-BD81-E4B63FD478EE}"/>
              </a:ext>
            </a:extLst>
          </p:cNvPr>
          <p:cNvSpPr>
            <a:spLocks noGrp="1"/>
          </p:cNvSpPr>
          <p:nvPr>
            <p:ph type="pic" sz="quarter" idx="10" hasCustomPrompt="1"/>
          </p:nvPr>
        </p:nvSpPr>
        <p:spPr>
          <a:xfrm>
            <a:off x="9030709" y="1366318"/>
            <a:ext cx="1822409" cy="2586876"/>
          </a:xfrm>
          <a:custGeom>
            <a:avLst/>
            <a:gdLst>
              <a:gd name="connsiteX0" fmla="*/ 863642 w 1822409"/>
              <a:gd name="connsiteY0" fmla="*/ 0 h 2586876"/>
              <a:gd name="connsiteX1" fmla="*/ 1706307 w 1822409"/>
              <a:gd name="connsiteY1" fmla="*/ 2577164 h 2586876"/>
              <a:gd name="connsiteX2" fmla="*/ 0 w 1822409"/>
              <a:gd name="connsiteY2" fmla="*/ 2586876 h 2586876"/>
            </a:gdLst>
            <a:ahLst/>
            <a:cxnLst>
              <a:cxn ang="0">
                <a:pos x="connsiteX0" y="connsiteY0"/>
              </a:cxn>
              <a:cxn ang="0">
                <a:pos x="connsiteX1" y="connsiteY1"/>
              </a:cxn>
              <a:cxn ang="0">
                <a:pos x="connsiteX2" y="connsiteY2"/>
              </a:cxn>
            </a:cxnLst>
            <a:rect l="l" t="t" r="r" b="b"/>
            <a:pathLst>
              <a:path w="1822409" h="2586876">
                <a:moveTo>
                  <a:pt x="863642" y="0"/>
                </a:moveTo>
                <a:cubicBezTo>
                  <a:pt x="1679882" y="581132"/>
                  <a:pt x="2021522" y="1626487"/>
                  <a:pt x="1706307" y="2577164"/>
                </a:cubicBezTo>
                <a:lnTo>
                  <a:pt x="0" y="25868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자유형: 도형 12">
            <a:extLst>
              <a:ext uri="{FF2B5EF4-FFF2-40B4-BE49-F238E27FC236}">
                <a16:creationId xmlns:a16="http://schemas.microsoft.com/office/drawing/2014/main" id="{417FB495-1718-4B12-A0EC-D01DB876E6E2}"/>
              </a:ext>
            </a:extLst>
          </p:cNvPr>
          <p:cNvSpPr>
            <a:spLocks noGrp="1"/>
          </p:cNvSpPr>
          <p:nvPr>
            <p:ph type="pic" sz="quarter" idx="11" hasCustomPrompt="1"/>
          </p:nvPr>
        </p:nvSpPr>
        <p:spPr>
          <a:xfrm>
            <a:off x="7118317" y="932349"/>
            <a:ext cx="2719605" cy="2144179"/>
          </a:xfrm>
          <a:custGeom>
            <a:avLst/>
            <a:gdLst>
              <a:gd name="connsiteX0" fmla="*/ 1401769 w 2719605"/>
              <a:gd name="connsiteY0" fmla="*/ 1 h 2144179"/>
              <a:gd name="connsiteX1" fmla="*/ 2719605 w 2719605"/>
              <a:gd name="connsiteY1" fmla="*/ 421978 h 2144179"/>
              <a:gd name="connsiteX2" fmla="*/ 2144640 w 2719605"/>
              <a:gd name="connsiteY2" fmla="*/ 2144179 h 2144179"/>
              <a:gd name="connsiteX3" fmla="*/ 2136701 w 2719605"/>
              <a:gd name="connsiteY3" fmla="*/ 2144179 h 2144179"/>
              <a:gd name="connsiteX4" fmla="*/ 0 w 2719605"/>
              <a:gd name="connsiteY4" fmla="*/ 480476 h 2144179"/>
              <a:gd name="connsiteX5" fmla="*/ 1401769 w 2719605"/>
              <a:gd name="connsiteY5" fmla="*/ 1 h 214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605" h="2144179">
                <a:moveTo>
                  <a:pt x="1401769" y="1"/>
                </a:moveTo>
                <a:cubicBezTo>
                  <a:pt x="1863929" y="178"/>
                  <a:pt x="2326036" y="140289"/>
                  <a:pt x="2719605" y="421978"/>
                </a:cubicBezTo>
                <a:lnTo>
                  <a:pt x="2144640" y="2144179"/>
                </a:lnTo>
                <a:lnTo>
                  <a:pt x="2136701" y="2144179"/>
                </a:lnTo>
                <a:lnTo>
                  <a:pt x="0" y="480476"/>
                </a:lnTo>
                <a:cubicBezTo>
                  <a:pt x="412291" y="159962"/>
                  <a:pt x="907061" y="-188"/>
                  <a:pt x="1401769" y="1"/>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4" name="자유형: 도형 23">
            <a:extLst>
              <a:ext uri="{FF2B5EF4-FFF2-40B4-BE49-F238E27FC236}">
                <a16:creationId xmlns:a16="http://schemas.microsoft.com/office/drawing/2014/main" id="{4FE3062D-0FB9-425A-A589-68F4CEA8D726}"/>
              </a:ext>
            </a:extLst>
          </p:cNvPr>
          <p:cNvSpPr>
            <a:spLocks noGrp="1"/>
          </p:cNvSpPr>
          <p:nvPr>
            <p:ph type="pic" sz="quarter" idx="12" hasCustomPrompt="1"/>
          </p:nvPr>
        </p:nvSpPr>
        <p:spPr>
          <a:xfrm>
            <a:off x="8112013" y="4022252"/>
            <a:ext cx="2626805" cy="1570156"/>
          </a:xfrm>
          <a:custGeom>
            <a:avLst/>
            <a:gdLst>
              <a:gd name="connsiteX0" fmla="*/ 462339 w 2626805"/>
              <a:gd name="connsiteY0" fmla="*/ 1569148 h 1570156"/>
              <a:gd name="connsiteX1" fmla="*/ 483227 w 2626805"/>
              <a:gd name="connsiteY1" fmla="*/ 1569612 h 1570156"/>
              <a:gd name="connsiteX2" fmla="*/ 471294 w 2626805"/>
              <a:gd name="connsiteY2" fmla="*/ 1570156 h 1570156"/>
              <a:gd name="connsiteX3" fmla="*/ 462562 w 2626805"/>
              <a:gd name="connsiteY3" fmla="*/ 1569858 h 1570156"/>
              <a:gd name="connsiteX4" fmla="*/ 2626805 w 2626805"/>
              <a:gd name="connsiteY4" fmla="*/ 0 h 1570156"/>
              <a:gd name="connsiteX5" fmla="*/ 495284 w 2626805"/>
              <a:gd name="connsiteY5" fmla="*/ 1569062 h 1570156"/>
              <a:gd name="connsiteX6" fmla="*/ 0 w 2626805"/>
              <a:gd name="connsiteY6" fmla="*/ 14951 h 15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6805" h="1570156">
                <a:moveTo>
                  <a:pt x="462339" y="1569148"/>
                </a:moveTo>
                <a:lnTo>
                  <a:pt x="483227" y="1569612"/>
                </a:lnTo>
                <a:cubicBezTo>
                  <a:pt x="479254" y="1570099"/>
                  <a:pt x="475275" y="1570133"/>
                  <a:pt x="471294" y="1570156"/>
                </a:cubicBezTo>
                <a:lnTo>
                  <a:pt x="462562" y="1569858"/>
                </a:lnTo>
                <a:close/>
                <a:moveTo>
                  <a:pt x="2626805" y="0"/>
                </a:moveTo>
                <a:cubicBezTo>
                  <a:pt x="2323053" y="924730"/>
                  <a:pt x="1466758" y="1554229"/>
                  <a:pt x="495284" y="1569062"/>
                </a:cubicBezTo>
                <a:lnTo>
                  <a:pt x="0" y="14951"/>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6" name="자유형: 도형 25">
            <a:extLst>
              <a:ext uri="{FF2B5EF4-FFF2-40B4-BE49-F238E27FC236}">
                <a16:creationId xmlns:a16="http://schemas.microsoft.com/office/drawing/2014/main" id="{C4C57A6F-87E6-418B-8AAD-B2B59AF316B2}"/>
              </a:ext>
            </a:extLst>
          </p:cNvPr>
          <p:cNvSpPr>
            <a:spLocks noGrp="1"/>
          </p:cNvSpPr>
          <p:nvPr>
            <p:ph type="pic" sz="quarter" idx="14" hasCustomPrompt="1"/>
          </p:nvPr>
        </p:nvSpPr>
        <p:spPr>
          <a:xfrm>
            <a:off x="6392163" y="3145586"/>
            <a:ext cx="2195336" cy="2446823"/>
          </a:xfrm>
          <a:custGeom>
            <a:avLst/>
            <a:gdLst>
              <a:gd name="connsiteX0" fmla="*/ 1374390 w 2195336"/>
              <a:gd name="connsiteY0" fmla="*/ 0 h 2446823"/>
              <a:gd name="connsiteX1" fmla="*/ 2151590 w 2195336"/>
              <a:gd name="connsiteY1" fmla="*/ 2438716 h 2446823"/>
              <a:gd name="connsiteX2" fmla="*/ 2195126 w 2195336"/>
              <a:gd name="connsiteY2" fmla="*/ 2439683 h 2446823"/>
              <a:gd name="connsiteX3" fmla="*/ 2195336 w 2195336"/>
              <a:gd name="connsiteY3" fmla="*/ 2440337 h 2446823"/>
              <a:gd name="connsiteX4" fmla="*/ 2192990 w 2195336"/>
              <a:gd name="connsiteY4" fmla="*/ 2440444 h 2446823"/>
              <a:gd name="connsiteX5" fmla="*/ 2151693 w 2195336"/>
              <a:gd name="connsiteY5" fmla="*/ 2439035 h 2446823"/>
              <a:gd name="connsiteX6" fmla="*/ 2154077 w 2195336"/>
              <a:gd name="connsiteY6" fmla="*/ 2446517 h 2446823"/>
              <a:gd name="connsiteX7" fmla="*/ 0 w 2195336"/>
              <a:gd name="connsiteY7" fmla="*/ 1016322 h 244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336" h="2446823">
                <a:moveTo>
                  <a:pt x="1374390" y="0"/>
                </a:moveTo>
                <a:lnTo>
                  <a:pt x="2151590" y="2438716"/>
                </a:lnTo>
                <a:lnTo>
                  <a:pt x="2195126" y="2439683"/>
                </a:lnTo>
                <a:lnTo>
                  <a:pt x="2195336" y="2440337"/>
                </a:lnTo>
                <a:lnTo>
                  <a:pt x="2192990" y="2440444"/>
                </a:lnTo>
                <a:lnTo>
                  <a:pt x="2151693" y="2439035"/>
                </a:lnTo>
                <a:lnTo>
                  <a:pt x="2154077" y="2446517"/>
                </a:lnTo>
                <a:cubicBezTo>
                  <a:pt x="1203619" y="2462028"/>
                  <a:pt x="349619" y="1887845"/>
                  <a:pt x="0" y="1016322"/>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591590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9_Images &amp; Conten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F65D066E-D3D5-4898-80FA-E4BC8D178D54}"/>
              </a:ext>
            </a:extLst>
          </p:cNvPr>
          <p:cNvSpPr>
            <a:spLocks noGrp="1"/>
          </p:cNvSpPr>
          <p:nvPr userDrawn="1">
            <p:ph type="pic" sz="quarter" idx="10" hasCustomPrompt="1"/>
          </p:nvPr>
        </p:nvSpPr>
        <p:spPr>
          <a:xfrm>
            <a:off x="6201592" y="1070572"/>
            <a:ext cx="4498434" cy="5174054"/>
          </a:xfrm>
          <a:custGeom>
            <a:avLst/>
            <a:gdLst>
              <a:gd name="connsiteX0" fmla="*/ 4498434 w 4498434"/>
              <a:gd name="connsiteY0" fmla="*/ 4010522 h 5174054"/>
              <a:gd name="connsiteX1" fmla="*/ 4498434 w 4498434"/>
              <a:gd name="connsiteY1" fmla="*/ 4542589 h 5174054"/>
              <a:gd name="connsiteX2" fmla="*/ 4487681 w 4498434"/>
              <a:gd name="connsiteY2" fmla="*/ 4577231 h 5174054"/>
              <a:gd name="connsiteX3" fmla="*/ 4323108 w 4498434"/>
              <a:gd name="connsiteY3" fmla="*/ 4712212 h 5174054"/>
              <a:gd name="connsiteX4" fmla="*/ 4277045 w 4498434"/>
              <a:gd name="connsiteY4" fmla="*/ 4716855 h 5174054"/>
              <a:gd name="connsiteX5" fmla="*/ 3995790 w 4498434"/>
              <a:gd name="connsiteY5" fmla="*/ 4716855 h 5174054"/>
              <a:gd name="connsiteX6" fmla="*/ 4167697 w 4498434"/>
              <a:gd name="connsiteY6" fmla="*/ 1511480 h 5174054"/>
              <a:gd name="connsiteX7" fmla="*/ 4167697 w 4498434"/>
              <a:gd name="connsiteY7" fmla="*/ 4231558 h 5174054"/>
              <a:gd name="connsiteX8" fmla="*/ 3496993 w 4498434"/>
              <a:gd name="connsiteY8" fmla="*/ 5174054 h 5174054"/>
              <a:gd name="connsiteX9" fmla="*/ 1561317 w 4498434"/>
              <a:gd name="connsiteY9" fmla="*/ 5174054 h 5174054"/>
              <a:gd name="connsiteX10" fmla="*/ 710479 w 4498434"/>
              <a:gd name="connsiteY10" fmla="*/ 457199 h 5174054"/>
              <a:gd name="connsiteX11" fmla="*/ 2646154 w 4498434"/>
              <a:gd name="connsiteY11" fmla="*/ 457199 h 5174054"/>
              <a:gd name="connsiteX12" fmla="*/ 0 w 4498434"/>
              <a:gd name="connsiteY12" fmla="*/ 4175666 h 5174054"/>
              <a:gd name="connsiteX13" fmla="*/ 0 w 4498434"/>
              <a:gd name="connsiteY13" fmla="*/ 1455589 h 5174054"/>
              <a:gd name="connsiteX14" fmla="*/ 3135223 w 4498434"/>
              <a:gd name="connsiteY14" fmla="*/ 0 h 5174054"/>
              <a:gd name="connsiteX15" fmla="*/ 4268480 w 4498434"/>
              <a:gd name="connsiteY15" fmla="*/ 0 h 5174054"/>
              <a:gd name="connsiteX16" fmla="*/ 4479126 w 4498434"/>
              <a:gd name="connsiteY16" fmla="*/ 139626 h 5174054"/>
              <a:gd name="connsiteX17" fmla="*/ 4488706 w 4498434"/>
              <a:gd name="connsiteY17" fmla="*/ 170488 h 5174054"/>
              <a:gd name="connsiteX18" fmla="*/ 4488706 w 4498434"/>
              <a:gd name="connsiteY18" fmla="*/ 818118 h 5174054"/>
              <a:gd name="connsiteX19" fmla="*/ 1714266 w 4498434"/>
              <a:gd name="connsiteY19" fmla="*/ 4716855 h 5174054"/>
              <a:gd name="connsiteX20" fmla="*/ 425556 w 4498434"/>
              <a:gd name="connsiteY20" fmla="*/ 4716855 h 5174054"/>
              <a:gd name="connsiteX21" fmla="*/ 364591 w 4498434"/>
              <a:gd name="connsiteY21" fmla="*/ 4668822 h 5174054"/>
              <a:gd name="connsiteX22" fmla="*/ 322664 w 4498434"/>
              <a:gd name="connsiteY22" fmla="*/ 4596156 h 5174054"/>
              <a:gd name="connsiteX23" fmla="*/ 321009 w 4498434"/>
              <a:gd name="connsiteY23" fmla="*/ 4589926 h 5174054"/>
              <a:gd name="connsiteX24" fmla="*/ 321009 w 4498434"/>
              <a:gd name="connsiteY24" fmla="*/ 3954632 h 5174054"/>
              <a:gd name="connsiteX25" fmla="*/ 541021 w 4498434"/>
              <a:gd name="connsiteY25" fmla="*/ 0 h 5174054"/>
              <a:gd name="connsiteX26" fmla="*/ 873155 w 4498434"/>
              <a:gd name="connsiteY26" fmla="*/ 0 h 5174054"/>
              <a:gd name="connsiteX27" fmla="*/ 330737 w 4498434"/>
              <a:gd name="connsiteY27" fmla="*/ 762226 h 5174054"/>
              <a:gd name="connsiteX28" fmla="*/ 330737 w 4498434"/>
              <a:gd name="connsiteY28" fmla="*/ 138959 h 5174054"/>
              <a:gd name="connsiteX29" fmla="*/ 351454 w 4498434"/>
              <a:gd name="connsiteY29" fmla="*/ 100793 h 5174054"/>
              <a:gd name="connsiteX30" fmla="*/ 541021 w 4498434"/>
              <a:gd name="connsiteY30" fmla="*/ 0 h 517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98434" h="5174054">
                <a:moveTo>
                  <a:pt x="4498434" y="4010522"/>
                </a:moveTo>
                <a:lnTo>
                  <a:pt x="4498434" y="4542589"/>
                </a:lnTo>
                <a:lnTo>
                  <a:pt x="4487681" y="4577231"/>
                </a:lnTo>
                <a:cubicBezTo>
                  <a:pt x="4458760" y="4645607"/>
                  <a:pt x="4397518" y="4696985"/>
                  <a:pt x="4323108" y="4712212"/>
                </a:cubicBezTo>
                <a:lnTo>
                  <a:pt x="4277045" y="4716855"/>
                </a:lnTo>
                <a:lnTo>
                  <a:pt x="3995790" y="4716855"/>
                </a:lnTo>
                <a:close/>
                <a:moveTo>
                  <a:pt x="4167697" y="1511480"/>
                </a:moveTo>
                <a:lnTo>
                  <a:pt x="4167697" y="4231558"/>
                </a:lnTo>
                <a:lnTo>
                  <a:pt x="3496993" y="5174054"/>
                </a:lnTo>
                <a:lnTo>
                  <a:pt x="1561317" y="5174054"/>
                </a:lnTo>
                <a:close/>
                <a:moveTo>
                  <a:pt x="710479" y="457199"/>
                </a:moveTo>
                <a:lnTo>
                  <a:pt x="2646154" y="457199"/>
                </a:lnTo>
                <a:lnTo>
                  <a:pt x="0" y="4175666"/>
                </a:lnTo>
                <a:lnTo>
                  <a:pt x="0" y="1455589"/>
                </a:lnTo>
                <a:close/>
                <a:moveTo>
                  <a:pt x="3135223" y="0"/>
                </a:moveTo>
                <a:lnTo>
                  <a:pt x="4268480" y="0"/>
                </a:lnTo>
                <a:cubicBezTo>
                  <a:pt x="4363174" y="0"/>
                  <a:pt x="4444420" y="57574"/>
                  <a:pt x="4479126" y="139626"/>
                </a:cubicBezTo>
                <a:lnTo>
                  <a:pt x="4488706" y="170488"/>
                </a:lnTo>
                <a:lnTo>
                  <a:pt x="4488706" y="818118"/>
                </a:lnTo>
                <a:lnTo>
                  <a:pt x="1714266" y="4716855"/>
                </a:lnTo>
                <a:lnTo>
                  <a:pt x="425556" y="4716855"/>
                </a:lnTo>
                <a:lnTo>
                  <a:pt x="364591" y="4668822"/>
                </a:lnTo>
                <a:cubicBezTo>
                  <a:pt x="346889" y="4648137"/>
                  <a:pt x="332564" y="4623506"/>
                  <a:pt x="322664" y="4596156"/>
                </a:cubicBezTo>
                <a:lnTo>
                  <a:pt x="321009" y="4589926"/>
                </a:lnTo>
                <a:lnTo>
                  <a:pt x="321009" y="3954632"/>
                </a:lnTo>
                <a:close/>
                <a:moveTo>
                  <a:pt x="541021" y="0"/>
                </a:moveTo>
                <a:lnTo>
                  <a:pt x="873155" y="0"/>
                </a:lnTo>
                <a:lnTo>
                  <a:pt x="330737" y="762226"/>
                </a:lnTo>
                <a:lnTo>
                  <a:pt x="330737" y="138959"/>
                </a:lnTo>
                <a:lnTo>
                  <a:pt x="351454" y="100793"/>
                </a:lnTo>
                <a:cubicBezTo>
                  <a:pt x="392537" y="39982"/>
                  <a:pt x="462110" y="0"/>
                  <a:pt x="541021" y="0"/>
                </a:cubicBezTo>
                <a:close/>
              </a:path>
            </a:pathLst>
          </a:custGeom>
          <a:solidFill>
            <a:schemeClr val="bg1">
              <a:lumMod val="95000"/>
            </a:schemeClr>
          </a:solidFill>
          <a:ln>
            <a:no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30219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E861D7-D457-4F0C-825B-4CDA97FB39DE}"/>
              </a:ext>
            </a:extLst>
          </p:cNvPr>
          <p:cNvGrpSpPr/>
          <p:nvPr userDrawn="1"/>
        </p:nvGrpSpPr>
        <p:grpSpPr>
          <a:xfrm flipV="1">
            <a:off x="196164" y="4434413"/>
            <a:ext cx="2781298" cy="2281190"/>
            <a:chOff x="160070" y="163202"/>
            <a:chExt cx="2781298" cy="2281190"/>
          </a:xfrm>
          <a:solidFill>
            <a:srgbClr val="FFFFFF">
              <a:alpha val="40000"/>
            </a:srgbClr>
          </a:solidFill>
        </p:grpSpPr>
        <p:sp>
          <p:nvSpPr>
            <p:cNvPr id="4" name="Freeform: Shape 3">
              <a:extLst>
                <a:ext uri="{FF2B5EF4-FFF2-40B4-BE49-F238E27FC236}">
                  <a16:creationId xmlns:a16="http://schemas.microsoft.com/office/drawing/2014/main" id="{7E407CA1-5FD4-44EE-81DD-190588A1B548}"/>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37A0D61-F27B-4FE6-8B57-11E3B6AE252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630F3AB-9F61-4C4A-AB33-0EB2973B7942}"/>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D87576C-71E7-471B-9B76-0B559E7D1CFF}"/>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87A641C-0AEB-43AD-A1C0-3E3DB6BD4DB5}"/>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4B4F603-5763-4124-9C65-63C757024D0D}"/>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75612D3-A761-4DCD-A5BD-F1103F92ABD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0CC9D82-7080-4E2E-9EBC-90DE06E02CD3}"/>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2977C22-797D-4DE0-934A-6606EF805FBD}"/>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EFDEEDE-4A33-4C0F-B2D4-558856E8C3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09B993E-8613-40BB-9EBB-AC078F29EE77}"/>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ABB02F0-8D23-4D7C-9940-354089982420}"/>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4DB76EE-8105-4B73-A57D-DE1A3E874018}"/>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B5642A-685F-4C9B-98E5-0363F7A9896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FF590F-A53E-4C7F-BF29-1FC182CAB35D}"/>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6B710DD-98B8-4820-BA3B-08D07F2F82F5}"/>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0C2DB0F-294E-4BE0-9796-FFD452B698E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2766DA7-4247-4A42-BAE8-C2F833AE5E4D}"/>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73DFE95-5802-47A9-965E-AD63BFC6C1D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3A7B14B-26D1-4AB9-A34C-6564B833B1A1}"/>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72B42C1-BCB0-40C3-A16B-77502F644F86}"/>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1F30ECE-28B2-4CB0-82BA-977A5BBEF08D}"/>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25B4573-4AD1-4B81-B783-08D57B7BFD5D}"/>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CBFDB14-4422-456C-97BB-62B02E9BA642}"/>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35623C5-8E6C-4045-B3DF-30216FEC4B09}"/>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5AD1962-0F7F-49AF-BEAE-5A57053A2A2A}"/>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73899E-0AE2-4F17-AC46-8025FE31E028}"/>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D735054-8238-4577-9B4B-9DE571C72F56}"/>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32778BE-09C1-4C8E-BD9E-289BC958BF42}"/>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B01113E-AC78-49F9-8443-F1B62CE29184}"/>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44729B5-03E9-49F1-BC8F-4184572456FD}"/>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0569BE3-8F9A-4BB6-A554-2B76C56FCD32}"/>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FB716A3-248A-49B7-BD3F-300E1F30ADDD}"/>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E20E4E1-9AD6-4786-AAC1-ADCB74B1F077}"/>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4111B8D-134D-44F5-9E25-69F3194525A2}"/>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D501F4A-7750-43BB-9DCA-46E389080FE1}"/>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9AAFD71-4155-4EC3-BABF-1B6CF32C6A33}"/>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7E51961-41BD-4DAE-8CB2-DF3644AD7104}"/>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8313E7A-C893-4524-9065-66A370B6B398}"/>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61303E-AB66-4320-9BD3-CD639353E3A4}"/>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5D5EF-8E76-4EA8-8236-5ED44A1164B5}"/>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417D918-F196-4D72-A905-38275F5859FC}"/>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60B4CE2-A3C1-4F1A-95B7-DC54980EA31F}"/>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A154771-C65F-4258-9F61-2AE328CBB21D}"/>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81D7A70-8BA5-4413-B7D4-DC8784A69039}"/>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61" name="Cross 60">
            <a:extLst>
              <a:ext uri="{FF2B5EF4-FFF2-40B4-BE49-F238E27FC236}">
                <a16:creationId xmlns:a16="http://schemas.microsoft.com/office/drawing/2014/main" id="{3356327B-4E3D-4425-8362-67669C730965}"/>
              </a:ext>
            </a:extLst>
          </p:cNvPr>
          <p:cNvSpPr/>
          <p:nvPr userDrawn="1"/>
        </p:nvSpPr>
        <p:spPr>
          <a:xfrm rot="1642289">
            <a:off x="2560421" y="2113960"/>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2831007-0DB3-47F9-9372-F4DE5449A9AE}"/>
              </a:ext>
            </a:extLst>
          </p:cNvPr>
          <p:cNvSpPr/>
          <p:nvPr userDrawn="1"/>
        </p:nvSpPr>
        <p:spPr>
          <a:xfrm rot="12056913">
            <a:off x="7292687" y="6518109"/>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aphic 185">
            <a:extLst>
              <a:ext uri="{FF2B5EF4-FFF2-40B4-BE49-F238E27FC236}">
                <a16:creationId xmlns:a16="http://schemas.microsoft.com/office/drawing/2014/main" id="{4A133698-AC3D-4BED-A5AF-FBD24FC5D1F9}"/>
              </a:ext>
            </a:extLst>
          </p:cNvPr>
          <p:cNvGrpSpPr/>
          <p:nvPr userDrawn="1"/>
        </p:nvGrpSpPr>
        <p:grpSpPr>
          <a:xfrm rot="16200000">
            <a:off x="-150583" y="3027868"/>
            <a:ext cx="1668051" cy="346608"/>
            <a:chOff x="1542378" y="3369742"/>
            <a:chExt cx="1668051" cy="346608"/>
          </a:xfrm>
          <a:solidFill>
            <a:srgbClr val="FFFFFF">
              <a:alpha val="44000"/>
            </a:srgbClr>
          </a:solidFill>
        </p:grpSpPr>
        <p:sp>
          <p:nvSpPr>
            <p:cNvPr id="64" name="Freeform: Shape 63">
              <a:extLst>
                <a:ext uri="{FF2B5EF4-FFF2-40B4-BE49-F238E27FC236}">
                  <a16:creationId xmlns:a16="http://schemas.microsoft.com/office/drawing/2014/main" id="{F244FEF8-E2A9-4CCD-BCAA-04273F12F234}"/>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86D6B39-BA6E-4DAD-9295-957FC74C8C6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B519F53-FA40-497E-8B96-702772E42F9B}"/>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1BA0337-42CD-4570-8DBB-CB35C623A3E5}"/>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043C0E8-D423-4BDD-9B98-7195E71A657E}"/>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A7669E2-7AFA-4A3B-B86E-15DCFD8F819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7457BF-5368-4ADC-85CC-D1CED3221FDA}"/>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54FDA1B-3DE4-4CEA-8889-7FE9D21F2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72" name="Oval 71">
            <a:extLst>
              <a:ext uri="{FF2B5EF4-FFF2-40B4-BE49-F238E27FC236}">
                <a16:creationId xmlns:a16="http://schemas.microsoft.com/office/drawing/2014/main" id="{87DF7429-ED1D-4EB3-848E-8836359F7293}"/>
              </a:ext>
            </a:extLst>
          </p:cNvPr>
          <p:cNvSpPr/>
          <p:nvPr userDrawn="1"/>
        </p:nvSpPr>
        <p:spPr>
          <a:xfrm>
            <a:off x="1987777" y="4775695"/>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2146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32F2C-61AB-4F53-974F-EF55F3B927E7}"/>
              </a:ext>
            </a:extLst>
          </p:cNvPr>
          <p:cNvSpPr/>
          <p:nvPr userDrawn="1"/>
        </p:nvSpPr>
        <p:spPr>
          <a:xfrm>
            <a:off x="0" y="0"/>
            <a:ext cx="12192000" cy="6858000"/>
          </a:xfrm>
          <a:prstGeom prst="rect">
            <a:avLst/>
          </a:prstGeom>
          <a:gradFill flip="none" rotWithShape="1">
            <a:gsLst>
              <a:gs pos="0">
                <a:schemeClr val="accent1">
                  <a:alpha val="20000"/>
                </a:schemeClr>
              </a:gs>
              <a:gs pos="100000">
                <a:schemeClr val="accent3">
                  <a:alpha val="2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937F504-2D2E-46CE-A49B-2BC7B5136AD3}"/>
              </a:ext>
            </a:extLst>
          </p:cNvPr>
          <p:cNvGrpSpPr/>
          <p:nvPr userDrawn="1"/>
        </p:nvGrpSpPr>
        <p:grpSpPr>
          <a:xfrm>
            <a:off x="228934" y="208564"/>
            <a:ext cx="739114" cy="6440872"/>
            <a:chOff x="421439" y="107680"/>
            <a:chExt cx="739114" cy="6440872"/>
          </a:xfrm>
        </p:grpSpPr>
        <p:grpSp>
          <p:nvGrpSpPr>
            <p:cNvPr id="3" name="Graphic 185">
              <a:extLst>
                <a:ext uri="{FF2B5EF4-FFF2-40B4-BE49-F238E27FC236}">
                  <a16:creationId xmlns:a16="http://schemas.microsoft.com/office/drawing/2014/main" id="{1FABB2BA-A497-49F2-95AF-BAAE2DC8E3ED}"/>
                </a:ext>
              </a:extLst>
            </p:cNvPr>
            <p:cNvGrpSpPr/>
            <p:nvPr userDrawn="1"/>
          </p:nvGrpSpPr>
          <p:grpSpPr>
            <a:xfrm rot="16200000">
              <a:off x="-806454" y="1368607"/>
              <a:ext cx="3227934" cy="706080"/>
              <a:chOff x="1526131" y="3355119"/>
              <a:chExt cx="1693505" cy="370438"/>
            </a:xfrm>
            <a:solidFill>
              <a:srgbClr val="FFFFFF">
                <a:alpha val="14000"/>
              </a:srgbClr>
            </a:solidFill>
          </p:grpSpPr>
          <p:sp>
            <p:nvSpPr>
              <p:cNvPr id="4" name="Freeform: Shape 3">
                <a:extLst>
                  <a:ext uri="{FF2B5EF4-FFF2-40B4-BE49-F238E27FC236}">
                    <a16:creationId xmlns:a16="http://schemas.microsoft.com/office/drawing/2014/main" id="{4C90A1D4-00F2-4CC5-B5CA-AE0F61E1B893}"/>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ACC894D-85E2-4828-AB79-8A1CE3FB7AD3}"/>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849AFD7-4687-4443-8ED6-AF1EAD0D1DB6}"/>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0458CDE-2F49-4C4D-8F30-25B682BD6C2F}"/>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D70904D-1276-47FC-B0B4-D9FB455440B5}"/>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75AAC2F-F5B2-467B-8D92-F1562C6F9BA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BFA2C24-587B-4F9C-BCEE-D8D801C0F512}"/>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D42D3FF-42CC-43FE-B6DE-C9FFC1730DD2}"/>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3" name="Graphic 185">
              <a:extLst>
                <a:ext uri="{FF2B5EF4-FFF2-40B4-BE49-F238E27FC236}">
                  <a16:creationId xmlns:a16="http://schemas.microsoft.com/office/drawing/2014/main" id="{7D1826FF-7D88-4DAC-9EBB-050FEBDFF8E6}"/>
                </a:ext>
              </a:extLst>
            </p:cNvPr>
            <p:cNvGrpSpPr/>
            <p:nvPr userDrawn="1"/>
          </p:nvGrpSpPr>
          <p:grpSpPr>
            <a:xfrm rot="16200000">
              <a:off x="-839488" y="4581545"/>
              <a:ext cx="3227934" cy="706080"/>
              <a:chOff x="1526131" y="3355119"/>
              <a:chExt cx="1693505" cy="370438"/>
            </a:xfrm>
            <a:solidFill>
              <a:srgbClr val="FFFFFF">
                <a:alpha val="14000"/>
              </a:srgbClr>
            </a:solidFill>
          </p:grpSpPr>
          <p:sp>
            <p:nvSpPr>
              <p:cNvPr id="14" name="Freeform: Shape 13">
                <a:extLst>
                  <a:ext uri="{FF2B5EF4-FFF2-40B4-BE49-F238E27FC236}">
                    <a16:creationId xmlns:a16="http://schemas.microsoft.com/office/drawing/2014/main" id="{4AB8E7C8-46B1-40E3-881C-C529318E1177}"/>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FE9E40D-B9CE-455B-B71C-1ACFD7FFDEAF}"/>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B2FA1E4-7DEE-4B2C-9E4E-6367BFDF050A}"/>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193450B-9F65-4BA5-99EC-AFD98F319BEC}"/>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3E3D787-18EB-4756-A0A2-CC5B5B4D3F23}"/>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DEBA89-C7C5-4703-AF5D-2E0F9E6C471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551AD23-CDFC-45EA-B2B4-6028084B257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FC2A356-DE41-4F44-9E81-CBF9D5BAAD1B}"/>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5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69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60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34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45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40" r:id="rId4"/>
    <p:sldLayoutId id="2147483742" r:id="rId5"/>
    <p:sldLayoutId id="2147483743" r:id="rId6"/>
    <p:sldLayoutId id="2147483744" r:id="rId7"/>
    <p:sldLayoutId id="2147483745" r:id="rId8"/>
    <p:sldLayoutId id="2147483746" r:id="rId9"/>
    <p:sldLayoutId id="2147483747" r:id="rId10"/>
    <p:sldLayoutId id="2147483736" r:id="rId11"/>
    <p:sldLayoutId id="2147483748" r:id="rId12"/>
    <p:sldLayoutId id="2147483750" r:id="rId13"/>
    <p:sldLayoutId id="2147483753" r:id="rId14"/>
    <p:sldLayoutId id="2147483751" r:id="rId15"/>
    <p:sldLayoutId id="2147483752" r:id="rId16"/>
    <p:sldLayoutId id="2147483749" r:id="rId17"/>
    <p:sldLayoutId id="2147483732" r:id="rId18"/>
    <p:sldLayoutId id="2147483733" r:id="rId19"/>
    <p:sldLayoutId id="2147483734" r:id="rId20"/>
    <p:sldLayoutId id="2147483754" r:id="rId21"/>
    <p:sldLayoutId id="2147483755" r:id="rId22"/>
    <p:sldLayoutId id="2147483756" r:id="rId23"/>
    <p:sldLayoutId id="2147483757" r:id="rId24"/>
    <p:sldLayoutId id="2147483758" r:id="rId25"/>
    <p:sldLayoutId id="2147483759" r:id="rId26"/>
    <p:sldLayoutId id="2147483760" r:id="rId27"/>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5" Type="http://schemas.openxmlformats.org/officeDocument/2006/relationships/chart" Target="../charts/chart5.xml"/><Relationship Id="rId4" Type="http://schemas.openxmlformats.org/officeDocument/2006/relationships/chart" Target="../charts/char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6597853"/>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
        <p:nvSpPr>
          <p:cNvPr id="183" name="Freeform: Shape 182">
            <a:extLst>
              <a:ext uri="{FF2B5EF4-FFF2-40B4-BE49-F238E27FC236}">
                <a16:creationId xmlns:a16="http://schemas.microsoft.com/office/drawing/2014/main" id="{AF6D91B1-21CC-4C1D-93AD-573FDBDB78B2}"/>
              </a:ext>
            </a:extLst>
          </p:cNvPr>
          <p:cNvSpPr/>
          <p:nvPr/>
        </p:nvSpPr>
        <p:spPr>
          <a:xfrm rot="8155742">
            <a:off x="-282191" y="5739752"/>
            <a:ext cx="1910559" cy="983402"/>
          </a:xfrm>
          <a:custGeom>
            <a:avLst/>
            <a:gdLst>
              <a:gd name="connsiteX0" fmla="*/ 283190 w 1910559"/>
              <a:gd name="connsiteY0" fmla="*/ 920633 h 983402"/>
              <a:gd name="connsiteX1" fmla="*/ 257358 w 1910559"/>
              <a:gd name="connsiteY1" fmla="*/ 878055 h 983402"/>
              <a:gd name="connsiteX2" fmla="*/ 243803 w 1910559"/>
              <a:gd name="connsiteY2" fmla="*/ 810919 h 983402"/>
              <a:gd name="connsiteX3" fmla="*/ 257358 w 1910559"/>
              <a:gd name="connsiteY3" fmla="*/ 743781 h 983402"/>
              <a:gd name="connsiteX4" fmla="*/ 416286 w 1910559"/>
              <a:gd name="connsiteY4" fmla="*/ 638435 h 983402"/>
              <a:gd name="connsiteX5" fmla="*/ 539674 w 1910559"/>
              <a:gd name="connsiteY5" fmla="*/ 638435 h 983402"/>
              <a:gd name="connsiteX6" fmla="*/ 551566 w 1910559"/>
              <a:gd name="connsiteY6" fmla="*/ 636034 h 983402"/>
              <a:gd name="connsiteX7" fmla="*/ 651172 w 1910559"/>
              <a:gd name="connsiteY7" fmla="*/ 485765 h 983402"/>
              <a:gd name="connsiteX8" fmla="*/ 651173 w 1910559"/>
              <a:gd name="connsiteY8" fmla="*/ 485764 h 983402"/>
              <a:gd name="connsiteX9" fmla="*/ 591825 w 1910559"/>
              <a:gd name="connsiteY9" fmla="*/ 359920 h 983402"/>
              <a:gd name="connsiteX10" fmla="*/ 567177 w 1910559"/>
              <a:gd name="connsiteY10" fmla="*/ 344965 h 983402"/>
              <a:gd name="connsiteX11" fmla="*/ 172483 w 1910559"/>
              <a:gd name="connsiteY11" fmla="*/ 344965 h 983402"/>
              <a:gd name="connsiteX12" fmla="*/ 13555 w 1910559"/>
              <a:gd name="connsiteY12" fmla="*/ 239620 h 983402"/>
              <a:gd name="connsiteX13" fmla="*/ 0 w 1910559"/>
              <a:gd name="connsiteY13" fmla="*/ 172482 h 983402"/>
              <a:gd name="connsiteX14" fmla="*/ 13555 w 1910559"/>
              <a:gd name="connsiteY14" fmla="*/ 105345 h 983402"/>
              <a:gd name="connsiteX15" fmla="*/ 172483 w 1910559"/>
              <a:gd name="connsiteY15" fmla="*/ 0 h 983402"/>
              <a:gd name="connsiteX16" fmla="*/ 1398516 w 1910559"/>
              <a:gd name="connsiteY16" fmla="*/ 0 h 983402"/>
              <a:gd name="connsiteX17" fmla="*/ 1910559 w 1910559"/>
              <a:gd name="connsiteY17" fmla="*/ 495702 h 983402"/>
              <a:gd name="connsiteX18" fmla="*/ 1438424 w 1910559"/>
              <a:gd name="connsiteY18" fmla="*/ 983402 h 983402"/>
              <a:gd name="connsiteX19" fmla="*/ 416286 w 1910559"/>
              <a:gd name="connsiteY19" fmla="*/ 983401 h 983402"/>
              <a:gd name="connsiteX20" fmla="*/ 283190 w 1910559"/>
              <a:gd name="connsiteY20" fmla="*/ 920633 h 98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0559" h="983402">
                <a:moveTo>
                  <a:pt x="283190" y="920633"/>
                </a:moveTo>
                <a:cubicBezTo>
                  <a:pt x="272645" y="907855"/>
                  <a:pt x="263904" y="893532"/>
                  <a:pt x="257358" y="878055"/>
                </a:cubicBezTo>
                <a:lnTo>
                  <a:pt x="243803" y="810919"/>
                </a:lnTo>
                <a:lnTo>
                  <a:pt x="257358" y="743781"/>
                </a:lnTo>
                <a:cubicBezTo>
                  <a:pt x="283542" y="681873"/>
                  <a:pt x="344841" y="638435"/>
                  <a:pt x="416286" y="638435"/>
                </a:cubicBezTo>
                <a:lnTo>
                  <a:pt x="539674" y="638435"/>
                </a:lnTo>
                <a:lnTo>
                  <a:pt x="551566" y="636034"/>
                </a:lnTo>
                <a:cubicBezTo>
                  <a:pt x="610101" y="611276"/>
                  <a:pt x="651172" y="553317"/>
                  <a:pt x="651172" y="485765"/>
                </a:cubicBezTo>
                <a:lnTo>
                  <a:pt x="651173" y="485764"/>
                </a:lnTo>
                <a:cubicBezTo>
                  <a:pt x="651173" y="435101"/>
                  <a:pt x="628070" y="389833"/>
                  <a:pt x="591825" y="359920"/>
                </a:cubicBezTo>
                <a:lnTo>
                  <a:pt x="567177" y="344965"/>
                </a:lnTo>
                <a:lnTo>
                  <a:pt x="172483" y="344965"/>
                </a:lnTo>
                <a:cubicBezTo>
                  <a:pt x="101038" y="344966"/>
                  <a:pt x="39739" y="301527"/>
                  <a:pt x="13555" y="239620"/>
                </a:cubicBezTo>
                <a:lnTo>
                  <a:pt x="0" y="172482"/>
                </a:lnTo>
                <a:lnTo>
                  <a:pt x="13555" y="105345"/>
                </a:lnTo>
                <a:cubicBezTo>
                  <a:pt x="39739" y="43438"/>
                  <a:pt x="101038" y="0"/>
                  <a:pt x="172483" y="0"/>
                </a:cubicBezTo>
                <a:lnTo>
                  <a:pt x="1398516" y="0"/>
                </a:lnTo>
                <a:lnTo>
                  <a:pt x="1910559" y="495702"/>
                </a:lnTo>
                <a:lnTo>
                  <a:pt x="1438424" y="983402"/>
                </a:lnTo>
                <a:lnTo>
                  <a:pt x="416286" y="983401"/>
                </a:lnTo>
                <a:cubicBezTo>
                  <a:pt x="362703" y="983401"/>
                  <a:pt x="314826" y="958967"/>
                  <a:pt x="283190" y="920633"/>
                </a:cubicBezTo>
                <a:close/>
              </a:path>
            </a:pathLst>
          </a:cu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5" name="Group 204">
            <a:extLst>
              <a:ext uri="{FF2B5EF4-FFF2-40B4-BE49-F238E27FC236}">
                <a16:creationId xmlns:a16="http://schemas.microsoft.com/office/drawing/2014/main" id="{6BACDB52-A5CF-4510-A790-147DD85D8232}"/>
              </a:ext>
            </a:extLst>
          </p:cNvPr>
          <p:cNvGrpSpPr/>
          <p:nvPr/>
        </p:nvGrpSpPr>
        <p:grpSpPr>
          <a:xfrm>
            <a:off x="2421898" y="1127983"/>
            <a:ext cx="7392316" cy="4599048"/>
            <a:chOff x="3118501" y="1545325"/>
            <a:chExt cx="5999109" cy="3732280"/>
          </a:xfrm>
        </p:grpSpPr>
        <p:sp>
          <p:nvSpPr>
            <p:cNvPr id="34" name="Freeform: Shape 33">
              <a:extLst>
                <a:ext uri="{FF2B5EF4-FFF2-40B4-BE49-F238E27FC236}">
                  <a16:creationId xmlns:a16="http://schemas.microsoft.com/office/drawing/2014/main" id="{AFAD0B21-4DD9-4E41-B227-CA2D945F6E08}"/>
                </a:ext>
              </a:extLst>
            </p:cNvPr>
            <p:cNvSpPr/>
            <p:nvPr/>
          </p:nvSpPr>
          <p:spPr>
            <a:xfrm>
              <a:off x="3542415" y="1551947"/>
              <a:ext cx="5339566" cy="3725658"/>
            </a:xfrm>
            <a:custGeom>
              <a:avLst/>
              <a:gdLst>
                <a:gd name="connsiteX0" fmla="*/ 850167 w 4765500"/>
                <a:gd name="connsiteY0" fmla="*/ 49140 h 3325105"/>
                <a:gd name="connsiteX1" fmla="*/ 436572 w 4765500"/>
                <a:gd name="connsiteY1" fmla="*/ 141140 h 3325105"/>
                <a:gd name="connsiteX2" fmla="*/ 78569 w 4765500"/>
                <a:gd name="connsiteY2" fmla="*/ 1345556 h 3325105"/>
                <a:gd name="connsiteX3" fmla="*/ 459947 w 4765500"/>
                <a:gd name="connsiteY3" fmla="*/ 2781258 h 3325105"/>
                <a:gd name="connsiteX4" fmla="*/ 2010061 w 4765500"/>
                <a:gd name="connsiteY4" fmla="*/ 3240142 h 3325105"/>
                <a:gd name="connsiteX5" fmla="*/ 3855437 w 4765500"/>
                <a:gd name="connsiteY5" fmla="*/ 3174939 h 3325105"/>
                <a:gd name="connsiteX6" fmla="*/ 4538225 w 4765500"/>
                <a:gd name="connsiteY6" fmla="*/ 1744157 h 3325105"/>
                <a:gd name="connsiteX7" fmla="*/ 2337308 w 4765500"/>
                <a:gd name="connsiteY7" fmla="*/ 365046 h 3325105"/>
                <a:gd name="connsiteX8" fmla="*/ 850167 w 4765500"/>
                <a:gd name="connsiteY8" fmla="*/ 49140 h 3325105"/>
                <a:gd name="connsiteX9" fmla="*/ 803964 w 4765500"/>
                <a:gd name="connsiteY9" fmla="*/ 567 h 3325105"/>
                <a:gd name="connsiteX10" fmla="*/ 2335941 w 4765500"/>
                <a:gd name="connsiteY10" fmla="*/ 325997 h 3325105"/>
                <a:gd name="connsiteX11" fmla="*/ 4603214 w 4765500"/>
                <a:gd name="connsiteY11" fmla="*/ 1746687 h 3325105"/>
                <a:gd name="connsiteX12" fmla="*/ 3899840 w 4765500"/>
                <a:gd name="connsiteY12" fmla="*/ 3220605 h 3325105"/>
                <a:gd name="connsiteX13" fmla="*/ 1998828 w 4765500"/>
                <a:gd name="connsiteY13" fmla="*/ 3287774 h 3325105"/>
                <a:gd name="connsiteX14" fmla="*/ 401979 w 4765500"/>
                <a:gd name="connsiteY14" fmla="*/ 2815055 h 3325105"/>
                <a:gd name="connsiteX15" fmla="*/ 9103 w 4765500"/>
                <a:gd name="connsiteY15" fmla="*/ 1336068 h 3325105"/>
                <a:gd name="connsiteX16" fmla="*/ 377899 w 4765500"/>
                <a:gd name="connsiteY16" fmla="*/ 95341 h 3325105"/>
                <a:gd name="connsiteX17" fmla="*/ 803964 w 4765500"/>
                <a:gd name="connsiteY17" fmla="*/ 567 h 332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5500" h="3325105">
                  <a:moveTo>
                    <a:pt x="850167" y="49140"/>
                  </a:moveTo>
                  <a:cubicBezTo>
                    <a:pt x="690003" y="44488"/>
                    <a:pt x="546987" y="68863"/>
                    <a:pt x="436572" y="141140"/>
                  </a:cubicBezTo>
                  <a:cubicBezTo>
                    <a:pt x="131470" y="341670"/>
                    <a:pt x="106865" y="1026920"/>
                    <a:pt x="78569" y="1345556"/>
                  </a:cubicBezTo>
                  <a:cubicBezTo>
                    <a:pt x="39201" y="1771222"/>
                    <a:pt x="125319" y="2489688"/>
                    <a:pt x="459947" y="2781258"/>
                  </a:cubicBezTo>
                  <a:cubicBezTo>
                    <a:pt x="841324" y="3112195"/>
                    <a:pt x="1247307" y="3322568"/>
                    <a:pt x="2010061" y="3240142"/>
                  </a:cubicBezTo>
                  <a:cubicBezTo>
                    <a:pt x="2926597" y="3140491"/>
                    <a:pt x="3455605" y="3414837"/>
                    <a:pt x="3855437" y="3174939"/>
                  </a:cubicBezTo>
                  <a:cubicBezTo>
                    <a:pt x="4261419" y="2931349"/>
                    <a:pt x="4346306" y="2168593"/>
                    <a:pt x="4538225" y="1744157"/>
                  </a:cubicBezTo>
                  <a:cubicBezTo>
                    <a:pt x="5255460" y="162054"/>
                    <a:pt x="3348573" y="436400"/>
                    <a:pt x="2337308" y="365046"/>
                  </a:cubicBezTo>
                  <a:cubicBezTo>
                    <a:pt x="1965465" y="338288"/>
                    <a:pt x="1330656" y="63096"/>
                    <a:pt x="850167" y="49140"/>
                  </a:cubicBezTo>
                  <a:close/>
                  <a:moveTo>
                    <a:pt x="803964" y="567"/>
                  </a:moveTo>
                  <a:cubicBezTo>
                    <a:pt x="1298940" y="14944"/>
                    <a:pt x="1952888" y="298432"/>
                    <a:pt x="2335941" y="325997"/>
                  </a:cubicBezTo>
                  <a:cubicBezTo>
                    <a:pt x="3377695" y="399503"/>
                    <a:pt x="5342073" y="116885"/>
                    <a:pt x="4603214" y="1746687"/>
                  </a:cubicBezTo>
                  <a:cubicBezTo>
                    <a:pt x="4405509" y="2183919"/>
                    <a:pt x="4318062" y="2969671"/>
                    <a:pt x="3899840" y="3220605"/>
                  </a:cubicBezTo>
                  <a:cubicBezTo>
                    <a:pt x="3487954" y="3467736"/>
                    <a:pt x="2942997" y="3185119"/>
                    <a:pt x="1998828" y="3287774"/>
                  </a:cubicBezTo>
                  <a:cubicBezTo>
                    <a:pt x="1213077" y="3372685"/>
                    <a:pt x="794854" y="3155970"/>
                    <a:pt x="401979" y="2815055"/>
                  </a:cubicBezTo>
                  <a:cubicBezTo>
                    <a:pt x="57262" y="2514695"/>
                    <a:pt x="-31452" y="1774568"/>
                    <a:pt x="9103" y="1336068"/>
                  </a:cubicBezTo>
                  <a:cubicBezTo>
                    <a:pt x="38252" y="1007826"/>
                    <a:pt x="63599" y="301917"/>
                    <a:pt x="377899" y="95341"/>
                  </a:cubicBezTo>
                  <a:cubicBezTo>
                    <a:pt x="491643" y="20885"/>
                    <a:pt x="638972" y="-4225"/>
                    <a:pt x="803964" y="567"/>
                  </a:cubicBezTo>
                  <a:close/>
                </a:path>
              </a:pathLst>
            </a:custGeom>
            <a:solidFill>
              <a:schemeClr val="tx1">
                <a:lumMod val="85000"/>
                <a:lumOff val="15000"/>
              </a:schemeClr>
            </a:solidFill>
            <a:ln w="3810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3F9E06A-98A3-4834-BD7C-A019F316BFDD}"/>
                </a:ext>
              </a:extLst>
            </p:cNvPr>
            <p:cNvSpPr/>
            <p:nvPr/>
          </p:nvSpPr>
          <p:spPr>
            <a:xfrm>
              <a:off x="3407876" y="1545325"/>
              <a:ext cx="5250513" cy="36132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94132F-6935-4724-A1BA-D610C2D5C3A8}"/>
                </a:ext>
              </a:extLst>
            </p:cNvPr>
            <p:cNvSpPr/>
            <p:nvPr/>
          </p:nvSpPr>
          <p:spPr>
            <a:xfrm rot="21006484">
              <a:off x="3118501" y="1964872"/>
              <a:ext cx="330198" cy="385231"/>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4416D4F1-AD71-4911-9F44-B32DCCB19438}"/>
                </a:ext>
              </a:extLst>
            </p:cNvPr>
            <p:cNvGrpSpPr/>
            <p:nvPr/>
          </p:nvGrpSpPr>
          <p:grpSpPr>
            <a:xfrm rot="392710">
              <a:off x="3915580" y="4531671"/>
              <a:ext cx="694528" cy="546061"/>
              <a:chOff x="3139062" y="4798549"/>
              <a:chExt cx="686534" cy="539775"/>
            </a:xfrm>
            <a:solidFill>
              <a:schemeClr val="tx1">
                <a:lumMod val="85000"/>
                <a:lumOff val="15000"/>
              </a:schemeClr>
            </a:solidFill>
          </p:grpSpPr>
          <p:sp>
            <p:nvSpPr>
              <p:cNvPr id="25" name="Freeform: Shape 24">
                <a:extLst>
                  <a:ext uri="{FF2B5EF4-FFF2-40B4-BE49-F238E27FC236}">
                    <a16:creationId xmlns:a16="http://schemas.microsoft.com/office/drawing/2014/main" id="{CA61FBC2-558D-4BB6-BE79-473BBC7E9D82}"/>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CF9F06-E939-4FFD-A847-D80F682D8F66}"/>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C3E92F6B-618D-4EE1-B44C-FDAD2FCBFA02}"/>
                </a:ext>
              </a:extLst>
            </p:cNvPr>
            <p:cNvGrpSpPr/>
            <p:nvPr/>
          </p:nvGrpSpPr>
          <p:grpSpPr>
            <a:xfrm rot="21213783">
              <a:off x="8546146" y="4615828"/>
              <a:ext cx="571464" cy="552798"/>
              <a:chOff x="8046445" y="4592230"/>
              <a:chExt cx="513125" cy="496365"/>
            </a:xfrm>
            <a:solidFill>
              <a:schemeClr val="tx1">
                <a:lumMod val="85000"/>
                <a:lumOff val="15000"/>
              </a:schemeClr>
            </a:solidFill>
          </p:grpSpPr>
          <p:sp>
            <p:nvSpPr>
              <p:cNvPr id="21" name="Freeform: Shape 20">
                <a:extLst>
                  <a:ext uri="{FF2B5EF4-FFF2-40B4-BE49-F238E27FC236}">
                    <a16:creationId xmlns:a16="http://schemas.microsoft.com/office/drawing/2014/main" id="{92CDE3DE-C68A-41FF-94A7-58FB114CEE95}"/>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BCDE01E-5E0A-40AE-B489-F694E255D106}"/>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3BC84498-9856-4DCF-A1D0-8699247E209E}"/>
                </a:ext>
              </a:extLst>
            </p:cNvPr>
            <p:cNvGrpSpPr/>
            <p:nvPr/>
          </p:nvGrpSpPr>
          <p:grpSpPr>
            <a:xfrm>
              <a:off x="8061301" y="1605942"/>
              <a:ext cx="707681" cy="529352"/>
              <a:chOff x="8363922" y="1420976"/>
              <a:chExt cx="677719" cy="506940"/>
            </a:xfrm>
            <a:solidFill>
              <a:schemeClr val="tx1">
                <a:lumMod val="85000"/>
                <a:lumOff val="15000"/>
              </a:schemeClr>
            </a:solidFill>
          </p:grpSpPr>
          <p:sp>
            <p:nvSpPr>
              <p:cNvPr id="23" name="Freeform: Shape 22">
                <a:extLst>
                  <a:ext uri="{FF2B5EF4-FFF2-40B4-BE49-F238E27FC236}">
                    <a16:creationId xmlns:a16="http://schemas.microsoft.com/office/drawing/2014/main" id="{8B26BD46-AEC3-4816-B6BA-8CC701F07862}"/>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D289B88-71C1-442F-B38D-FD922BACD1C1}"/>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grpSp>
      <p:sp>
        <p:nvSpPr>
          <p:cNvPr id="13" name="TextBox 12">
            <a:extLst>
              <a:ext uri="{FF2B5EF4-FFF2-40B4-BE49-F238E27FC236}">
                <a16:creationId xmlns:a16="http://schemas.microsoft.com/office/drawing/2014/main" id="{C221F751-3C5B-4561-AD14-8637C5B66736}"/>
              </a:ext>
            </a:extLst>
          </p:cNvPr>
          <p:cNvSpPr txBox="1"/>
          <p:nvPr/>
        </p:nvSpPr>
        <p:spPr>
          <a:xfrm>
            <a:off x="2943654" y="2364753"/>
            <a:ext cx="6304085" cy="830997"/>
          </a:xfrm>
          <a:prstGeom prst="rect">
            <a:avLst/>
          </a:prstGeom>
          <a:noFill/>
        </p:spPr>
        <p:txBody>
          <a:bodyPr wrap="square" rtlCol="0" anchor="ctr">
            <a:spAutoFit/>
          </a:bodyPr>
          <a:lstStyle/>
          <a:p>
            <a:pPr algn="ctr"/>
            <a:r>
              <a:rPr lang="en-US" altLang="ko-KR" sz="4800">
                <a:solidFill>
                  <a:schemeClr val="tx1">
                    <a:lumMod val="85000"/>
                    <a:lumOff val="15000"/>
                  </a:schemeClr>
                </a:solidFill>
                <a:cs typeface="Arial" pitchFamily="34" charset="0"/>
              </a:rPr>
              <a:t>Báo cáo: Data Mining</a:t>
            </a:r>
            <a:endParaRPr lang="ko-KR" altLang="en-US" sz="4800" dirty="0">
              <a:solidFill>
                <a:schemeClr val="tx1">
                  <a:lumMod val="85000"/>
                  <a:lumOff val="15000"/>
                </a:schemeClr>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3162650" y="3608442"/>
            <a:ext cx="6085089" cy="707886"/>
          </a:xfrm>
          <a:prstGeom prst="rect">
            <a:avLst/>
          </a:prstGeom>
          <a:noFill/>
        </p:spPr>
        <p:txBody>
          <a:bodyPr wrap="square" rtlCol="0" anchor="ctr">
            <a:spAutoFit/>
          </a:bodyPr>
          <a:lstStyle/>
          <a:p>
            <a:pPr algn="ctr"/>
            <a:r>
              <a:rPr lang="en-US" altLang="ko-KR" sz="2000">
                <a:solidFill>
                  <a:schemeClr val="tx1">
                    <a:lumMod val="85000"/>
                    <a:lumOff val="15000"/>
                  </a:schemeClr>
                </a:solidFill>
                <a:cs typeface="Arial" pitchFamily="34" charset="0"/>
              </a:rPr>
              <a:t>Đề tài: Predicting Probability of Maligant and Breast Cancer</a:t>
            </a:r>
            <a:endParaRPr lang="ko-KR" altLang="en-US" sz="2000" dirty="0">
              <a:solidFill>
                <a:schemeClr val="tx1">
                  <a:lumMod val="85000"/>
                  <a:lumOff val="15000"/>
                </a:schemeClr>
              </a:solidFill>
              <a:cs typeface="Arial" pitchFamily="34" charset="0"/>
            </a:endParaRPr>
          </a:p>
        </p:txBody>
      </p:sp>
      <p:sp>
        <p:nvSpPr>
          <p:cNvPr id="11" name="Rounded Rectangle 10"/>
          <p:cNvSpPr/>
          <p:nvPr/>
        </p:nvSpPr>
        <p:spPr>
          <a:xfrm>
            <a:off x="5318307" y="4583547"/>
            <a:ext cx="1555385" cy="382249"/>
          </a:xfrm>
          <a:prstGeom prst="roundRect">
            <a:avLst>
              <a:gd name="adj" fmla="val 50000"/>
            </a:avLst>
          </a:prstGeom>
          <a:solidFill>
            <a:schemeClr val="bg1">
              <a:alpha val="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a:solidFill>
                  <a:schemeClr val="tx1"/>
                </a:solidFill>
              </a:rPr>
              <a:t>Nhóm 18</a:t>
            </a:r>
            <a:endParaRPr lang="ko-KR" altLang="en-US" sz="2400">
              <a:solidFill>
                <a:schemeClr val="tx1"/>
              </a:solidFill>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869621"/>
            <a:ext cx="6585284" cy="830997"/>
          </a:xfrm>
          <a:prstGeom prst="rect">
            <a:avLst/>
          </a:prstGeom>
          <a:noFill/>
        </p:spPr>
        <p:txBody>
          <a:bodyPr wrap="square" rtlCol="0" anchor="ctr">
            <a:spAutoFit/>
          </a:bodyPr>
          <a:lstStyle/>
          <a:p>
            <a:r>
              <a:rPr lang="en-US" altLang="ko-KR" sz="4800">
                <a:solidFill>
                  <a:schemeClr val="bg1"/>
                </a:solidFill>
                <a:cs typeface="Arial" pitchFamily="34" charset="0"/>
              </a:rPr>
              <a:t>04. Giải pháp</a:t>
            </a:r>
            <a:endParaRPr lang="ko-KR" altLang="en-US" sz="48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3574669"/>
            <a:ext cx="6585205" cy="379656"/>
          </a:xfrm>
          <a:prstGeom prst="rect">
            <a:avLst/>
          </a:prstGeom>
          <a:noFill/>
        </p:spPr>
        <p:txBody>
          <a:bodyPr wrap="square" rtlCol="0" anchor="ctr">
            <a:spAutoFit/>
          </a:bodyPr>
          <a:lstStyle/>
          <a:p>
            <a:r>
              <a:rPr lang="en-US" altLang="ko-KR" sz="1867">
                <a:solidFill>
                  <a:schemeClr val="bg1"/>
                </a:solidFill>
                <a:cs typeface="Arial" pitchFamily="34" charset="0"/>
              </a:rPr>
              <a:t>Sử dụng thuật toán</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8">
            <a:extLst>
              <a:ext uri="{FF2B5EF4-FFF2-40B4-BE49-F238E27FC236}">
                <a16:creationId xmlns:a16="http://schemas.microsoft.com/office/drawing/2014/main" id="{F9320FD2-1512-4490-AD7E-E375F05AEF9C}"/>
              </a:ext>
            </a:extLst>
          </p:cNvPr>
          <p:cNvSpPr/>
          <p:nvPr/>
        </p:nvSpPr>
        <p:spPr>
          <a:xfrm>
            <a:off x="3240018" y="3055004"/>
            <a:ext cx="730405" cy="67608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Tree>
    <p:extLst>
      <p:ext uri="{BB962C8B-B14F-4D97-AF65-F5344CB8AC3E}">
        <p14:creationId xmlns:p14="http://schemas.microsoft.com/office/powerpoint/2010/main" val="76143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46DC4C6-7DBF-464F-99E0-A0276CCB6659}"/>
                  </a:ext>
                </a:extLst>
              </p:cNvPr>
              <p:cNvSpPr txBox="1"/>
              <p:nvPr/>
            </p:nvSpPr>
            <p:spPr>
              <a:xfrm>
                <a:off x="6206441" y="2403783"/>
                <a:ext cx="1457086"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000" i="1" smtClean="0">
                          <a:solidFill>
                            <a:schemeClr val="bg1"/>
                          </a:solidFill>
                          <a:effectLst/>
                          <a:latin typeface="Cambria Math" panose="02040503050406030204" pitchFamily="18" charset="0"/>
                          <a:ea typeface="Cambria" panose="02040503050406030204" pitchFamily="18" charset="0"/>
                          <a:cs typeface="Times New Roman" panose="02020603050405020304" pitchFamily="18" charset="0"/>
                        </a:rPr>
                        <m:t>𝑅𝐹𝑓</m:t>
                      </m:r>
                      <m:sSub>
                        <m:sSubPr>
                          <m:ctrlPr>
                            <a:rPr lang="en-US" sz="3000" i="1">
                              <a:solidFill>
                                <a:schemeClr val="bg1"/>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3000" i="1">
                              <a:solidFill>
                                <a:schemeClr val="bg1"/>
                              </a:solidFill>
                              <a:effectLst/>
                              <a:latin typeface="Cambria Math" panose="02040503050406030204" pitchFamily="18" charset="0"/>
                              <a:ea typeface="Cambria" panose="02040503050406030204" pitchFamily="18" charset="0"/>
                              <a:cs typeface="Times New Roman" panose="02020603050405020304" pitchFamily="18" charset="0"/>
                            </a:rPr>
                            <m:t>𝑖</m:t>
                          </m:r>
                        </m:e>
                        <m:sub>
                          <m:r>
                            <a:rPr lang="en-US" sz="3000" i="1">
                              <a:solidFill>
                                <a:schemeClr val="bg1"/>
                              </a:solidFill>
                              <a:effectLst/>
                              <a:latin typeface="Cambria Math" panose="02040503050406030204" pitchFamily="18" charset="0"/>
                              <a:ea typeface="Cambria" panose="02040503050406030204" pitchFamily="18" charset="0"/>
                              <a:cs typeface="Times New Roman" panose="02020603050405020304" pitchFamily="18" charset="0"/>
                            </a:rPr>
                            <m:t>𝑖</m:t>
                          </m:r>
                        </m:sub>
                      </m:sSub>
                      <m:r>
                        <a:rPr lang="en-US" sz="3000" b="0" i="1" smtClean="0">
                          <a:solidFill>
                            <a:schemeClr val="bg1"/>
                          </a:solidFill>
                          <a:effectLst/>
                          <a:latin typeface="Cambria Math" panose="02040503050406030204" pitchFamily="18" charset="0"/>
                          <a:ea typeface="Cambria" panose="02040503050406030204" pitchFamily="18" charset="0"/>
                          <a:cs typeface="Times New Roman" panose="02020603050405020304" pitchFamily="18" charset="0"/>
                        </a:rPr>
                        <m:t>:</m:t>
                      </m:r>
                    </m:oMath>
                  </m:oMathPara>
                </a14:m>
                <a:endParaRPr lang="ko-KR" altLang="en-US" sz="3000" b="1" dirty="0">
                  <a:solidFill>
                    <a:schemeClr val="bg1"/>
                  </a:solidFill>
                  <a:cs typeface="Arial" pitchFamily="34" charset="0"/>
                </a:endParaRPr>
              </a:p>
            </p:txBody>
          </p:sp>
        </mc:Choice>
        <mc:Fallback xmlns="">
          <p:sp>
            <p:nvSpPr>
              <p:cNvPr id="3" name="TextBox 2">
                <a:extLst>
                  <a:ext uri="{FF2B5EF4-FFF2-40B4-BE49-F238E27FC236}">
                    <a16:creationId xmlns:a16="http://schemas.microsoft.com/office/drawing/2014/main" id="{A46DC4C6-7DBF-464F-99E0-A0276CCB6659}"/>
                  </a:ext>
                </a:extLst>
              </p:cNvPr>
              <p:cNvSpPr txBox="1">
                <a:spLocks noRot="1" noChangeAspect="1" noMove="1" noResize="1" noEditPoints="1" noAdjustHandles="1" noChangeArrowheads="1" noChangeShapeType="1" noTextEdit="1"/>
              </p:cNvSpPr>
              <p:nvPr/>
            </p:nvSpPr>
            <p:spPr>
              <a:xfrm>
                <a:off x="6206441" y="2403783"/>
                <a:ext cx="1457086" cy="553998"/>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933CACC-BE7A-489E-8913-4729A9AB4E83}"/>
              </a:ext>
            </a:extLst>
          </p:cNvPr>
          <p:cNvSpPr txBox="1"/>
          <p:nvPr/>
        </p:nvSpPr>
        <p:spPr>
          <a:xfrm>
            <a:off x="7663527" y="2325184"/>
            <a:ext cx="3269632" cy="461665"/>
          </a:xfrm>
          <a:prstGeom prst="rect">
            <a:avLst/>
          </a:prstGeom>
          <a:noFill/>
        </p:spPr>
        <p:txBody>
          <a:bodyPr wrap="square" rtlCol="0">
            <a:spAutoFit/>
          </a:bodyPr>
          <a:lstStyle/>
          <a:p>
            <a:r>
              <a:rPr lang="en-US" altLang="ko-KR" sz="1200">
                <a:solidFill>
                  <a:schemeClr val="bg1"/>
                </a:solidFill>
              </a:rPr>
              <a:t>Importance của đặc điểm được tính toán từ tất cả các tree trong Random Forest.</a:t>
            </a:r>
            <a:endParaRPr lang="en-US" altLang="ko-KR" sz="1200" dirty="0">
              <a:solidFill>
                <a:schemeClr val="bg1"/>
              </a:solidFill>
              <a:cs typeface="Arial" pitchFamily="34" charset="0"/>
            </a:endParaRPr>
          </a:p>
        </p:txBody>
      </p:sp>
      <p:sp>
        <p:nvSpPr>
          <p:cNvPr id="5" name="Rectangle: Rounded Corners 4">
            <a:extLst>
              <a:ext uri="{FF2B5EF4-FFF2-40B4-BE49-F238E27FC236}">
                <a16:creationId xmlns:a16="http://schemas.microsoft.com/office/drawing/2014/main" id="{75ACFF25-D400-454D-988A-8CA3DBBFBE24}"/>
              </a:ext>
            </a:extLst>
          </p:cNvPr>
          <p:cNvSpPr/>
          <p:nvPr/>
        </p:nvSpPr>
        <p:spPr>
          <a:xfrm>
            <a:off x="623380" y="2325184"/>
            <a:ext cx="4475472" cy="1261120"/>
          </a:xfrm>
          <a:prstGeom prst="round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CC51FA-CC43-4B0A-9BDC-BD5B78968E52}"/>
                  </a:ext>
                </a:extLst>
              </p:cNvPr>
              <p:cNvSpPr txBox="1"/>
              <p:nvPr/>
            </p:nvSpPr>
            <p:spPr>
              <a:xfrm>
                <a:off x="623380" y="2547701"/>
                <a:ext cx="4348267" cy="918136"/>
              </a:xfrm>
              <a:prstGeom prst="rect">
                <a:avLst/>
              </a:prstGeom>
              <a:noFill/>
            </p:spPr>
            <p:txBody>
              <a:bodyPr wrap="square" rtlCol="0">
                <a:spAutoFit/>
              </a:bodyPr>
              <a:lstStyle/>
              <a:p>
                <a:pPr marL="0" marR="0">
                  <a:spcBef>
                    <a:spcPts val="900"/>
                  </a:spcBef>
                  <a:spcAft>
                    <a:spcPts val="900"/>
                  </a:spcAft>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Cambria" panose="02040503050406030204" pitchFamily="18" charset="0"/>
                          <a:cs typeface="Times New Roman" panose="02020603050405020304" pitchFamily="18" charset="0"/>
                        </a:rPr>
                        <m:t>𝑅𝐹𝑓</m:t>
                      </m:r>
                      <m:sSub>
                        <m:sSubPr>
                          <m:ctrlPr>
                            <a:rPr lang="en-US" sz="24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mbria" panose="02040503050406030204" pitchFamily="18" charset="0"/>
                              <a:cs typeface="Times New Roman" panose="02020603050405020304" pitchFamily="18" charset="0"/>
                            </a:rPr>
                            <m:t>𝑖</m:t>
                          </m:r>
                        </m:e>
                        <m:sub>
                          <m:r>
                            <a:rPr lang="en-US" sz="2400" i="1">
                              <a:effectLst/>
                              <a:latin typeface="Cambria Math" panose="02040503050406030204" pitchFamily="18" charset="0"/>
                              <a:ea typeface="Cambria" panose="02040503050406030204" pitchFamily="18" charset="0"/>
                              <a:cs typeface="Times New Roman" panose="02020603050405020304" pitchFamily="18" charset="0"/>
                            </a:rPr>
                            <m:t>𝑖</m:t>
                          </m:r>
                        </m:sub>
                      </m:sSub>
                      <m:r>
                        <a:rPr lang="en-US" sz="2400">
                          <a:effectLst/>
                          <a:latin typeface="Cambria Math" panose="02040503050406030204" pitchFamily="18" charset="0"/>
                          <a:ea typeface="Cambria" panose="02040503050406030204" pitchFamily="18" charset="0"/>
                          <a:cs typeface="Times New Roman" panose="02020603050405020304" pitchFamily="18" charset="0"/>
                        </a:rPr>
                        <m:t>=</m:t>
                      </m:r>
                      <m:f>
                        <m:fPr>
                          <m:ctrlPr>
                            <a:rPr lang="en-US" sz="2400" i="1">
                              <a:effectLst/>
                              <a:latin typeface="Cambria Math" panose="02040503050406030204" pitchFamily="18" charset="0"/>
                              <a:ea typeface="Cambria" panose="02040503050406030204" pitchFamily="18" charset="0"/>
                              <a:cs typeface="Times New Roman" panose="02020603050405020304" pitchFamily="18" charset="0"/>
                            </a:rPr>
                          </m:ctrlPr>
                        </m:fPr>
                        <m:num>
                          <m:r>
                            <a:rPr lang="en-US" sz="2400">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24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mbria" panose="02040503050406030204" pitchFamily="18" charset="0"/>
                                  <a:cs typeface="Times New Roman" panose="02020603050405020304" pitchFamily="18" charset="0"/>
                                </a:rPr>
                                <m:t>​</m:t>
                              </m:r>
                            </m:e>
                            <m:sub>
                              <m:r>
                                <a:rPr lang="en-US" sz="2400" i="1">
                                  <a:effectLst/>
                                  <a:latin typeface="Cambria Math" panose="02040503050406030204" pitchFamily="18" charset="0"/>
                                  <a:ea typeface="Cambria" panose="02040503050406030204" pitchFamily="18" charset="0"/>
                                  <a:cs typeface="Times New Roman" panose="02020603050405020304" pitchFamily="18" charset="0"/>
                                </a:rPr>
                                <m:t>𝑗</m:t>
                              </m:r>
                              <m:r>
                                <a:rPr lang="en-US" sz="2400">
                                  <a:effectLst/>
                                  <a:latin typeface="Cambria Math" panose="02040503050406030204" pitchFamily="18" charset="0"/>
                                  <a:ea typeface="Cambria" panose="02040503050406030204" pitchFamily="18" charset="0"/>
                                  <a:cs typeface="Times New Roman" panose="02020603050405020304" pitchFamily="18" charset="0"/>
                                </a:rPr>
                                <m:t>∈</m:t>
                              </m:r>
                              <m:r>
                                <a:rPr lang="en-US" sz="2400" i="1">
                                  <a:effectLst/>
                                  <a:latin typeface="Cambria Math" panose="02040503050406030204" pitchFamily="18" charset="0"/>
                                  <a:ea typeface="Cambria" panose="02040503050406030204" pitchFamily="18" charset="0"/>
                                  <a:cs typeface="Times New Roman" panose="02020603050405020304" pitchFamily="18" charset="0"/>
                                </a:rPr>
                                <m:t>𝑎𝑙𝑙</m:t>
                              </m:r>
                              <m:r>
                                <a:rPr lang="en-US" sz="2400" i="1">
                                  <a:effectLst/>
                                  <a:latin typeface="Cambria Math" panose="02040503050406030204" pitchFamily="18" charset="0"/>
                                  <a:ea typeface="Cambria" panose="02040503050406030204" pitchFamily="18" charset="0"/>
                                  <a:cs typeface="Times New Roman" panose="02020603050405020304" pitchFamily="18" charset="0"/>
                                </a:rPr>
                                <m:t> </m:t>
                              </m:r>
                              <m:r>
                                <a:rPr lang="en-US" sz="2400" i="1">
                                  <a:effectLst/>
                                  <a:latin typeface="Cambria Math" panose="02040503050406030204" pitchFamily="18" charset="0"/>
                                  <a:ea typeface="Cambria" panose="02040503050406030204" pitchFamily="18" charset="0"/>
                                  <a:cs typeface="Times New Roman" panose="02020603050405020304" pitchFamily="18" charset="0"/>
                                </a:rPr>
                                <m:t>𝑡𝑟𝑒𝑒𝑠</m:t>
                              </m:r>
                            </m:sub>
                          </m:sSub>
                          <m:r>
                            <a:rPr lang="en-US" sz="2400" i="1">
                              <a:effectLst/>
                              <a:latin typeface="Cambria Math" panose="02040503050406030204" pitchFamily="18" charset="0"/>
                              <a:ea typeface="Cambria" panose="02040503050406030204" pitchFamily="18" charset="0"/>
                              <a:cs typeface="Times New Roman" panose="02020603050405020304" pitchFamily="18" charset="0"/>
                            </a:rPr>
                            <m:t>𝑛𝑜𝑟𝑚𝑓</m:t>
                          </m:r>
                          <m:sSub>
                            <m:sSubPr>
                              <m:ctrlPr>
                                <a:rPr lang="en-US" sz="24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mbria" panose="02040503050406030204" pitchFamily="18" charset="0"/>
                                  <a:cs typeface="Times New Roman" panose="02020603050405020304" pitchFamily="18" charset="0"/>
                                </a:rPr>
                                <m:t>𝑖</m:t>
                              </m:r>
                            </m:e>
                            <m:sub>
                              <m:r>
                                <a:rPr lang="en-US" sz="2400" i="1">
                                  <a:effectLst/>
                                  <a:latin typeface="Cambria Math" panose="02040503050406030204" pitchFamily="18" charset="0"/>
                                  <a:ea typeface="Cambria" panose="02040503050406030204" pitchFamily="18" charset="0"/>
                                  <a:cs typeface="Times New Roman" panose="02020603050405020304" pitchFamily="18" charset="0"/>
                                </a:rPr>
                                <m:t>𝑖𝑗</m:t>
                              </m:r>
                            </m:sub>
                          </m:sSub>
                        </m:num>
                        <m:den>
                          <m:r>
                            <a:rPr lang="en-US" sz="2400" i="1">
                              <a:effectLst/>
                              <a:latin typeface="Cambria Math" panose="02040503050406030204" pitchFamily="18" charset="0"/>
                              <a:ea typeface="Cambria" panose="02040503050406030204" pitchFamily="18" charset="0"/>
                              <a:cs typeface="Times New Roman" panose="02020603050405020304" pitchFamily="18" charset="0"/>
                            </a:rPr>
                            <m:t>𝑇</m:t>
                          </m:r>
                        </m:den>
                      </m:f>
                    </m:oMath>
                  </m:oMathPara>
                </a14:m>
                <a:endParaRPr lang="en-US" sz="240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1ACC51FA-CC43-4B0A-9BDC-BD5B78968E52}"/>
                  </a:ext>
                </a:extLst>
              </p:cNvPr>
              <p:cNvSpPr txBox="1">
                <a:spLocks noRot="1" noChangeAspect="1" noMove="1" noResize="1" noEditPoints="1" noAdjustHandles="1" noChangeArrowheads="1" noChangeShapeType="1" noTextEdit="1"/>
              </p:cNvSpPr>
              <p:nvPr/>
            </p:nvSpPr>
            <p:spPr>
              <a:xfrm>
                <a:off x="623380" y="2547701"/>
                <a:ext cx="4348267" cy="918136"/>
              </a:xfrm>
              <a:prstGeom prst="rect">
                <a:avLst/>
              </a:prstGeom>
              <a:blipFill>
                <a:blip r:embed="rId3"/>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8CF56FF1-6981-4C9D-91BF-B7381BE8DB55}"/>
              </a:ext>
            </a:extLst>
          </p:cNvPr>
          <p:cNvSpPr txBox="1"/>
          <p:nvPr/>
        </p:nvSpPr>
        <p:spPr>
          <a:xfrm>
            <a:off x="623380" y="32353"/>
            <a:ext cx="11666492" cy="1754326"/>
          </a:xfrm>
          <a:prstGeom prst="rect">
            <a:avLst/>
          </a:prstGeom>
          <a:noFill/>
        </p:spPr>
        <p:txBody>
          <a:bodyPr wrap="square" rtlCol="0" anchor="ctr">
            <a:spAutoFit/>
          </a:bodyPr>
          <a:lstStyle/>
          <a:p>
            <a:r>
              <a:rPr lang="en-US" altLang="ko-KR" sz="5400">
                <a:solidFill>
                  <a:schemeClr val="bg1"/>
                </a:solidFill>
                <a:cs typeface="Arial" pitchFamily="34" charset="0"/>
              </a:rPr>
              <a:t>Công thức quyết định của Random Forest</a:t>
            </a:r>
            <a:endParaRPr lang="ko-KR" altLang="en-US" sz="5400" dirty="0">
              <a:solidFill>
                <a:schemeClr val="bg1"/>
              </a:solidFill>
              <a:cs typeface="Arial" pitchFamily="34" charset="0"/>
            </a:endParaRPr>
          </a:p>
        </p:txBody>
      </p:sp>
      <p:sp>
        <p:nvSpPr>
          <p:cNvPr id="27" name="TextBox 26">
            <a:extLst>
              <a:ext uri="{FF2B5EF4-FFF2-40B4-BE49-F238E27FC236}">
                <a16:creationId xmlns:a16="http://schemas.microsoft.com/office/drawing/2014/main" id="{C2767D53-31B7-4885-BEBA-A9C48CFE3804}"/>
              </a:ext>
            </a:extLst>
          </p:cNvPr>
          <p:cNvSpPr txBox="1"/>
          <p:nvPr/>
        </p:nvSpPr>
        <p:spPr>
          <a:xfrm>
            <a:off x="623380" y="1711511"/>
            <a:ext cx="6163615" cy="461665"/>
          </a:xfrm>
          <a:prstGeom prst="rect">
            <a:avLst/>
          </a:prstGeom>
          <a:noFill/>
        </p:spPr>
        <p:txBody>
          <a:bodyPr wrap="square" rtlCol="0">
            <a:spAutoFit/>
          </a:bodyPr>
          <a:lstStyle/>
          <a:p>
            <a:r>
              <a:rPr lang="en-US" altLang="ko-KR" sz="1200">
                <a:solidFill>
                  <a:schemeClr val="bg1"/>
                </a:solidFill>
                <a:cs typeface="Arial" pitchFamily="34" charset="0"/>
              </a:rPr>
              <a:t>Công thức tính toán importance cho tất cả các đặc điểm cuối cùng của tất cả Decision Tre</a:t>
            </a:r>
            <a:r>
              <a:rPr lang="en-US" altLang="ko-KR" sz="1200" dirty="0">
                <a:solidFill>
                  <a:schemeClr val="bg1"/>
                </a:solidFill>
                <a:cs typeface="Arial" pitchFamily="34" charset="0"/>
              </a:rPr>
              <a:t>e</a:t>
            </a:r>
            <a:endParaRPr lang="en-US" altLang="ko-KR" sz="1200">
              <a:solidFill>
                <a:schemeClr val="bg1"/>
              </a:solidFill>
              <a:cs typeface="Arial" pitchFamily="34" charset="0"/>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E1DE3E7-DF3B-4064-A172-577F1D4C06E9}"/>
                  </a:ext>
                </a:extLst>
              </p:cNvPr>
              <p:cNvSpPr txBox="1"/>
              <p:nvPr/>
            </p:nvSpPr>
            <p:spPr>
              <a:xfrm>
                <a:off x="5904868" y="3116831"/>
                <a:ext cx="1457086" cy="6243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smtClean="0">
                          <a:solidFill>
                            <a:schemeClr val="bg1"/>
                          </a:solidFill>
                          <a:latin typeface="Cambria Math" panose="02040503050406030204" pitchFamily="18" charset="0"/>
                          <a:ea typeface="Cambria" panose="02040503050406030204" pitchFamily="18" charset="0"/>
                          <a:cs typeface="Times New Roman" panose="02020603050405020304" pitchFamily="18" charset="0"/>
                        </a:rPr>
                        <m:t>𝑛𝑜𝑟𝑚𝑓</m:t>
                      </m:r>
                      <m:sSub>
                        <m:sSubPr>
                          <m:ctrlPr>
                            <a:rPr lang="en-US" sz="3200" i="1">
                              <a:solidFill>
                                <a:schemeClr val="bg1"/>
                              </a:solidFill>
                              <a:latin typeface="Cambria Math" panose="02040503050406030204" pitchFamily="18" charset="0"/>
                              <a:ea typeface="Cambria" panose="02040503050406030204" pitchFamily="18" charset="0"/>
                              <a:cs typeface="Times New Roman" panose="02020603050405020304" pitchFamily="18" charset="0"/>
                            </a:rPr>
                          </m:ctrlPr>
                        </m:sSubPr>
                        <m:e>
                          <m:r>
                            <a:rPr lang="en-US" sz="3200" i="1">
                              <a:solidFill>
                                <a:schemeClr val="bg1"/>
                              </a:solidFill>
                              <a:latin typeface="Cambria Math" panose="02040503050406030204" pitchFamily="18" charset="0"/>
                              <a:ea typeface="Cambria" panose="02040503050406030204" pitchFamily="18" charset="0"/>
                              <a:cs typeface="Times New Roman" panose="02020603050405020304" pitchFamily="18" charset="0"/>
                            </a:rPr>
                            <m:t>𝑖</m:t>
                          </m:r>
                        </m:e>
                        <m:sub>
                          <m:r>
                            <a:rPr lang="en-US" sz="3200" i="1">
                              <a:solidFill>
                                <a:schemeClr val="bg1"/>
                              </a:solidFill>
                              <a:latin typeface="Cambria Math" panose="02040503050406030204" pitchFamily="18" charset="0"/>
                              <a:ea typeface="Cambria" panose="02040503050406030204" pitchFamily="18" charset="0"/>
                              <a:cs typeface="Times New Roman" panose="02020603050405020304" pitchFamily="18" charset="0"/>
                            </a:rPr>
                            <m:t>𝑖𝑗</m:t>
                          </m:r>
                        </m:sub>
                      </m:sSub>
                      <m:r>
                        <a:rPr lang="en-US" sz="3200" b="0" i="1" smtClean="0">
                          <a:solidFill>
                            <a:schemeClr val="bg1"/>
                          </a:solidFill>
                          <a:latin typeface="Cambria Math" panose="02040503050406030204" pitchFamily="18" charset="0"/>
                          <a:ea typeface="Cambria" panose="02040503050406030204" pitchFamily="18" charset="0"/>
                          <a:cs typeface="Times New Roman" panose="02020603050405020304" pitchFamily="18" charset="0"/>
                        </a:rPr>
                        <m:t>:</m:t>
                      </m:r>
                    </m:oMath>
                  </m:oMathPara>
                </a14:m>
                <a:endParaRPr lang="ko-KR" altLang="en-US" sz="3000" b="1" dirty="0">
                  <a:solidFill>
                    <a:schemeClr val="bg1"/>
                  </a:solidFill>
                  <a:cs typeface="Arial" pitchFamily="34" charset="0"/>
                </a:endParaRPr>
              </a:p>
            </p:txBody>
          </p:sp>
        </mc:Choice>
        <mc:Fallback xmlns="">
          <p:sp>
            <p:nvSpPr>
              <p:cNvPr id="29" name="TextBox 28">
                <a:extLst>
                  <a:ext uri="{FF2B5EF4-FFF2-40B4-BE49-F238E27FC236}">
                    <a16:creationId xmlns:a16="http://schemas.microsoft.com/office/drawing/2014/main" id="{9E1DE3E7-DF3B-4064-A172-577F1D4C06E9}"/>
                  </a:ext>
                </a:extLst>
              </p:cNvPr>
              <p:cNvSpPr txBox="1">
                <a:spLocks noRot="1" noChangeAspect="1" noMove="1" noResize="1" noEditPoints="1" noAdjustHandles="1" noChangeArrowheads="1" noChangeShapeType="1" noTextEdit="1"/>
              </p:cNvSpPr>
              <p:nvPr/>
            </p:nvSpPr>
            <p:spPr>
              <a:xfrm>
                <a:off x="5904868" y="3116831"/>
                <a:ext cx="1457086" cy="624338"/>
              </a:xfrm>
              <a:prstGeom prst="rect">
                <a:avLst/>
              </a:prstGeom>
              <a:blipFill>
                <a:blip r:embed="rId4"/>
                <a:stretch>
                  <a:fillRect l="-13389" r="-3347"/>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EA3A54A6-725F-42BB-AE6D-9EAF654B245B}"/>
              </a:ext>
            </a:extLst>
          </p:cNvPr>
          <p:cNvSpPr txBox="1"/>
          <p:nvPr/>
        </p:nvSpPr>
        <p:spPr>
          <a:xfrm>
            <a:off x="7663527" y="3198167"/>
            <a:ext cx="3269632" cy="461665"/>
          </a:xfrm>
          <a:prstGeom prst="rect">
            <a:avLst/>
          </a:prstGeom>
          <a:noFill/>
        </p:spPr>
        <p:txBody>
          <a:bodyPr wrap="square" rtlCol="0">
            <a:spAutoFit/>
          </a:bodyPr>
          <a:lstStyle/>
          <a:p>
            <a:r>
              <a:rPr lang="en-US" altLang="ko-KR" sz="1200">
                <a:solidFill>
                  <a:schemeClr val="bg1"/>
                </a:solidFill>
                <a:cs typeface="Arial" pitchFamily="34" charset="0"/>
              </a:rPr>
              <a:t>Đặc điểm importance được chuẩn hóa của I trong cây j</a:t>
            </a:r>
            <a:endParaRPr lang="en-US" altLang="ko-KR" sz="1200" dirty="0">
              <a:solidFill>
                <a:schemeClr val="bg1"/>
              </a:solidFill>
              <a:cs typeface="Arial" pitchFamily="34" charset="0"/>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4605C65-C70F-4882-9D91-FDE634CAA3A1}"/>
                  </a:ext>
                </a:extLst>
              </p:cNvPr>
              <p:cNvSpPr txBox="1"/>
              <p:nvPr/>
            </p:nvSpPr>
            <p:spPr>
              <a:xfrm>
                <a:off x="6608244" y="3936926"/>
                <a:ext cx="1457086"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smtClean="0">
                          <a:solidFill>
                            <a:schemeClr val="bg1"/>
                          </a:solidFill>
                          <a:latin typeface="Cambria Math" panose="02040503050406030204" pitchFamily="18" charset="0"/>
                          <a:ea typeface="Cambria" panose="02040503050406030204" pitchFamily="18" charset="0"/>
                          <a:cs typeface="Times New Roman" panose="02020603050405020304" pitchFamily="18" charset="0"/>
                        </a:rPr>
                        <m:t>𝑇</m:t>
                      </m:r>
                      <m:r>
                        <a:rPr lang="en-US" sz="3200" b="0" i="1" smtClean="0">
                          <a:solidFill>
                            <a:schemeClr val="bg1"/>
                          </a:solidFill>
                          <a:latin typeface="Cambria Math" panose="02040503050406030204" pitchFamily="18" charset="0"/>
                          <a:ea typeface="Cambria" panose="02040503050406030204" pitchFamily="18" charset="0"/>
                          <a:cs typeface="Times New Roman" panose="02020603050405020304" pitchFamily="18" charset="0"/>
                        </a:rPr>
                        <m:t>:</m:t>
                      </m:r>
                    </m:oMath>
                  </m:oMathPara>
                </a14:m>
                <a:endParaRPr lang="ko-KR" altLang="en-US" sz="3000" b="1" dirty="0">
                  <a:solidFill>
                    <a:schemeClr val="bg1"/>
                  </a:solidFill>
                  <a:cs typeface="Arial" pitchFamily="34" charset="0"/>
                </a:endParaRPr>
              </a:p>
            </p:txBody>
          </p:sp>
        </mc:Choice>
        <mc:Fallback xmlns="">
          <p:sp>
            <p:nvSpPr>
              <p:cNvPr id="31" name="TextBox 30">
                <a:extLst>
                  <a:ext uri="{FF2B5EF4-FFF2-40B4-BE49-F238E27FC236}">
                    <a16:creationId xmlns:a16="http://schemas.microsoft.com/office/drawing/2014/main" id="{74605C65-C70F-4882-9D91-FDE634CAA3A1}"/>
                  </a:ext>
                </a:extLst>
              </p:cNvPr>
              <p:cNvSpPr txBox="1">
                <a:spLocks noRot="1" noChangeAspect="1" noMove="1" noResize="1" noEditPoints="1" noAdjustHandles="1" noChangeArrowheads="1" noChangeShapeType="1" noTextEdit="1"/>
              </p:cNvSpPr>
              <p:nvPr/>
            </p:nvSpPr>
            <p:spPr>
              <a:xfrm>
                <a:off x="6608244" y="3936926"/>
                <a:ext cx="1457086" cy="584775"/>
              </a:xfrm>
              <a:prstGeom prst="rect">
                <a:avLst/>
              </a:prstGeom>
              <a:blipFill>
                <a:blip r:embed="rId5"/>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660A33E5-6EFE-49FC-871F-86A93ECD0569}"/>
              </a:ext>
            </a:extLst>
          </p:cNvPr>
          <p:cNvSpPr txBox="1"/>
          <p:nvPr/>
        </p:nvSpPr>
        <p:spPr>
          <a:xfrm>
            <a:off x="7694186" y="4132770"/>
            <a:ext cx="3269632" cy="276999"/>
          </a:xfrm>
          <a:prstGeom prst="rect">
            <a:avLst/>
          </a:prstGeom>
          <a:noFill/>
        </p:spPr>
        <p:txBody>
          <a:bodyPr wrap="square" rtlCol="0">
            <a:spAutoFit/>
          </a:bodyPr>
          <a:lstStyle/>
          <a:p>
            <a:r>
              <a:rPr lang="en-US" altLang="ko-KR" sz="1200">
                <a:solidFill>
                  <a:schemeClr val="bg1"/>
                </a:solidFill>
                <a:cs typeface="Arial" pitchFamily="34" charset="0"/>
              </a:rPr>
              <a:t>Tổng số tree</a:t>
            </a:r>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33989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DF3C93-058F-49ED-A659-AF889C9B30EE}"/>
              </a:ext>
            </a:extLst>
          </p:cNvPr>
          <p:cNvSpPr txBox="1"/>
          <p:nvPr/>
        </p:nvSpPr>
        <p:spPr>
          <a:xfrm>
            <a:off x="625642" y="449179"/>
            <a:ext cx="10347158" cy="830997"/>
          </a:xfrm>
          <a:prstGeom prst="rect">
            <a:avLst/>
          </a:prstGeom>
          <a:noFill/>
        </p:spPr>
        <p:txBody>
          <a:bodyPr wrap="square" rtlCol="0">
            <a:spAutoFit/>
          </a:bodyPr>
          <a:lstStyle/>
          <a:p>
            <a:r>
              <a:rPr lang="en-US" sz="4800" dirty="0"/>
              <a:t>K-nearest neighbors</a:t>
            </a:r>
          </a:p>
        </p:txBody>
      </p:sp>
      <p:sp>
        <p:nvSpPr>
          <p:cNvPr id="3" name="TextBox 2">
            <a:extLst>
              <a:ext uri="{FF2B5EF4-FFF2-40B4-BE49-F238E27FC236}">
                <a16:creationId xmlns:a16="http://schemas.microsoft.com/office/drawing/2014/main" id="{39665769-CB63-464C-9EB0-472504AB263B}"/>
              </a:ext>
            </a:extLst>
          </p:cNvPr>
          <p:cNvSpPr txBox="1"/>
          <p:nvPr/>
        </p:nvSpPr>
        <p:spPr>
          <a:xfrm>
            <a:off x="770021" y="1689648"/>
            <a:ext cx="9561095" cy="954107"/>
          </a:xfrm>
          <a:prstGeom prst="rect">
            <a:avLst/>
          </a:prstGeom>
          <a:noFill/>
        </p:spPr>
        <p:txBody>
          <a:bodyPr wrap="square" rtlCol="0">
            <a:spAutoFit/>
          </a:bodyPr>
          <a:lstStyle/>
          <a:p>
            <a:r>
              <a:rPr lang="en-US" sz="2800" dirty="0" err="1"/>
              <a:t>Xác</a:t>
            </a:r>
            <a:r>
              <a:rPr lang="en-US" sz="2800" dirty="0"/>
              <a:t> </a:t>
            </a:r>
            <a:r>
              <a:rPr lang="en-US" sz="2800" dirty="0" err="1"/>
              <a:t>định</a:t>
            </a:r>
            <a:r>
              <a:rPr lang="en-US" sz="2800" dirty="0"/>
              <a:t> </a:t>
            </a:r>
            <a:r>
              <a:rPr lang="en-US" sz="2800" dirty="0" err="1"/>
              <a:t>nhãn</a:t>
            </a:r>
            <a:r>
              <a:rPr lang="en-US" sz="2800" dirty="0"/>
              <a:t> </a:t>
            </a:r>
            <a:r>
              <a:rPr lang="en-US" sz="2800" dirty="0" err="1"/>
              <a:t>của</a:t>
            </a:r>
            <a:r>
              <a:rPr lang="en-US" sz="2800" dirty="0"/>
              <a:t> z </a:t>
            </a:r>
            <a:r>
              <a:rPr lang="en-US" sz="2800" dirty="0" err="1"/>
              <a:t>vào</a:t>
            </a:r>
            <a:r>
              <a:rPr lang="en-US" sz="2800" dirty="0"/>
              <a:t> </a:t>
            </a:r>
            <a:r>
              <a:rPr lang="en-US" sz="2800" dirty="0" err="1"/>
              <a:t>lớp</a:t>
            </a:r>
            <a:r>
              <a:rPr lang="en-US" sz="2800" dirty="0"/>
              <a:t> c1 </a:t>
            </a:r>
            <a:r>
              <a:rPr lang="en-US" sz="2800" dirty="0" err="1"/>
              <a:t>hoặc</a:t>
            </a:r>
            <a:r>
              <a:rPr lang="en-US" sz="2800" dirty="0"/>
              <a:t> c2 </a:t>
            </a:r>
            <a:r>
              <a:rPr lang="en-US" sz="2800" dirty="0" err="1"/>
              <a:t>dựa</a:t>
            </a:r>
            <a:r>
              <a:rPr lang="en-US" sz="2800" dirty="0"/>
              <a:t> </a:t>
            </a:r>
            <a:r>
              <a:rPr lang="en-US" sz="2800" dirty="0" err="1"/>
              <a:t>vào</a:t>
            </a:r>
            <a:r>
              <a:rPr lang="en-US" sz="2800" dirty="0"/>
              <a:t> k </a:t>
            </a:r>
            <a:r>
              <a:rPr lang="en-US" sz="2800" dirty="0" err="1"/>
              <a:t>láng</a:t>
            </a:r>
            <a:r>
              <a:rPr lang="en-US" sz="2800" dirty="0"/>
              <a:t> </a:t>
            </a:r>
            <a:r>
              <a:rPr lang="en-US" sz="2800" dirty="0" err="1"/>
              <a:t>giềng</a:t>
            </a:r>
            <a:r>
              <a:rPr lang="en-US" sz="2800" dirty="0"/>
              <a:t> </a:t>
            </a:r>
            <a:r>
              <a:rPr lang="en-US" sz="2800" dirty="0" err="1"/>
              <a:t>gần</a:t>
            </a:r>
            <a:r>
              <a:rPr lang="en-US" sz="2800" dirty="0"/>
              <a:t> </a:t>
            </a:r>
            <a:r>
              <a:rPr lang="en-US" sz="2800" dirty="0" err="1"/>
              <a:t>nhất</a:t>
            </a:r>
            <a:endParaRPr lang="en-US" sz="2800" dirty="0"/>
          </a:p>
        </p:txBody>
      </p:sp>
      <p:pic>
        <p:nvPicPr>
          <p:cNvPr id="5" name="Picture 4">
            <a:extLst>
              <a:ext uri="{FF2B5EF4-FFF2-40B4-BE49-F238E27FC236}">
                <a16:creationId xmlns:a16="http://schemas.microsoft.com/office/drawing/2014/main" id="{C4566E17-7B4F-45ED-A3AD-839E57B1D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38926"/>
            <a:ext cx="5245768" cy="4397188"/>
          </a:xfrm>
          <a:prstGeom prst="rect">
            <a:avLst/>
          </a:prstGeom>
        </p:spPr>
      </p:pic>
      <p:sp>
        <p:nvSpPr>
          <p:cNvPr id="6" name="TextBox 5">
            <a:extLst>
              <a:ext uri="{FF2B5EF4-FFF2-40B4-BE49-F238E27FC236}">
                <a16:creationId xmlns:a16="http://schemas.microsoft.com/office/drawing/2014/main" id="{BC9197FF-B5F1-4FC7-9C8C-B250011E012A}"/>
              </a:ext>
            </a:extLst>
          </p:cNvPr>
          <p:cNvSpPr txBox="1"/>
          <p:nvPr/>
        </p:nvSpPr>
        <p:spPr>
          <a:xfrm>
            <a:off x="593559" y="3096126"/>
            <a:ext cx="5245767" cy="2246769"/>
          </a:xfrm>
          <a:prstGeom prst="rect">
            <a:avLst/>
          </a:prstGeom>
          <a:noFill/>
        </p:spPr>
        <p:txBody>
          <a:bodyPr wrap="square" rtlCol="0">
            <a:spAutoFit/>
          </a:bodyPr>
          <a:lstStyle/>
          <a:p>
            <a:pPr marL="457200" indent="-457200">
              <a:buFontTx/>
              <a:buChar char="-"/>
            </a:pPr>
            <a:r>
              <a:rPr lang="en-US" sz="2800" dirty="0" err="1"/>
              <a:t>Tính</a:t>
            </a:r>
            <a:r>
              <a:rPr lang="en-US" sz="2800" dirty="0"/>
              <a:t> </a:t>
            </a:r>
            <a:r>
              <a:rPr lang="en-US" sz="2800" dirty="0" err="1"/>
              <a:t>khoảng</a:t>
            </a:r>
            <a:r>
              <a:rPr lang="en-US" sz="2800" dirty="0"/>
              <a:t> </a:t>
            </a:r>
            <a:r>
              <a:rPr lang="en-US" sz="2800" dirty="0" err="1"/>
              <a:t>cách</a:t>
            </a:r>
            <a:r>
              <a:rPr lang="en-US" sz="2800" dirty="0"/>
              <a:t> </a:t>
            </a:r>
            <a:r>
              <a:rPr lang="en-US" sz="2800" dirty="0" err="1"/>
              <a:t>giữa</a:t>
            </a:r>
            <a:r>
              <a:rPr lang="en-US" sz="2800" dirty="0"/>
              <a:t> </a:t>
            </a:r>
            <a:r>
              <a:rPr lang="en-US" sz="2800" dirty="0" err="1"/>
              <a:t>các</a:t>
            </a:r>
            <a:r>
              <a:rPr lang="en-US" sz="2800" dirty="0"/>
              <a:t> </a:t>
            </a:r>
            <a:r>
              <a:rPr lang="en-US" sz="2800" dirty="0" err="1"/>
              <a:t>điểm</a:t>
            </a:r>
            <a:endParaRPr lang="en-US" sz="2800" dirty="0"/>
          </a:p>
          <a:p>
            <a:pPr marL="457200" indent="-457200">
              <a:buFontTx/>
              <a:buChar char="-"/>
            </a:pPr>
            <a:endParaRPr lang="en-US" sz="2800" dirty="0"/>
          </a:p>
          <a:p>
            <a:pPr marL="457200" indent="-457200">
              <a:buFontTx/>
              <a:buChar char="-"/>
            </a:pPr>
            <a:r>
              <a:rPr lang="en-US" sz="2800" dirty="0" err="1"/>
              <a:t>Phân</a:t>
            </a:r>
            <a:r>
              <a:rPr lang="en-US" sz="2800" dirty="0"/>
              <a:t> z </a:t>
            </a:r>
            <a:r>
              <a:rPr lang="en-US" sz="2800" dirty="0" err="1"/>
              <a:t>vào</a:t>
            </a:r>
            <a:r>
              <a:rPr lang="en-US" sz="2800" dirty="0"/>
              <a:t> </a:t>
            </a:r>
            <a:r>
              <a:rPr lang="en-US" sz="2800" dirty="0" err="1"/>
              <a:t>lớp</a:t>
            </a:r>
            <a:r>
              <a:rPr lang="en-US" sz="2800" dirty="0"/>
              <a:t> </a:t>
            </a:r>
            <a:r>
              <a:rPr lang="en-US" sz="2800" dirty="0" err="1"/>
              <a:t>mà</a:t>
            </a:r>
            <a:r>
              <a:rPr lang="en-US" sz="2800" dirty="0"/>
              <a:t> </a:t>
            </a:r>
            <a:r>
              <a:rPr lang="en-US" sz="2800" dirty="0" err="1"/>
              <a:t>có</a:t>
            </a:r>
            <a:r>
              <a:rPr lang="en-US" sz="2800" dirty="0"/>
              <a:t> </a:t>
            </a:r>
            <a:r>
              <a:rPr lang="en-US" sz="2800" dirty="0" err="1"/>
              <a:t>số</a:t>
            </a:r>
            <a:r>
              <a:rPr lang="en-US" sz="2800" dirty="0"/>
              <a:t> </a:t>
            </a:r>
            <a:r>
              <a:rPr lang="en-US" sz="2800" dirty="0" err="1"/>
              <a:t>láng</a:t>
            </a:r>
            <a:r>
              <a:rPr lang="en-US" sz="2800" dirty="0"/>
              <a:t> </a:t>
            </a:r>
            <a:r>
              <a:rPr lang="en-US" sz="2800" dirty="0" err="1"/>
              <a:t>giềng</a:t>
            </a:r>
            <a:r>
              <a:rPr lang="en-US" sz="2800" dirty="0"/>
              <a:t> </a:t>
            </a:r>
            <a:r>
              <a:rPr lang="en-US" sz="2800" dirty="0" err="1"/>
              <a:t>đông</a:t>
            </a:r>
            <a:r>
              <a:rPr lang="en-US" sz="2800" dirty="0"/>
              <a:t> </a:t>
            </a:r>
            <a:r>
              <a:rPr lang="en-US" sz="2800" dirty="0" err="1"/>
              <a:t>nhất</a:t>
            </a:r>
            <a:endParaRPr lang="en-US" sz="2800" dirty="0"/>
          </a:p>
        </p:txBody>
      </p:sp>
    </p:spTree>
    <p:extLst>
      <p:ext uri="{BB962C8B-B14F-4D97-AF65-F5344CB8AC3E}">
        <p14:creationId xmlns:p14="http://schemas.microsoft.com/office/powerpoint/2010/main" val="241303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500290"/>
            <a:ext cx="6585284" cy="1569660"/>
          </a:xfrm>
          <a:prstGeom prst="rect">
            <a:avLst/>
          </a:prstGeom>
          <a:noFill/>
        </p:spPr>
        <p:txBody>
          <a:bodyPr wrap="square" rtlCol="0" anchor="ctr">
            <a:spAutoFit/>
          </a:bodyPr>
          <a:lstStyle/>
          <a:p>
            <a:r>
              <a:rPr lang="en-US" altLang="ko-KR" sz="4800">
                <a:solidFill>
                  <a:schemeClr val="bg1"/>
                </a:solidFill>
                <a:cs typeface="Arial" pitchFamily="34" charset="0"/>
              </a:rPr>
              <a:t>05. Thực nghiệm và kết quả</a:t>
            </a:r>
            <a:endParaRPr lang="ko-KR" altLang="en-US" sz="48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4009113"/>
            <a:ext cx="6585205" cy="379656"/>
          </a:xfrm>
          <a:prstGeom prst="rect">
            <a:avLst/>
          </a:prstGeom>
          <a:noFill/>
        </p:spPr>
        <p:txBody>
          <a:bodyPr wrap="square" rtlCol="0" anchor="ctr">
            <a:spAutoFit/>
          </a:bodyPr>
          <a:lstStyle/>
          <a:p>
            <a:r>
              <a:rPr lang="en-US" altLang="ko-KR" sz="1867">
                <a:solidFill>
                  <a:schemeClr val="bg1"/>
                </a:solidFill>
                <a:cs typeface="Arial" pitchFamily="34" charset="0"/>
              </a:rPr>
              <a:t>Giải thích và đánh giá</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8">
            <a:extLst>
              <a:ext uri="{FF2B5EF4-FFF2-40B4-BE49-F238E27FC236}">
                <a16:creationId xmlns:a16="http://schemas.microsoft.com/office/drawing/2014/main" id="{F9320FD2-1512-4490-AD7E-E375F05AEF9C}"/>
              </a:ext>
            </a:extLst>
          </p:cNvPr>
          <p:cNvSpPr/>
          <p:nvPr/>
        </p:nvSpPr>
        <p:spPr>
          <a:xfrm>
            <a:off x="3240018" y="3055004"/>
            <a:ext cx="730405" cy="67608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Tree>
    <p:extLst>
      <p:ext uri="{BB962C8B-B14F-4D97-AF65-F5344CB8AC3E}">
        <p14:creationId xmlns:p14="http://schemas.microsoft.com/office/powerpoint/2010/main" val="224826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37154A-036F-423F-86F9-05DA9CCA7D40}"/>
              </a:ext>
            </a:extLst>
          </p:cNvPr>
          <p:cNvSpPr txBox="1"/>
          <p:nvPr/>
        </p:nvSpPr>
        <p:spPr>
          <a:xfrm>
            <a:off x="665460" y="1200150"/>
            <a:ext cx="2832865" cy="584775"/>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5" name="TextBox 4">
            <a:extLst>
              <a:ext uri="{FF2B5EF4-FFF2-40B4-BE49-F238E27FC236}">
                <a16:creationId xmlns:a16="http://schemas.microsoft.com/office/drawing/2014/main" id="{757F0D0B-04F9-4693-A301-89446B1154CC}"/>
              </a:ext>
            </a:extLst>
          </p:cNvPr>
          <p:cNvSpPr txBox="1"/>
          <p:nvPr/>
        </p:nvSpPr>
        <p:spPr>
          <a:xfrm>
            <a:off x="665460" y="1637162"/>
            <a:ext cx="2832865" cy="584775"/>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6" name="TextBox 5">
            <a:extLst>
              <a:ext uri="{FF2B5EF4-FFF2-40B4-BE49-F238E27FC236}">
                <a16:creationId xmlns:a16="http://schemas.microsoft.com/office/drawing/2014/main" id="{D0DC1EAA-7FB7-4C5F-84A0-08516E54193C}"/>
              </a:ext>
            </a:extLst>
          </p:cNvPr>
          <p:cNvSpPr txBox="1"/>
          <p:nvPr/>
        </p:nvSpPr>
        <p:spPr>
          <a:xfrm>
            <a:off x="665460" y="2074174"/>
            <a:ext cx="2832865" cy="584775"/>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7" name="TextBox 6">
            <a:extLst>
              <a:ext uri="{FF2B5EF4-FFF2-40B4-BE49-F238E27FC236}">
                <a16:creationId xmlns:a16="http://schemas.microsoft.com/office/drawing/2014/main" id="{08292A61-3A5A-4C59-807C-B7598E78394D}"/>
              </a:ext>
            </a:extLst>
          </p:cNvPr>
          <p:cNvSpPr txBox="1"/>
          <p:nvPr/>
        </p:nvSpPr>
        <p:spPr>
          <a:xfrm>
            <a:off x="665460" y="2492136"/>
            <a:ext cx="2832865" cy="584775"/>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8" name="TextBox 7">
            <a:extLst>
              <a:ext uri="{FF2B5EF4-FFF2-40B4-BE49-F238E27FC236}">
                <a16:creationId xmlns:a16="http://schemas.microsoft.com/office/drawing/2014/main" id="{2BA2BF10-BAB4-4366-AA3D-1FB127E773F8}"/>
              </a:ext>
            </a:extLst>
          </p:cNvPr>
          <p:cNvSpPr txBox="1"/>
          <p:nvPr/>
        </p:nvSpPr>
        <p:spPr>
          <a:xfrm>
            <a:off x="665459" y="4865817"/>
            <a:ext cx="2832865" cy="138499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You can simply impress your audience and add a unique zing and appeal to your Presentations. </a:t>
            </a:r>
          </a:p>
        </p:txBody>
      </p:sp>
      <p:sp>
        <p:nvSpPr>
          <p:cNvPr id="11" name="Rectangle: Rounded Corners 10">
            <a:extLst>
              <a:ext uri="{FF2B5EF4-FFF2-40B4-BE49-F238E27FC236}">
                <a16:creationId xmlns:a16="http://schemas.microsoft.com/office/drawing/2014/main" id="{BB959BDF-C294-49F1-AEE2-442780D2AFD7}"/>
              </a:ext>
            </a:extLst>
          </p:cNvPr>
          <p:cNvSpPr/>
          <p:nvPr/>
        </p:nvSpPr>
        <p:spPr>
          <a:xfrm>
            <a:off x="506896" y="765313"/>
            <a:ext cx="6195091" cy="5327376"/>
          </a:xfrm>
          <a:prstGeom prst="roundRect">
            <a:avLst>
              <a:gd name="adj" fmla="val 56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D1BCDF-5C22-4211-B425-4B88DBAA45FB}"/>
              </a:ext>
            </a:extLst>
          </p:cNvPr>
          <p:cNvSpPr txBox="1"/>
          <p:nvPr/>
        </p:nvSpPr>
        <p:spPr>
          <a:xfrm rot="16200000">
            <a:off x="-1840019" y="3244331"/>
            <a:ext cx="5595731" cy="369332"/>
          </a:xfrm>
          <a:prstGeom prst="rect">
            <a:avLst/>
          </a:prstGeom>
          <a:noFill/>
        </p:spPr>
        <p:txBody>
          <a:bodyPr wrap="square" rtlCol="0" anchor="ctr">
            <a:spAutoFit/>
          </a:bodyPr>
          <a:lstStyle/>
          <a:p>
            <a:pPr algn="ctr"/>
            <a:r>
              <a:rPr lang="en-US" altLang="ko-KR" b="1" spc="600">
                <a:solidFill>
                  <a:schemeClr val="bg1"/>
                </a:solidFill>
                <a:cs typeface="Arial" pitchFamily="34" charset="0"/>
              </a:rPr>
              <a:t>TÌM SIÊU THAM SỐ</a:t>
            </a:r>
            <a:endParaRPr lang="ko-KR" altLang="en-US" b="1" spc="600" dirty="0">
              <a:solidFill>
                <a:schemeClr val="bg1"/>
              </a:solidFill>
              <a:cs typeface="Arial" pitchFamily="34" charset="0"/>
            </a:endParaRPr>
          </a:p>
        </p:txBody>
      </p:sp>
      <p:sp>
        <p:nvSpPr>
          <p:cNvPr id="16" name="TextBox 15">
            <a:extLst>
              <a:ext uri="{FF2B5EF4-FFF2-40B4-BE49-F238E27FC236}">
                <a16:creationId xmlns:a16="http://schemas.microsoft.com/office/drawing/2014/main" id="{EA73AD13-1918-4A34-A374-D121AF993915}"/>
              </a:ext>
            </a:extLst>
          </p:cNvPr>
          <p:cNvSpPr txBox="1"/>
          <p:nvPr/>
        </p:nvSpPr>
        <p:spPr>
          <a:xfrm>
            <a:off x="2872408" y="1348418"/>
            <a:ext cx="3598633" cy="261610"/>
          </a:xfrm>
          <a:prstGeom prst="rect">
            <a:avLst/>
          </a:prstGeom>
          <a:noFill/>
        </p:spPr>
        <p:txBody>
          <a:bodyPr wrap="square" rtlCol="0" anchor="ctr">
            <a:spAutoFit/>
          </a:bodyPr>
          <a:lstStyle/>
          <a:p>
            <a:pPr algn="r"/>
            <a:r>
              <a:rPr lang="en-US" altLang="ko-KR" sz="1100">
                <a:solidFill>
                  <a:schemeClr val="bg1"/>
                </a:solidFill>
                <a:cs typeface="Arial" pitchFamily="34" charset="0"/>
              </a:rPr>
              <a:t>Hai tham số cần tìm là ntree và mtry</a:t>
            </a:r>
            <a:endParaRPr lang="ko-KR" altLang="en-US" sz="1100" dirty="0">
              <a:solidFill>
                <a:schemeClr val="bg1"/>
              </a:solidFill>
              <a:cs typeface="Arial" pitchFamily="34" charset="0"/>
            </a:endParaRPr>
          </a:p>
        </p:txBody>
      </p:sp>
      <p:sp>
        <p:nvSpPr>
          <p:cNvPr id="17" name="TextBox 16">
            <a:extLst>
              <a:ext uri="{FF2B5EF4-FFF2-40B4-BE49-F238E27FC236}">
                <a16:creationId xmlns:a16="http://schemas.microsoft.com/office/drawing/2014/main" id="{1C053123-AF32-479D-AB66-56C1AC91A02D}"/>
              </a:ext>
            </a:extLst>
          </p:cNvPr>
          <p:cNvSpPr txBox="1"/>
          <p:nvPr/>
        </p:nvSpPr>
        <p:spPr>
          <a:xfrm>
            <a:off x="2872409" y="1796549"/>
            <a:ext cx="3598633" cy="646331"/>
          </a:xfrm>
          <a:prstGeom prst="rect">
            <a:avLst/>
          </a:prstGeom>
          <a:noFill/>
        </p:spPr>
        <p:txBody>
          <a:bodyPr wrap="square" rtlCol="0">
            <a:spAutoFit/>
          </a:bodyPr>
          <a:lstStyle/>
          <a:p>
            <a:pPr algn="r"/>
            <a:r>
              <a:rPr lang="en-US" altLang="ko-KR" sz="1200">
                <a:solidFill>
                  <a:schemeClr val="bg1"/>
                </a:solidFill>
                <a:cs typeface="Arial" pitchFamily="34" charset="0"/>
              </a:rPr>
              <a:t>Xây dựng một model Random Forest với ntree là 1500, mtry là 3. Ta biểu đồ ntree (trục x) và sai số OOB (trục y) như trong hình</a:t>
            </a:r>
            <a:endParaRPr lang="en-US" altLang="ko-KR" sz="1200" dirty="0">
              <a:solidFill>
                <a:schemeClr val="bg1"/>
              </a:solidFill>
              <a:cs typeface="Arial" pitchFamily="34" charset="0"/>
            </a:endParaRPr>
          </a:p>
        </p:txBody>
      </p:sp>
      <p:sp>
        <p:nvSpPr>
          <p:cNvPr id="19" name="TextBox 18">
            <a:extLst>
              <a:ext uri="{FF2B5EF4-FFF2-40B4-BE49-F238E27FC236}">
                <a16:creationId xmlns:a16="http://schemas.microsoft.com/office/drawing/2014/main" id="{98D5E0DA-3A9B-4236-B08C-0C5A2BF7A8A5}"/>
              </a:ext>
            </a:extLst>
          </p:cNvPr>
          <p:cNvSpPr txBox="1"/>
          <p:nvPr/>
        </p:nvSpPr>
        <p:spPr>
          <a:xfrm>
            <a:off x="404501" y="34946"/>
            <a:ext cx="11382998" cy="461665"/>
          </a:xfrm>
          <a:prstGeom prst="rect">
            <a:avLst/>
          </a:prstGeom>
          <a:noFill/>
        </p:spPr>
        <p:txBody>
          <a:bodyPr wrap="square" rtlCol="0">
            <a:spAutoFit/>
          </a:bodyPr>
          <a:lstStyle/>
          <a:p>
            <a:r>
              <a:rPr lang="en-US" altLang="ko-KR" sz="2400" b="1">
                <a:solidFill>
                  <a:schemeClr val="accent2"/>
                </a:solidFill>
              </a:rPr>
              <a:t>Thuật toán Random Forest</a:t>
            </a:r>
            <a:endParaRPr lang="en-US" altLang="ko-KR" sz="2400" b="1" dirty="0">
              <a:solidFill>
                <a:schemeClr val="bg1"/>
              </a:solidFill>
            </a:endParaRPr>
          </a:p>
        </p:txBody>
      </p:sp>
      <p:pic>
        <p:nvPicPr>
          <p:cNvPr id="20" name="Picture">
            <a:extLst>
              <a:ext uri="{FF2B5EF4-FFF2-40B4-BE49-F238E27FC236}">
                <a16:creationId xmlns:a16="http://schemas.microsoft.com/office/drawing/2014/main" id="{24109637-7ED7-4C08-8D41-2F279C7444F3}"/>
              </a:ext>
            </a:extLst>
          </p:cNvPr>
          <p:cNvPicPr/>
          <p:nvPr/>
        </p:nvPicPr>
        <p:blipFill>
          <a:blip r:embed="rId2"/>
          <a:stretch>
            <a:fillRect/>
          </a:stretch>
        </p:blipFill>
        <p:spPr bwMode="auto">
          <a:xfrm>
            <a:off x="6854094" y="1610028"/>
            <a:ext cx="5255260" cy="3195955"/>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21" name="TextBox 20">
            <a:extLst>
              <a:ext uri="{FF2B5EF4-FFF2-40B4-BE49-F238E27FC236}">
                <a16:creationId xmlns:a16="http://schemas.microsoft.com/office/drawing/2014/main" id="{3C736C5A-E73D-4293-8122-9951B70F70E8}"/>
              </a:ext>
            </a:extLst>
          </p:cNvPr>
          <p:cNvSpPr txBox="1"/>
          <p:nvPr/>
        </p:nvSpPr>
        <p:spPr>
          <a:xfrm>
            <a:off x="2905869" y="2629401"/>
            <a:ext cx="3598633" cy="276999"/>
          </a:xfrm>
          <a:prstGeom prst="rect">
            <a:avLst/>
          </a:prstGeom>
          <a:noFill/>
        </p:spPr>
        <p:txBody>
          <a:bodyPr wrap="square" rtlCol="0">
            <a:spAutoFit/>
          </a:bodyPr>
          <a:lstStyle/>
          <a:p>
            <a:pPr algn="r"/>
            <a:r>
              <a:rPr lang="en-US" altLang="ko-KR" sz="1200">
                <a:solidFill>
                  <a:schemeClr val="bg1"/>
                </a:solidFill>
                <a:cs typeface="Arial" pitchFamily="34" charset="0"/>
              </a:rPr>
              <a:t>Ta tìm được siêu tham số cho ntree là 1100.</a:t>
            </a:r>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402090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37154A-036F-423F-86F9-05DA9CCA7D40}"/>
              </a:ext>
            </a:extLst>
          </p:cNvPr>
          <p:cNvSpPr txBox="1"/>
          <p:nvPr/>
        </p:nvSpPr>
        <p:spPr>
          <a:xfrm>
            <a:off x="665460" y="1200150"/>
            <a:ext cx="2832865" cy="584775"/>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5" name="TextBox 4">
            <a:extLst>
              <a:ext uri="{FF2B5EF4-FFF2-40B4-BE49-F238E27FC236}">
                <a16:creationId xmlns:a16="http://schemas.microsoft.com/office/drawing/2014/main" id="{757F0D0B-04F9-4693-A301-89446B1154CC}"/>
              </a:ext>
            </a:extLst>
          </p:cNvPr>
          <p:cNvSpPr txBox="1"/>
          <p:nvPr/>
        </p:nvSpPr>
        <p:spPr>
          <a:xfrm>
            <a:off x="665460" y="1637162"/>
            <a:ext cx="2832865" cy="584775"/>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6" name="TextBox 5">
            <a:extLst>
              <a:ext uri="{FF2B5EF4-FFF2-40B4-BE49-F238E27FC236}">
                <a16:creationId xmlns:a16="http://schemas.microsoft.com/office/drawing/2014/main" id="{D0DC1EAA-7FB7-4C5F-84A0-08516E54193C}"/>
              </a:ext>
            </a:extLst>
          </p:cNvPr>
          <p:cNvSpPr txBox="1"/>
          <p:nvPr/>
        </p:nvSpPr>
        <p:spPr>
          <a:xfrm>
            <a:off x="665460" y="2074174"/>
            <a:ext cx="2832865" cy="584775"/>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7" name="TextBox 6">
            <a:extLst>
              <a:ext uri="{FF2B5EF4-FFF2-40B4-BE49-F238E27FC236}">
                <a16:creationId xmlns:a16="http://schemas.microsoft.com/office/drawing/2014/main" id="{08292A61-3A5A-4C59-807C-B7598E78394D}"/>
              </a:ext>
            </a:extLst>
          </p:cNvPr>
          <p:cNvSpPr txBox="1"/>
          <p:nvPr/>
        </p:nvSpPr>
        <p:spPr>
          <a:xfrm>
            <a:off x="665460" y="2492136"/>
            <a:ext cx="2832865" cy="584775"/>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8" name="TextBox 7">
            <a:extLst>
              <a:ext uri="{FF2B5EF4-FFF2-40B4-BE49-F238E27FC236}">
                <a16:creationId xmlns:a16="http://schemas.microsoft.com/office/drawing/2014/main" id="{2BA2BF10-BAB4-4366-AA3D-1FB127E773F8}"/>
              </a:ext>
            </a:extLst>
          </p:cNvPr>
          <p:cNvSpPr txBox="1"/>
          <p:nvPr/>
        </p:nvSpPr>
        <p:spPr>
          <a:xfrm>
            <a:off x="665459" y="4865817"/>
            <a:ext cx="2832865" cy="138499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You can simply impress your audience and add a unique zing and appeal to your Presentations. </a:t>
            </a:r>
          </a:p>
        </p:txBody>
      </p:sp>
      <p:sp>
        <p:nvSpPr>
          <p:cNvPr id="11" name="Rectangle: Rounded Corners 10">
            <a:extLst>
              <a:ext uri="{FF2B5EF4-FFF2-40B4-BE49-F238E27FC236}">
                <a16:creationId xmlns:a16="http://schemas.microsoft.com/office/drawing/2014/main" id="{BB959BDF-C294-49F1-AEE2-442780D2AFD7}"/>
              </a:ext>
            </a:extLst>
          </p:cNvPr>
          <p:cNvSpPr/>
          <p:nvPr/>
        </p:nvSpPr>
        <p:spPr>
          <a:xfrm>
            <a:off x="506896" y="765313"/>
            <a:ext cx="6195091" cy="5327376"/>
          </a:xfrm>
          <a:prstGeom prst="roundRect">
            <a:avLst>
              <a:gd name="adj" fmla="val 56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D1BCDF-5C22-4211-B425-4B88DBAA45FB}"/>
              </a:ext>
            </a:extLst>
          </p:cNvPr>
          <p:cNvSpPr txBox="1"/>
          <p:nvPr/>
        </p:nvSpPr>
        <p:spPr>
          <a:xfrm rot="16200000">
            <a:off x="-1840019" y="3244331"/>
            <a:ext cx="5595731" cy="369332"/>
          </a:xfrm>
          <a:prstGeom prst="rect">
            <a:avLst/>
          </a:prstGeom>
          <a:noFill/>
        </p:spPr>
        <p:txBody>
          <a:bodyPr wrap="square" rtlCol="0" anchor="ctr">
            <a:spAutoFit/>
          </a:bodyPr>
          <a:lstStyle/>
          <a:p>
            <a:pPr algn="ctr"/>
            <a:r>
              <a:rPr lang="en-US" altLang="ko-KR" b="1" spc="600">
                <a:solidFill>
                  <a:schemeClr val="bg1"/>
                </a:solidFill>
                <a:cs typeface="Arial" pitchFamily="34" charset="0"/>
              </a:rPr>
              <a:t>TÌM SIÊU THAM SỐ</a:t>
            </a:r>
            <a:endParaRPr lang="ko-KR" altLang="en-US" b="1" spc="600" dirty="0">
              <a:solidFill>
                <a:schemeClr val="bg1"/>
              </a:solidFill>
              <a:cs typeface="Arial" pitchFamily="34" charset="0"/>
            </a:endParaRPr>
          </a:p>
        </p:txBody>
      </p:sp>
      <p:sp>
        <p:nvSpPr>
          <p:cNvPr id="17" name="TextBox 16">
            <a:extLst>
              <a:ext uri="{FF2B5EF4-FFF2-40B4-BE49-F238E27FC236}">
                <a16:creationId xmlns:a16="http://schemas.microsoft.com/office/drawing/2014/main" id="{1C053123-AF32-479D-AB66-56C1AC91A02D}"/>
              </a:ext>
            </a:extLst>
          </p:cNvPr>
          <p:cNvSpPr txBox="1"/>
          <p:nvPr/>
        </p:nvSpPr>
        <p:spPr>
          <a:xfrm>
            <a:off x="2872409" y="1796549"/>
            <a:ext cx="3598633" cy="646331"/>
          </a:xfrm>
          <a:prstGeom prst="rect">
            <a:avLst/>
          </a:prstGeom>
          <a:noFill/>
        </p:spPr>
        <p:txBody>
          <a:bodyPr wrap="square" rtlCol="0">
            <a:spAutoFit/>
          </a:bodyPr>
          <a:lstStyle/>
          <a:p>
            <a:pPr algn="r"/>
            <a:r>
              <a:rPr lang="en-US" altLang="ko-KR" sz="1200">
                <a:solidFill>
                  <a:schemeClr val="bg1"/>
                </a:solidFill>
                <a:cs typeface="Arial" pitchFamily="34" charset="0"/>
              </a:rPr>
              <a:t>Dựa vào ntree là 1100. Ta tìm mtry. Tiếp tục vẽ một biểu đồ thể hiện mối liên hệ giữa mtry (trục x) và sai số OOB (trục y) để tìm mtry tốt nhất.</a:t>
            </a:r>
            <a:endParaRPr lang="en-US" altLang="ko-KR" sz="1200" dirty="0">
              <a:solidFill>
                <a:schemeClr val="bg1"/>
              </a:solidFill>
              <a:cs typeface="Arial" pitchFamily="34" charset="0"/>
            </a:endParaRPr>
          </a:p>
        </p:txBody>
      </p:sp>
      <p:sp>
        <p:nvSpPr>
          <p:cNvPr id="19" name="TextBox 18">
            <a:extLst>
              <a:ext uri="{FF2B5EF4-FFF2-40B4-BE49-F238E27FC236}">
                <a16:creationId xmlns:a16="http://schemas.microsoft.com/office/drawing/2014/main" id="{98D5E0DA-3A9B-4236-B08C-0C5A2BF7A8A5}"/>
              </a:ext>
            </a:extLst>
          </p:cNvPr>
          <p:cNvSpPr txBox="1"/>
          <p:nvPr/>
        </p:nvSpPr>
        <p:spPr>
          <a:xfrm>
            <a:off x="404501" y="34946"/>
            <a:ext cx="11382998" cy="461665"/>
          </a:xfrm>
          <a:prstGeom prst="rect">
            <a:avLst/>
          </a:prstGeom>
          <a:noFill/>
        </p:spPr>
        <p:txBody>
          <a:bodyPr wrap="square" rtlCol="0">
            <a:spAutoFit/>
          </a:bodyPr>
          <a:lstStyle/>
          <a:p>
            <a:r>
              <a:rPr lang="en-US" altLang="ko-KR" sz="2400" b="1">
                <a:solidFill>
                  <a:schemeClr val="accent2"/>
                </a:solidFill>
              </a:rPr>
              <a:t>Thuật toán Random Forest</a:t>
            </a:r>
            <a:endParaRPr lang="en-US" altLang="ko-KR" sz="2400" b="1" dirty="0">
              <a:solidFill>
                <a:schemeClr val="bg1"/>
              </a:solidFill>
            </a:endParaRPr>
          </a:p>
        </p:txBody>
      </p:sp>
      <p:sp>
        <p:nvSpPr>
          <p:cNvPr id="21" name="TextBox 20">
            <a:extLst>
              <a:ext uri="{FF2B5EF4-FFF2-40B4-BE49-F238E27FC236}">
                <a16:creationId xmlns:a16="http://schemas.microsoft.com/office/drawing/2014/main" id="{3C736C5A-E73D-4293-8122-9951B70F70E8}"/>
              </a:ext>
            </a:extLst>
          </p:cNvPr>
          <p:cNvSpPr txBox="1"/>
          <p:nvPr/>
        </p:nvSpPr>
        <p:spPr>
          <a:xfrm>
            <a:off x="2905869" y="2629401"/>
            <a:ext cx="3598633" cy="276999"/>
          </a:xfrm>
          <a:prstGeom prst="rect">
            <a:avLst/>
          </a:prstGeom>
          <a:noFill/>
        </p:spPr>
        <p:txBody>
          <a:bodyPr wrap="square" rtlCol="0">
            <a:spAutoFit/>
          </a:bodyPr>
          <a:lstStyle/>
          <a:p>
            <a:pPr algn="r"/>
            <a:r>
              <a:rPr lang="en-US" altLang="ko-KR" sz="1200">
                <a:solidFill>
                  <a:schemeClr val="bg1"/>
                </a:solidFill>
                <a:cs typeface="Arial" pitchFamily="34" charset="0"/>
              </a:rPr>
              <a:t>Ta tìm được siêu tham số cho mtry là 3</a:t>
            </a:r>
            <a:endParaRPr lang="en-US" altLang="ko-KR" sz="1200" dirty="0">
              <a:solidFill>
                <a:schemeClr val="bg1"/>
              </a:solidFill>
              <a:cs typeface="Arial" pitchFamily="34" charset="0"/>
            </a:endParaRPr>
          </a:p>
        </p:txBody>
      </p:sp>
      <p:pic>
        <p:nvPicPr>
          <p:cNvPr id="14" name="Picture">
            <a:extLst>
              <a:ext uri="{FF2B5EF4-FFF2-40B4-BE49-F238E27FC236}">
                <a16:creationId xmlns:a16="http://schemas.microsoft.com/office/drawing/2014/main" id="{533E8E51-EE0E-4CEC-972B-69FA384D03BD}"/>
              </a:ext>
            </a:extLst>
          </p:cNvPr>
          <p:cNvPicPr/>
          <p:nvPr/>
        </p:nvPicPr>
        <p:blipFill>
          <a:blip r:embed="rId2"/>
          <a:stretch>
            <a:fillRect/>
          </a:stretch>
        </p:blipFill>
        <p:spPr bwMode="auto">
          <a:xfrm>
            <a:off x="6809707" y="1637162"/>
            <a:ext cx="5271135" cy="307340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041573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11079262" cy="923330"/>
          </a:xfrm>
          <a:prstGeom prst="rect">
            <a:avLst/>
          </a:prstGeom>
          <a:noFill/>
        </p:spPr>
        <p:txBody>
          <a:bodyPr wrap="square" rtlCol="0" anchor="ctr">
            <a:spAutoFit/>
          </a:bodyPr>
          <a:lstStyle/>
          <a:p>
            <a:r>
              <a:rPr lang="en-US" altLang="ko-KR" sz="5400">
                <a:solidFill>
                  <a:schemeClr val="bg1"/>
                </a:solidFill>
                <a:cs typeface="Arial" pitchFamily="34" charset="0"/>
              </a:rPr>
              <a:t>Đánh giá kết quả Random Forest</a:t>
            </a:r>
            <a:endParaRPr lang="ko-KR" altLang="en-US" sz="5400" dirty="0">
              <a:solidFill>
                <a:schemeClr val="bg1"/>
              </a:solidFill>
              <a:cs typeface="Arial" pitchFamily="34" charset="0"/>
            </a:endParaRPr>
          </a:p>
        </p:txBody>
      </p:sp>
      <p:graphicFrame>
        <p:nvGraphicFramePr>
          <p:cNvPr id="9" name="Table 8">
            <a:extLst>
              <a:ext uri="{FF2B5EF4-FFF2-40B4-BE49-F238E27FC236}">
                <a16:creationId xmlns:a16="http://schemas.microsoft.com/office/drawing/2014/main" id="{43756DED-DDEE-4C84-880F-1AA94969F719}"/>
              </a:ext>
            </a:extLst>
          </p:cNvPr>
          <p:cNvGraphicFramePr>
            <a:graphicFrameLocks noGrp="1"/>
          </p:cNvGraphicFramePr>
          <p:nvPr>
            <p:extLst>
              <p:ext uri="{D42A27DB-BD31-4B8C-83A1-F6EECF244321}">
                <p14:modId xmlns:p14="http://schemas.microsoft.com/office/powerpoint/2010/main" val="2962868328"/>
              </p:ext>
            </p:extLst>
          </p:nvPr>
        </p:nvGraphicFramePr>
        <p:xfrm>
          <a:off x="980456" y="2871234"/>
          <a:ext cx="10328366" cy="729936"/>
        </p:xfrm>
        <a:graphic>
          <a:graphicData uri="http://schemas.openxmlformats.org/drawingml/2006/table">
            <a:tbl>
              <a:tblPr firstRow="1" bandRow="1">
                <a:tableStyleId>{5940675A-B579-460E-94D1-54222C63F5DA}</a:tableStyleId>
              </a:tblPr>
              <a:tblGrid>
                <a:gridCol w="2190031">
                  <a:extLst>
                    <a:ext uri="{9D8B030D-6E8A-4147-A177-3AD203B41FA5}">
                      <a16:colId xmlns:a16="http://schemas.microsoft.com/office/drawing/2014/main" val="20000"/>
                    </a:ext>
                  </a:extLst>
                </a:gridCol>
                <a:gridCol w="4095646">
                  <a:extLst>
                    <a:ext uri="{9D8B030D-6E8A-4147-A177-3AD203B41FA5}">
                      <a16:colId xmlns:a16="http://schemas.microsoft.com/office/drawing/2014/main" val="20001"/>
                    </a:ext>
                  </a:extLst>
                </a:gridCol>
                <a:gridCol w="4042689">
                  <a:extLst>
                    <a:ext uri="{9D8B030D-6E8A-4147-A177-3AD203B41FA5}">
                      <a16:colId xmlns:a16="http://schemas.microsoft.com/office/drawing/2014/main" val="20003"/>
                    </a:ext>
                  </a:extLst>
                </a:gridCol>
              </a:tblGrid>
              <a:tr h="364968">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a:solidFill>
                            <a:schemeClr val="bg1"/>
                          </a:solidFill>
                          <a:latin typeface="+mn-lt"/>
                          <a:cs typeface="Arial" pitchFamily="34" charset="0"/>
                        </a:rPr>
                        <a:t>Balanced Accuracy</a:t>
                      </a:r>
                      <a:endParaRPr lang="en-US" altLang="ko-KR" sz="1200" dirty="0">
                        <a:solidFill>
                          <a:schemeClr val="bg1"/>
                        </a:solidFill>
                        <a:latin typeface="+mn-lt"/>
                        <a:cs typeface="Arial" pitchFamily="34" charset="0"/>
                      </a:endParaRPr>
                    </a:p>
                  </a:txBody>
                  <a:tcPr anchor="ctr">
                    <a:lnL w="12700" cap="flat" cmpd="sng" algn="ctr">
                      <a:solidFill>
                        <a:schemeClr val="accent4"/>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a:solidFill>
                            <a:schemeClr val="bg1"/>
                          </a:solidFill>
                          <a:latin typeface="+mn-lt"/>
                          <a:cs typeface="Arial" pitchFamily="34" charset="0"/>
                        </a:rPr>
                        <a:t>97.59%</a:t>
                      </a:r>
                      <a:endParaRPr lang="en-US" altLang="ko-KR" sz="1200" dirty="0">
                        <a:solidFill>
                          <a:schemeClr val="bg1"/>
                        </a:solidFill>
                        <a:latin typeface="+mn-lt"/>
                        <a:cs typeface="Arial" pitchFamily="34" charset="0"/>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r>
                        <a:rPr lang="en-US" altLang="ko-KR" sz="1200">
                          <a:solidFill>
                            <a:schemeClr val="bg1"/>
                          </a:solidFill>
                          <a:latin typeface="+mn-lt"/>
                          <a:cs typeface="Arial" pitchFamily="34" charset="0"/>
                        </a:rPr>
                        <a:t>100%</a:t>
                      </a:r>
                      <a:endParaRPr lang="en-US" altLang="ko-KR" sz="1200" dirty="0">
                        <a:solidFill>
                          <a:schemeClr val="bg1"/>
                        </a:solidFill>
                        <a:latin typeface="+mn-lt"/>
                        <a:cs typeface="Arial" pitchFamily="34" charset="0"/>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1"/>
                  </a:ext>
                </a:extLst>
              </a:tr>
              <a:tr h="364968">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a:solidFill>
                            <a:schemeClr val="bg1"/>
                          </a:solidFill>
                          <a:latin typeface="+mn-lt"/>
                          <a:cs typeface="Arial" pitchFamily="34" charset="0"/>
                        </a:rPr>
                        <a:t>Fscore</a:t>
                      </a:r>
                      <a:endParaRPr lang="ko-KR" altLang="en-US" sz="1200" b="0" dirty="0">
                        <a:solidFill>
                          <a:schemeClr val="bg1"/>
                        </a:solidFill>
                        <a:latin typeface="+mn-lt"/>
                        <a:cs typeface="Arial" pitchFamily="34" charset="0"/>
                      </a:endParaRPr>
                    </a:p>
                  </a:txBody>
                  <a:tcPr anchor="ctr">
                    <a:lnL w="12700" cap="flat" cmpd="sng" algn="ctr">
                      <a:solidFill>
                        <a:schemeClr val="accent4"/>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r>
                        <a:rPr lang="en-US" altLang="ko-KR" sz="1200">
                          <a:solidFill>
                            <a:schemeClr val="bg1"/>
                          </a:solidFill>
                          <a:latin typeface="+mn-lt"/>
                          <a:cs typeface="Arial" pitchFamily="34" charset="0"/>
                        </a:rPr>
                        <a:t>97.95%</a:t>
                      </a:r>
                      <a:endParaRPr lang="ko-KR" altLang="en-US" sz="1200" b="0" dirty="0">
                        <a:solidFill>
                          <a:schemeClr val="bg1"/>
                        </a:solidFill>
                        <a:latin typeface="+mn-lt"/>
                        <a:cs typeface="Arial" pitchFamily="34" charset="0"/>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marL="0" marR="0" indent="0" algn="ctr" defTabSz="914400" rtl="0" eaLnBrk="1" fontAlgn="auto" latinLnBrk="1" hangingPunct="1">
                        <a:lnSpc>
                          <a:spcPct val="150000"/>
                        </a:lnSpc>
                        <a:spcBef>
                          <a:spcPts val="0"/>
                        </a:spcBef>
                        <a:spcAft>
                          <a:spcPts val="0"/>
                        </a:spcAft>
                        <a:buClrTx/>
                        <a:buSzTx/>
                        <a:buFontTx/>
                        <a:buNone/>
                        <a:tabLst/>
                        <a:defRPr/>
                      </a:pPr>
                      <a:r>
                        <a:rPr lang="en-US" altLang="ko-KR" sz="1200">
                          <a:solidFill>
                            <a:schemeClr val="bg1"/>
                          </a:solidFill>
                          <a:latin typeface="+mn-lt"/>
                          <a:cs typeface="Arial" pitchFamily="34" charset="0"/>
                        </a:rPr>
                        <a:t>100%</a:t>
                      </a:r>
                      <a:endParaRPr lang="ko-KR" altLang="en-US" sz="1200" b="0" dirty="0">
                        <a:solidFill>
                          <a:schemeClr val="bg1"/>
                        </a:solidFill>
                        <a:latin typeface="+mn-lt"/>
                        <a:cs typeface="Arial" pitchFamily="34" charset="0"/>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10002"/>
                  </a:ext>
                </a:extLst>
              </a:tr>
            </a:tbl>
          </a:graphicData>
        </a:graphic>
      </p:graphicFrame>
      <p:sp>
        <p:nvSpPr>
          <p:cNvPr id="10" name="Round Same Side Corner Rectangle 4">
            <a:extLst>
              <a:ext uri="{FF2B5EF4-FFF2-40B4-BE49-F238E27FC236}">
                <a16:creationId xmlns:a16="http://schemas.microsoft.com/office/drawing/2014/main" id="{3EB85B3C-8380-4C12-AF0F-4C4A6EAB0D26}"/>
              </a:ext>
            </a:extLst>
          </p:cNvPr>
          <p:cNvSpPr/>
          <p:nvPr/>
        </p:nvSpPr>
        <p:spPr>
          <a:xfrm>
            <a:off x="3209851" y="2325548"/>
            <a:ext cx="4032000" cy="493387"/>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Round Same Side Corner Rectangle 5">
            <a:extLst>
              <a:ext uri="{FF2B5EF4-FFF2-40B4-BE49-F238E27FC236}">
                <a16:creationId xmlns:a16="http://schemas.microsoft.com/office/drawing/2014/main" id="{CB51BCC8-3709-4D70-B5E5-DE79DA288A42}"/>
              </a:ext>
            </a:extLst>
          </p:cNvPr>
          <p:cNvSpPr/>
          <p:nvPr/>
        </p:nvSpPr>
        <p:spPr>
          <a:xfrm>
            <a:off x="7277068" y="2325548"/>
            <a:ext cx="4032000" cy="493387"/>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TextBox 11">
            <a:extLst>
              <a:ext uri="{FF2B5EF4-FFF2-40B4-BE49-F238E27FC236}">
                <a16:creationId xmlns:a16="http://schemas.microsoft.com/office/drawing/2014/main" id="{F63F8CDA-A7E4-4B05-8B78-259BABE1D587}"/>
              </a:ext>
            </a:extLst>
          </p:cNvPr>
          <p:cNvSpPr txBox="1"/>
          <p:nvPr/>
        </p:nvSpPr>
        <p:spPr>
          <a:xfrm>
            <a:off x="4016663" y="2418352"/>
            <a:ext cx="2418376" cy="307777"/>
          </a:xfrm>
          <a:prstGeom prst="rect">
            <a:avLst/>
          </a:prstGeom>
          <a:noFill/>
        </p:spPr>
        <p:txBody>
          <a:bodyPr wrap="square" rtlCol="0">
            <a:spAutoFit/>
          </a:bodyPr>
          <a:lstStyle/>
          <a:p>
            <a:pPr algn="ctr"/>
            <a:r>
              <a:rPr lang="en-US" altLang="ko-KR" sz="1400" b="1">
                <a:solidFill>
                  <a:schemeClr val="tx1">
                    <a:lumMod val="75000"/>
                    <a:lumOff val="25000"/>
                  </a:schemeClr>
                </a:solidFill>
                <a:cs typeface="Arial" pitchFamily="34" charset="0"/>
              </a:rPr>
              <a:t>Training set</a:t>
            </a:r>
            <a:endParaRPr lang="ko-KR" altLang="en-US" sz="14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AB3445B2-4C44-47A7-A732-2ADDCB5DD9C0}"/>
              </a:ext>
            </a:extLst>
          </p:cNvPr>
          <p:cNvSpPr txBox="1"/>
          <p:nvPr/>
        </p:nvSpPr>
        <p:spPr>
          <a:xfrm>
            <a:off x="8083880" y="2418352"/>
            <a:ext cx="2418376" cy="307777"/>
          </a:xfrm>
          <a:prstGeom prst="rect">
            <a:avLst/>
          </a:prstGeom>
          <a:noFill/>
        </p:spPr>
        <p:txBody>
          <a:bodyPr wrap="square" rtlCol="0">
            <a:spAutoFit/>
          </a:bodyPr>
          <a:lstStyle/>
          <a:p>
            <a:pPr algn="ctr"/>
            <a:r>
              <a:rPr lang="en-US" altLang="ko-KR" sz="1400" b="1">
                <a:solidFill>
                  <a:schemeClr val="tx1">
                    <a:lumMod val="75000"/>
                    <a:lumOff val="25000"/>
                  </a:schemeClr>
                </a:solidFill>
                <a:cs typeface="Arial" pitchFamily="34" charset="0"/>
              </a:rPr>
              <a:t>Testing set</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10114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D5BEFB-DED6-405F-9C25-6824DEECE4C1}"/>
              </a:ext>
            </a:extLst>
          </p:cNvPr>
          <p:cNvSpPr txBox="1"/>
          <p:nvPr/>
        </p:nvSpPr>
        <p:spPr>
          <a:xfrm>
            <a:off x="1243264" y="393032"/>
            <a:ext cx="9192126" cy="769441"/>
          </a:xfrm>
          <a:prstGeom prst="rect">
            <a:avLst/>
          </a:prstGeom>
          <a:noFill/>
        </p:spPr>
        <p:txBody>
          <a:bodyPr wrap="square" rtlCol="0">
            <a:spAutoFit/>
          </a:bodyPr>
          <a:lstStyle/>
          <a:p>
            <a:r>
              <a:rPr lang="en-US" sz="4400" dirty="0"/>
              <a:t>K-nearest neighbors</a:t>
            </a:r>
          </a:p>
        </p:txBody>
      </p:sp>
      <p:pic>
        <p:nvPicPr>
          <p:cNvPr id="9" name="Picture 8">
            <a:extLst>
              <a:ext uri="{FF2B5EF4-FFF2-40B4-BE49-F238E27FC236}">
                <a16:creationId xmlns:a16="http://schemas.microsoft.com/office/drawing/2014/main" id="{F441CE00-3736-4B28-9690-C5D0A0813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916" y="1746634"/>
            <a:ext cx="7402219" cy="4718334"/>
          </a:xfrm>
          <a:prstGeom prst="rect">
            <a:avLst/>
          </a:prstGeom>
        </p:spPr>
      </p:pic>
      <p:sp>
        <p:nvSpPr>
          <p:cNvPr id="11" name="TextBox 10">
            <a:extLst>
              <a:ext uri="{FF2B5EF4-FFF2-40B4-BE49-F238E27FC236}">
                <a16:creationId xmlns:a16="http://schemas.microsoft.com/office/drawing/2014/main" id="{E7495ABB-75C5-471D-B984-41FC12B427BA}"/>
              </a:ext>
            </a:extLst>
          </p:cNvPr>
          <p:cNvSpPr txBox="1"/>
          <p:nvPr/>
        </p:nvSpPr>
        <p:spPr>
          <a:xfrm>
            <a:off x="1" y="1378929"/>
            <a:ext cx="4539915" cy="5509200"/>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solidFill>
                  <a:schemeClr val="bg1"/>
                </a:solidFill>
              </a:rPr>
              <a:t>Biểu</a:t>
            </a:r>
            <a:r>
              <a:rPr lang="en-US" sz="3200" dirty="0">
                <a:solidFill>
                  <a:schemeClr val="bg1"/>
                </a:solidFill>
              </a:rPr>
              <a:t> </a:t>
            </a:r>
            <a:r>
              <a:rPr lang="en-US" sz="3200" dirty="0" err="1">
                <a:solidFill>
                  <a:schemeClr val="bg1"/>
                </a:solidFill>
              </a:rPr>
              <a:t>đồ</a:t>
            </a:r>
            <a:r>
              <a:rPr lang="en-US" sz="3200" dirty="0">
                <a:solidFill>
                  <a:schemeClr val="bg1"/>
                </a:solidFill>
              </a:rPr>
              <a:t> </a:t>
            </a:r>
            <a:r>
              <a:rPr lang="en-US" sz="3200" dirty="0" err="1">
                <a:solidFill>
                  <a:schemeClr val="bg1"/>
                </a:solidFill>
              </a:rPr>
              <a:t>thu</a:t>
            </a:r>
            <a:r>
              <a:rPr lang="en-US" sz="3200" dirty="0">
                <a:solidFill>
                  <a:schemeClr val="bg1"/>
                </a:solidFill>
              </a:rPr>
              <a:t> </a:t>
            </a:r>
            <a:r>
              <a:rPr lang="en-US" sz="3200" dirty="0" err="1">
                <a:solidFill>
                  <a:schemeClr val="bg1"/>
                </a:solidFill>
              </a:rPr>
              <a:t>được</a:t>
            </a:r>
            <a:r>
              <a:rPr lang="en-US" sz="3200" dirty="0">
                <a:solidFill>
                  <a:schemeClr val="bg1"/>
                </a:solidFill>
              </a:rPr>
              <a:t> </a:t>
            </a:r>
            <a:r>
              <a:rPr lang="en-US" sz="3200" dirty="0" err="1">
                <a:solidFill>
                  <a:schemeClr val="bg1"/>
                </a:solidFill>
              </a:rPr>
              <a:t>khi</a:t>
            </a:r>
            <a:r>
              <a:rPr lang="en-US" sz="3200" dirty="0">
                <a:solidFill>
                  <a:schemeClr val="bg1"/>
                </a:solidFill>
              </a:rPr>
              <a:t> </a:t>
            </a:r>
            <a:r>
              <a:rPr lang="en-US" sz="3200" dirty="0" err="1">
                <a:solidFill>
                  <a:schemeClr val="bg1"/>
                </a:solidFill>
              </a:rPr>
              <a:t>chạy</a:t>
            </a:r>
            <a:r>
              <a:rPr lang="en-US" sz="3200" dirty="0">
                <a:solidFill>
                  <a:schemeClr val="bg1"/>
                </a:solidFill>
              </a:rPr>
              <a:t> K </a:t>
            </a:r>
            <a:r>
              <a:rPr lang="en-US" sz="3200" dirty="0" err="1">
                <a:solidFill>
                  <a:schemeClr val="bg1"/>
                </a:solidFill>
              </a:rPr>
              <a:t>từ</a:t>
            </a:r>
            <a:r>
              <a:rPr lang="en-US" sz="3200" dirty="0">
                <a:solidFill>
                  <a:schemeClr val="bg1"/>
                </a:solidFill>
              </a:rPr>
              <a:t> 1 </a:t>
            </a:r>
            <a:r>
              <a:rPr lang="en-US" sz="3200" dirty="0" err="1">
                <a:solidFill>
                  <a:schemeClr val="bg1"/>
                </a:solidFill>
              </a:rPr>
              <a:t>đến</a:t>
            </a:r>
            <a:r>
              <a:rPr lang="en-US" sz="3200" dirty="0">
                <a:solidFill>
                  <a:schemeClr val="bg1"/>
                </a:solidFill>
              </a:rPr>
              <a:t> 28</a:t>
            </a:r>
          </a:p>
          <a:p>
            <a:pPr marL="457200" indent="-457200">
              <a:buFont typeface="Arial" panose="020B0604020202020204" pitchFamily="34" charset="0"/>
              <a:buChar char="•"/>
            </a:pPr>
            <a:endParaRPr lang="en-US" sz="3200" dirty="0">
              <a:solidFill>
                <a:schemeClr val="bg1"/>
              </a:solidFill>
            </a:endParaRPr>
          </a:p>
          <a:p>
            <a:pPr marL="457200" indent="-457200">
              <a:buFont typeface="Arial" panose="020B0604020202020204" pitchFamily="34" charset="0"/>
              <a:buChar char="•"/>
            </a:pPr>
            <a:r>
              <a:rPr lang="en-US" sz="3200" dirty="0" err="1">
                <a:solidFill>
                  <a:schemeClr val="bg1"/>
                </a:solidFill>
              </a:rPr>
              <a:t>Giá</a:t>
            </a:r>
            <a:r>
              <a:rPr lang="en-US" sz="3200" dirty="0">
                <a:solidFill>
                  <a:schemeClr val="bg1"/>
                </a:solidFill>
              </a:rPr>
              <a:t> </a:t>
            </a:r>
            <a:r>
              <a:rPr lang="en-US" sz="3200" dirty="0" err="1">
                <a:solidFill>
                  <a:schemeClr val="bg1"/>
                </a:solidFill>
              </a:rPr>
              <a:t>trị</a:t>
            </a:r>
            <a:r>
              <a:rPr lang="en-US" sz="3200" dirty="0">
                <a:solidFill>
                  <a:schemeClr val="bg1"/>
                </a:solidFill>
              </a:rPr>
              <a:t> Accuracy </a:t>
            </a:r>
            <a:r>
              <a:rPr lang="en-US" sz="3200" dirty="0" err="1">
                <a:solidFill>
                  <a:schemeClr val="bg1"/>
                </a:solidFill>
              </a:rPr>
              <a:t>đạt</a:t>
            </a:r>
            <a:r>
              <a:rPr lang="en-US" sz="3200" dirty="0">
                <a:solidFill>
                  <a:schemeClr val="bg1"/>
                </a:solidFill>
              </a:rPr>
              <a:t> </a:t>
            </a:r>
            <a:r>
              <a:rPr lang="en-US" sz="3200" dirty="0" err="1">
                <a:solidFill>
                  <a:schemeClr val="bg1"/>
                </a:solidFill>
              </a:rPr>
              <a:t>được</a:t>
            </a:r>
            <a:r>
              <a:rPr lang="en-US" sz="3200" dirty="0">
                <a:solidFill>
                  <a:schemeClr val="bg1"/>
                </a:solidFill>
              </a:rPr>
              <a:t> </a:t>
            </a:r>
            <a:r>
              <a:rPr lang="en-US" sz="3200" dirty="0" err="1">
                <a:solidFill>
                  <a:schemeClr val="bg1"/>
                </a:solidFill>
              </a:rPr>
              <a:t>khi</a:t>
            </a:r>
            <a:r>
              <a:rPr lang="en-US" sz="3200" dirty="0">
                <a:solidFill>
                  <a:schemeClr val="bg1"/>
                </a:solidFill>
              </a:rPr>
              <a:t> K=3</a:t>
            </a:r>
          </a:p>
          <a:p>
            <a:pPr marL="457200" indent="-457200">
              <a:buFont typeface="Arial" panose="020B0604020202020204" pitchFamily="34" charset="0"/>
              <a:buChar char="•"/>
            </a:pPr>
            <a:endParaRPr lang="en-US" sz="3200" dirty="0">
              <a:solidFill>
                <a:schemeClr val="bg1"/>
              </a:solidFill>
            </a:endParaRPr>
          </a:p>
          <a:p>
            <a:pPr marL="457200" indent="-457200">
              <a:buFont typeface="Arial" panose="020B0604020202020204" pitchFamily="34" charset="0"/>
              <a:buChar char="•"/>
            </a:pPr>
            <a:r>
              <a:rPr lang="en-US" sz="3200" dirty="0">
                <a:solidFill>
                  <a:schemeClr val="bg1"/>
                </a:solidFill>
              </a:rPr>
              <a:t>Sau </a:t>
            </a:r>
            <a:r>
              <a:rPr lang="en-US" sz="3200" dirty="0" err="1">
                <a:solidFill>
                  <a:schemeClr val="bg1"/>
                </a:solidFill>
              </a:rPr>
              <a:t>khi</a:t>
            </a:r>
            <a:r>
              <a:rPr lang="en-US" sz="3200" dirty="0">
                <a:solidFill>
                  <a:schemeClr val="bg1"/>
                </a:solidFill>
              </a:rPr>
              <a:t> </a:t>
            </a:r>
            <a:r>
              <a:rPr lang="en-US" sz="3200" dirty="0" err="1">
                <a:solidFill>
                  <a:schemeClr val="bg1"/>
                </a:solidFill>
              </a:rPr>
              <a:t>huấn</a:t>
            </a:r>
            <a:r>
              <a:rPr lang="en-US" sz="3200" dirty="0">
                <a:solidFill>
                  <a:schemeClr val="bg1"/>
                </a:solidFill>
              </a:rPr>
              <a:t> </a:t>
            </a:r>
            <a:r>
              <a:rPr lang="en-US" sz="3200" dirty="0" err="1">
                <a:solidFill>
                  <a:schemeClr val="bg1"/>
                </a:solidFill>
              </a:rPr>
              <a:t>luyện</a:t>
            </a:r>
            <a:r>
              <a:rPr lang="en-US" sz="3200" dirty="0">
                <a:solidFill>
                  <a:schemeClr val="bg1"/>
                </a:solidFill>
              </a:rPr>
              <a:t> </a:t>
            </a:r>
            <a:r>
              <a:rPr lang="en-US" sz="3200" dirty="0" err="1">
                <a:solidFill>
                  <a:schemeClr val="bg1"/>
                </a:solidFill>
              </a:rPr>
              <a:t>lại</a:t>
            </a:r>
            <a:r>
              <a:rPr lang="en-US" sz="3200" dirty="0">
                <a:solidFill>
                  <a:schemeClr val="bg1"/>
                </a:solidFill>
              </a:rPr>
              <a:t> </a:t>
            </a:r>
            <a:r>
              <a:rPr lang="en-US" sz="3200" dirty="0" err="1">
                <a:solidFill>
                  <a:schemeClr val="bg1"/>
                </a:solidFill>
              </a:rPr>
              <a:t>trên</a:t>
            </a:r>
            <a:r>
              <a:rPr lang="en-US" sz="3200" dirty="0">
                <a:solidFill>
                  <a:schemeClr val="bg1"/>
                </a:solidFill>
              </a:rPr>
              <a:t> </a:t>
            </a:r>
            <a:r>
              <a:rPr lang="en-US" sz="3200" dirty="0" err="1">
                <a:solidFill>
                  <a:schemeClr val="bg1"/>
                </a:solidFill>
              </a:rPr>
              <a:t>tập</a:t>
            </a:r>
            <a:r>
              <a:rPr lang="en-US" sz="3200" dirty="0">
                <a:solidFill>
                  <a:schemeClr val="bg1"/>
                </a:solidFill>
              </a:rPr>
              <a:t> train, validation </a:t>
            </a:r>
            <a:r>
              <a:rPr lang="en-US" sz="3200" dirty="0" err="1">
                <a:solidFill>
                  <a:schemeClr val="bg1"/>
                </a:solidFill>
              </a:rPr>
              <a:t>và</a:t>
            </a:r>
            <a:r>
              <a:rPr lang="en-US" sz="3200" dirty="0">
                <a:solidFill>
                  <a:schemeClr val="bg1"/>
                </a:solidFill>
              </a:rPr>
              <a:t> </a:t>
            </a:r>
            <a:r>
              <a:rPr lang="en-US" sz="3200" dirty="0" err="1">
                <a:solidFill>
                  <a:schemeClr val="bg1"/>
                </a:solidFill>
              </a:rPr>
              <a:t>thử</a:t>
            </a:r>
            <a:r>
              <a:rPr lang="en-US" sz="3200" dirty="0">
                <a:solidFill>
                  <a:schemeClr val="bg1"/>
                </a:solidFill>
              </a:rPr>
              <a:t> </a:t>
            </a:r>
            <a:r>
              <a:rPr lang="en-US" sz="3200" dirty="0" err="1">
                <a:solidFill>
                  <a:schemeClr val="bg1"/>
                </a:solidFill>
              </a:rPr>
              <a:t>nghiệm</a:t>
            </a:r>
            <a:r>
              <a:rPr lang="en-US" sz="3200" dirty="0">
                <a:solidFill>
                  <a:schemeClr val="bg1"/>
                </a:solidFill>
              </a:rPr>
              <a:t> </a:t>
            </a:r>
            <a:r>
              <a:rPr lang="en-US" sz="3200" dirty="0" err="1">
                <a:solidFill>
                  <a:schemeClr val="bg1"/>
                </a:solidFill>
              </a:rPr>
              <a:t>trên</a:t>
            </a:r>
            <a:r>
              <a:rPr lang="en-US" sz="3200" dirty="0">
                <a:solidFill>
                  <a:schemeClr val="bg1"/>
                </a:solidFill>
              </a:rPr>
              <a:t> </a:t>
            </a:r>
            <a:r>
              <a:rPr lang="en-US" sz="3200" dirty="0" err="1">
                <a:solidFill>
                  <a:schemeClr val="bg1"/>
                </a:solidFill>
              </a:rPr>
              <a:t>tập</a:t>
            </a:r>
            <a:r>
              <a:rPr lang="en-US" sz="3200" dirty="0">
                <a:solidFill>
                  <a:schemeClr val="bg1"/>
                </a:solidFill>
              </a:rPr>
              <a:t> test </a:t>
            </a:r>
            <a:r>
              <a:rPr lang="en-US" sz="3200" dirty="0" err="1">
                <a:solidFill>
                  <a:schemeClr val="bg1"/>
                </a:solidFill>
              </a:rPr>
              <a:t>thì</a:t>
            </a:r>
            <a:r>
              <a:rPr lang="en-US" sz="3200" dirty="0">
                <a:solidFill>
                  <a:schemeClr val="bg1"/>
                </a:solidFill>
              </a:rPr>
              <a:t> </a:t>
            </a:r>
            <a:r>
              <a:rPr lang="en-US" sz="3200" dirty="0" err="1">
                <a:solidFill>
                  <a:schemeClr val="bg1"/>
                </a:solidFill>
              </a:rPr>
              <a:t>đạt</a:t>
            </a:r>
            <a:r>
              <a:rPr lang="en-US" sz="3200" dirty="0">
                <a:solidFill>
                  <a:schemeClr val="bg1"/>
                </a:solidFill>
              </a:rPr>
              <a:t> </a:t>
            </a:r>
            <a:r>
              <a:rPr lang="en-US" sz="3200" dirty="0" err="1">
                <a:solidFill>
                  <a:schemeClr val="bg1"/>
                </a:solidFill>
              </a:rPr>
              <a:t>kết</a:t>
            </a:r>
            <a:r>
              <a:rPr lang="en-US" sz="3200" dirty="0">
                <a:solidFill>
                  <a:schemeClr val="bg1"/>
                </a:solidFill>
              </a:rPr>
              <a:t> </a:t>
            </a:r>
            <a:r>
              <a:rPr lang="en-US" sz="3200" dirty="0" err="1">
                <a:solidFill>
                  <a:schemeClr val="bg1"/>
                </a:solidFill>
              </a:rPr>
              <a:t>quả</a:t>
            </a:r>
            <a:r>
              <a:rPr lang="en-US" sz="3200" dirty="0">
                <a:solidFill>
                  <a:schemeClr val="bg1"/>
                </a:solidFill>
              </a:rPr>
              <a:t> 100%</a:t>
            </a:r>
          </a:p>
        </p:txBody>
      </p:sp>
    </p:spTree>
    <p:extLst>
      <p:ext uri="{BB962C8B-B14F-4D97-AF65-F5344CB8AC3E}">
        <p14:creationId xmlns:p14="http://schemas.microsoft.com/office/powerpoint/2010/main" val="290527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869621"/>
            <a:ext cx="6585284" cy="830997"/>
          </a:xfrm>
          <a:prstGeom prst="rect">
            <a:avLst/>
          </a:prstGeom>
          <a:noFill/>
        </p:spPr>
        <p:txBody>
          <a:bodyPr wrap="square" rtlCol="0" anchor="ctr">
            <a:spAutoFit/>
          </a:bodyPr>
          <a:lstStyle/>
          <a:p>
            <a:r>
              <a:rPr lang="en-US" altLang="ko-KR" sz="4800">
                <a:solidFill>
                  <a:schemeClr val="bg1"/>
                </a:solidFill>
                <a:cs typeface="Arial" pitchFamily="34" charset="0"/>
              </a:rPr>
              <a:t>06. Kết luận</a:t>
            </a:r>
            <a:endParaRPr lang="ko-KR" altLang="en-US" sz="48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4009113"/>
            <a:ext cx="6585205" cy="379656"/>
          </a:xfrm>
          <a:prstGeom prst="rect">
            <a:avLst/>
          </a:prstGeom>
          <a:noFill/>
        </p:spPr>
        <p:txBody>
          <a:bodyPr wrap="square" rtlCol="0" anchor="ctr">
            <a:spAutoFit/>
          </a:bodyPr>
          <a:lstStyle/>
          <a:p>
            <a:r>
              <a:rPr lang="en-US" altLang="ko-KR" sz="1867">
                <a:solidFill>
                  <a:schemeClr val="bg1"/>
                </a:solidFill>
                <a:cs typeface="Arial" pitchFamily="34" charset="0"/>
              </a:rPr>
              <a:t>Tổng kết, đánh giá các kết quả</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8">
            <a:extLst>
              <a:ext uri="{FF2B5EF4-FFF2-40B4-BE49-F238E27FC236}">
                <a16:creationId xmlns:a16="http://schemas.microsoft.com/office/drawing/2014/main" id="{F9320FD2-1512-4490-AD7E-E375F05AEF9C}"/>
              </a:ext>
            </a:extLst>
          </p:cNvPr>
          <p:cNvSpPr/>
          <p:nvPr/>
        </p:nvSpPr>
        <p:spPr>
          <a:xfrm>
            <a:off x="3240018" y="3055004"/>
            <a:ext cx="730405" cy="67608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Tree>
    <p:extLst>
      <p:ext uri="{BB962C8B-B14F-4D97-AF65-F5344CB8AC3E}">
        <p14:creationId xmlns:p14="http://schemas.microsoft.com/office/powerpoint/2010/main" val="1266545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6597853"/>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
        <p:nvSpPr>
          <p:cNvPr id="183" name="Freeform: Shape 182">
            <a:extLst>
              <a:ext uri="{FF2B5EF4-FFF2-40B4-BE49-F238E27FC236}">
                <a16:creationId xmlns:a16="http://schemas.microsoft.com/office/drawing/2014/main" id="{AF6D91B1-21CC-4C1D-93AD-573FDBDB78B2}"/>
              </a:ext>
            </a:extLst>
          </p:cNvPr>
          <p:cNvSpPr/>
          <p:nvPr/>
        </p:nvSpPr>
        <p:spPr>
          <a:xfrm rot="8155742">
            <a:off x="-282191" y="5739752"/>
            <a:ext cx="1910559" cy="983402"/>
          </a:xfrm>
          <a:custGeom>
            <a:avLst/>
            <a:gdLst>
              <a:gd name="connsiteX0" fmla="*/ 283190 w 1910559"/>
              <a:gd name="connsiteY0" fmla="*/ 920633 h 983402"/>
              <a:gd name="connsiteX1" fmla="*/ 257358 w 1910559"/>
              <a:gd name="connsiteY1" fmla="*/ 878055 h 983402"/>
              <a:gd name="connsiteX2" fmla="*/ 243803 w 1910559"/>
              <a:gd name="connsiteY2" fmla="*/ 810919 h 983402"/>
              <a:gd name="connsiteX3" fmla="*/ 257358 w 1910559"/>
              <a:gd name="connsiteY3" fmla="*/ 743781 h 983402"/>
              <a:gd name="connsiteX4" fmla="*/ 416286 w 1910559"/>
              <a:gd name="connsiteY4" fmla="*/ 638435 h 983402"/>
              <a:gd name="connsiteX5" fmla="*/ 539674 w 1910559"/>
              <a:gd name="connsiteY5" fmla="*/ 638435 h 983402"/>
              <a:gd name="connsiteX6" fmla="*/ 551566 w 1910559"/>
              <a:gd name="connsiteY6" fmla="*/ 636034 h 983402"/>
              <a:gd name="connsiteX7" fmla="*/ 651172 w 1910559"/>
              <a:gd name="connsiteY7" fmla="*/ 485765 h 983402"/>
              <a:gd name="connsiteX8" fmla="*/ 651173 w 1910559"/>
              <a:gd name="connsiteY8" fmla="*/ 485764 h 983402"/>
              <a:gd name="connsiteX9" fmla="*/ 591825 w 1910559"/>
              <a:gd name="connsiteY9" fmla="*/ 359920 h 983402"/>
              <a:gd name="connsiteX10" fmla="*/ 567177 w 1910559"/>
              <a:gd name="connsiteY10" fmla="*/ 344965 h 983402"/>
              <a:gd name="connsiteX11" fmla="*/ 172483 w 1910559"/>
              <a:gd name="connsiteY11" fmla="*/ 344965 h 983402"/>
              <a:gd name="connsiteX12" fmla="*/ 13555 w 1910559"/>
              <a:gd name="connsiteY12" fmla="*/ 239620 h 983402"/>
              <a:gd name="connsiteX13" fmla="*/ 0 w 1910559"/>
              <a:gd name="connsiteY13" fmla="*/ 172482 h 983402"/>
              <a:gd name="connsiteX14" fmla="*/ 13555 w 1910559"/>
              <a:gd name="connsiteY14" fmla="*/ 105345 h 983402"/>
              <a:gd name="connsiteX15" fmla="*/ 172483 w 1910559"/>
              <a:gd name="connsiteY15" fmla="*/ 0 h 983402"/>
              <a:gd name="connsiteX16" fmla="*/ 1398516 w 1910559"/>
              <a:gd name="connsiteY16" fmla="*/ 0 h 983402"/>
              <a:gd name="connsiteX17" fmla="*/ 1910559 w 1910559"/>
              <a:gd name="connsiteY17" fmla="*/ 495702 h 983402"/>
              <a:gd name="connsiteX18" fmla="*/ 1438424 w 1910559"/>
              <a:gd name="connsiteY18" fmla="*/ 983402 h 983402"/>
              <a:gd name="connsiteX19" fmla="*/ 416286 w 1910559"/>
              <a:gd name="connsiteY19" fmla="*/ 983401 h 983402"/>
              <a:gd name="connsiteX20" fmla="*/ 283190 w 1910559"/>
              <a:gd name="connsiteY20" fmla="*/ 920633 h 98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0559" h="983402">
                <a:moveTo>
                  <a:pt x="283190" y="920633"/>
                </a:moveTo>
                <a:cubicBezTo>
                  <a:pt x="272645" y="907855"/>
                  <a:pt x="263904" y="893532"/>
                  <a:pt x="257358" y="878055"/>
                </a:cubicBezTo>
                <a:lnTo>
                  <a:pt x="243803" y="810919"/>
                </a:lnTo>
                <a:lnTo>
                  <a:pt x="257358" y="743781"/>
                </a:lnTo>
                <a:cubicBezTo>
                  <a:pt x="283542" y="681873"/>
                  <a:pt x="344841" y="638435"/>
                  <a:pt x="416286" y="638435"/>
                </a:cubicBezTo>
                <a:lnTo>
                  <a:pt x="539674" y="638435"/>
                </a:lnTo>
                <a:lnTo>
                  <a:pt x="551566" y="636034"/>
                </a:lnTo>
                <a:cubicBezTo>
                  <a:pt x="610101" y="611276"/>
                  <a:pt x="651172" y="553317"/>
                  <a:pt x="651172" y="485765"/>
                </a:cubicBezTo>
                <a:lnTo>
                  <a:pt x="651173" y="485764"/>
                </a:lnTo>
                <a:cubicBezTo>
                  <a:pt x="651173" y="435101"/>
                  <a:pt x="628070" y="389833"/>
                  <a:pt x="591825" y="359920"/>
                </a:cubicBezTo>
                <a:lnTo>
                  <a:pt x="567177" y="344965"/>
                </a:lnTo>
                <a:lnTo>
                  <a:pt x="172483" y="344965"/>
                </a:lnTo>
                <a:cubicBezTo>
                  <a:pt x="101038" y="344966"/>
                  <a:pt x="39739" y="301527"/>
                  <a:pt x="13555" y="239620"/>
                </a:cubicBezTo>
                <a:lnTo>
                  <a:pt x="0" y="172482"/>
                </a:lnTo>
                <a:lnTo>
                  <a:pt x="13555" y="105345"/>
                </a:lnTo>
                <a:cubicBezTo>
                  <a:pt x="39739" y="43438"/>
                  <a:pt x="101038" y="0"/>
                  <a:pt x="172483" y="0"/>
                </a:cubicBezTo>
                <a:lnTo>
                  <a:pt x="1398516" y="0"/>
                </a:lnTo>
                <a:lnTo>
                  <a:pt x="1910559" y="495702"/>
                </a:lnTo>
                <a:lnTo>
                  <a:pt x="1438424" y="983402"/>
                </a:lnTo>
                <a:lnTo>
                  <a:pt x="416286" y="983401"/>
                </a:lnTo>
                <a:cubicBezTo>
                  <a:pt x="362703" y="983401"/>
                  <a:pt x="314826" y="958967"/>
                  <a:pt x="283190" y="920633"/>
                </a:cubicBezTo>
                <a:close/>
              </a:path>
            </a:pathLst>
          </a:cu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5" name="Group 204">
            <a:extLst>
              <a:ext uri="{FF2B5EF4-FFF2-40B4-BE49-F238E27FC236}">
                <a16:creationId xmlns:a16="http://schemas.microsoft.com/office/drawing/2014/main" id="{6BACDB52-A5CF-4510-A790-147DD85D8232}"/>
              </a:ext>
            </a:extLst>
          </p:cNvPr>
          <p:cNvGrpSpPr/>
          <p:nvPr/>
        </p:nvGrpSpPr>
        <p:grpSpPr>
          <a:xfrm>
            <a:off x="2421898" y="1127983"/>
            <a:ext cx="7392316" cy="4599048"/>
            <a:chOff x="3118501" y="1545325"/>
            <a:chExt cx="5999109" cy="3732280"/>
          </a:xfrm>
        </p:grpSpPr>
        <p:sp>
          <p:nvSpPr>
            <p:cNvPr id="34" name="Freeform: Shape 33">
              <a:extLst>
                <a:ext uri="{FF2B5EF4-FFF2-40B4-BE49-F238E27FC236}">
                  <a16:creationId xmlns:a16="http://schemas.microsoft.com/office/drawing/2014/main" id="{AFAD0B21-4DD9-4E41-B227-CA2D945F6E08}"/>
                </a:ext>
              </a:extLst>
            </p:cNvPr>
            <p:cNvSpPr/>
            <p:nvPr/>
          </p:nvSpPr>
          <p:spPr>
            <a:xfrm>
              <a:off x="3542415" y="1551947"/>
              <a:ext cx="5339566" cy="3725658"/>
            </a:xfrm>
            <a:custGeom>
              <a:avLst/>
              <a:gdLst>
                <a:gd name="connsiteX0" fmla="*/ 850167 w 4765500"/>
                <a:gd name="connsiteY0" fmla="*/ 49140 h 3325105"/>
                <a:gd name="connsiteX1" fmla="*/ 436572 w 4765500"/>
                <a:gd name="connsiteY1" fmla="*/ 141140 h 3325105"/>
                <a:gd name="connsiteX2" fmla="*/ 78569 w 4765500"/>
                <a:gd name="connsiteY2" fmla="*/ 1345556 h 3325105"/>
                <a:gd name="connsiteX3" fmla="*/ 459947 w 4765500"/>
                <a:gd name="connsiteY3" fmla="*/ 2781258 h 3325105"/>
                <a:gd name="connsiteX4" fmla="*/ 2010061 w 4765500"/>
                <a:gd name="connsiteY4" fmla="*/ 3240142 h 3325105"/>
                <a:gd name="connsiteX5" fmla="*/ 3855437 w 4765500"/>
                <a:gd name="connsiteY5" fmla="*/ 3174939 h 3325105"/>
                <a:gd name="connsiteX6" fmla="*/ 4538225 w 4765500"/>
                <a:gd name="connsiteY6" fmla="*/ 1744157 h 3325105"/>
                <a:gd name="connsiteX7" fmla="*/ 2337308 w 4765500"/>
                <a:gd name="connsiteY7" fmla="*/ 365046 h 3325105"/>
                <a:gd name="connsiteX8" fmla="*/ 850167 w 4765500"/>
                <a:gd name="connsiteY8" fmla="*/ 49140 h 3325105"/>
                <a:gd name="connsiteX9" fmla="*/ 803964 w 4765500"/>
                <a:gd name="connsiteY9" fmla="*/ 567 h 3325105"/>
                <a:gd name="connsiteX10" fmla="*/ 2335941 w 4765500"/>
                <a:gd name="connsiteY10" fmla="*/ 325997 h 3325105"/>
                <a:gd name="connsiteX11" fmla="*/ 4603214 w 4765500"/>
                <a:gd name="connsiteY11" fmla="*/ 1746687 h 3325105"/>
                <a:gd name="connsiteX12" fmla="*/ 3899840 w 4765500"/>
                <a:gd name="connsiteY12" fmla="*/ 3220605 h 3325105"/>
                <a:gd name="connsiteX13" fmla="*/ 1998828 w 4765500"/>
                <a:gd name="connsiteY13" fmla="*/ 3287774 h 3325105"/>
                <a:gd name="connsiteX14" fmla="*/ 401979 w 4765500"/>
                <a:gd name="connsiteY14" fmla="*/ 2815055 h 3325105"/>
                <a:gd name="connsiteX15" fmla="*/ 9103 w 4765500"/>
                <a:gd name="connsiteY15" fmla="*/ 1336068 h 3325105"/>
                <a:gd name="connsiteX16" fmla="*/ 377899 w 4765500"/>
                <a:gd name="connsiteY16" fmla="*/ 95341 h 3325105"/>
                <a:gd name="connsiteX17" fmla="*/ 803964 w 4765500"/>
                <a:gd name="connsiteY17" fmla="*/ 567 h 332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5500" h="3325105">
                  <a:moveTo>
                    <a:pt x="850167" y="49140"/>
                  </a:moveTo>
                  <a:cubicBezTo>
                    <a:pt x="690003" y="44488"/>
                    <a:pt x="546987" y="68863"/>
                    <a:pt x="436572" y="141140"/>
                  </a:cubicBezTo>
                  <a:cubicBezTo>
                    <a:pt x="131470" y="341670"/>
                    <a:pt x="106865" y="1026920"/>
                    <a:pt x="78569" y="1345556"/>
                  </a:cubicBezTo>
                  <a:cubicBezTo>
                    <a:pt x="39201" y="1771222"/>
                    <a:pt x="125319" y="2489688"/>
                    <a:pt x="459947" y="2781258"/>
                  </a:cubicBezTo>
                  <a:cubicBezTo>
                    <a:pt x="841324" y="3112195"/>
                    <a:pt x="1247307" y="3322568"/>
                    <a:pt x="2010061" y="3240142"/>
                  </a:cubicBezTo>
                  <a:cubicBezTo>
                    <a:pt x="2926597" y="3140491"/>
                    <a:pt x="3455605" y="3414837"/>
                    <a:pt x="3855437" y="3174939"/>
                  </a:cubicBezTo>
                  <a:cubicBezTo>
                    <a:pt x="4261419" y="2931349"/>
                    <a:pt x="4346306" y="2168593"/>
                    <a:pt x="4538225" y="1744157"/>
                  </a:cubicBezTo>
                  <a:cubicBezTo>
                    <a:pt x="5255460" y="162054"/>
                    <a:pt x="3348573" y="436400"/>
                    <a:pt x="2337308" y="365046"/>
                  </a:cubicBezTo>
                  <a:cubicBezTo>
                    <a:pt x="1965465" y="338288"/>
                    <a:pt x="1330656" y="63096"/>
                    <a:pt x="850167" y="49140"/>
                  </a:cubicBezTo>
                  <a:close/>
                  <a:moveTo>
                    <a:pt x="803964" y="567"/>
                  </a:moveTo>
                  <a:cubicBezTo>
                    <a:pt x="1298940" y="14944"/>
                    <a:pt x="1952888" y="298432"/>
                    <a:pt x="2335941" y="325997"/>
                  </a:cubicBezTo>
                  <a:cubicBezTo>
                    <a:pt x="3377695" y="399503"/>
                    <a:pt x="5342073" y="116885"/>
                    <a:pt x="4603214" y="1746687"/>
                  </a:cubicBezTo>
                  <a:cubicBezTo>
                    <a:pt x="4405509" y="2183919"/>
                    <a:pt x="4318062" y="2969671"/>
                    <a:pt x="3899840" y="3220605"/>
                  </a:cubicBezTo>
                  <a:cubicBezTo>
                    <a:pt x="3487954" y="3467736"/>
                    <a:pt x="2942997" y="3185119"/>
                    <a:pt x="1998828" y="3287774"/>
                  </a:cubicBezTo>
                  <a:cubicBezTo>
                    <a:pt x="1213077" y="3372685"/>
                    <a:pt x="794854" y="3155970"/>
                    <a:pt x="401979" y="2815055"/>
                  </a:cubicBezTo>
                  <a:cubicBezTo>
                    <a:pt x="57262" y="2514695"/>
                    <a:pt x="-31452" y="1774568"/>
                    <a:pt x="9103" y="1336068"/>
                  </a:cubicBezTo>
                  <a:cubicBezTo>
                    <a:pt x="38252" y="1007826"/>
                    <a:pt x="63599" y="301917"/>
                    <a:pt x="377899" y="95341"/>
                  </a:cubicBezTo>
                  <a:cubicBezTo>
                    <a:pt x="491643" y="20885"/>
                    <a:pt x="638972" y="-4225"/>
                    <a:pt x="803964" y="567"/>
                  </a:cubicBezTo>
                  <a:close/>
                </a:path>
              </a:pathLst>
            </a:custGeom>
            <a:solidFill>
              <a:schemeClr val="tx1">
                <a:lumMod val="85000"/>
                <a:lumOff val="15000"/>
              </a:schemeClr>
            </a:solidFill>
            <a:ln w="3810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3F9E06A-98A3-4834-BD7C-A019F316BFDD}"/>
                </a:ext>
              </a:extLst>
            </p:cNvPr>
            <p:cNvSpPr/>
            <p:nvPr/>
          </p:nvSpPr>
          <p:spPr>
            <a:xfrm>
              <a:off x="3407876" y="1545325"/>
              <a:ext cx="5250513" cy="36132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94132F-6935-4724-A1BA-D610C2D5C3A8}"/>
                </a:ext>
              </a:extLst>
            </p:cNvPr>
            <p:cNvSpPr/>
            <p:nvPr/>
          </p:nvSpPr>
          <p:spPr>
            <a:xfrm rot="21006484">
              <a:off x="3118501" y="1964872"/>
              <a:ext cx="330198" cy="385231"/>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4416D4F1-AD71-4911-9F44-B32DCCB19438}"/>
                </a:ext>
              </a:extLst>
            </p:cNvPr>
            <p:cNvGrpSpPr/>
            <p:nvPr/>
          </p:nvGrpSpPr>
          <p:grpSpPr>
            <a:xfrm rot="392710">
              <a:off x="3915580" y="4531671"/>
              <a:ext cx="694528" cy="546061"/>
              <a:chOff x="3139062" y="4798549"/>
              <a:chExt cx="686534" cy="539775"/>
            </a:xfrm>
            <a:solidFill>
              <a:schemeClr val="tx1">
                <a:lumMod val="85000"/>
                <a:lumOff val="15000"/>
              </a:schemeClr>
            </a:solidFill>
          </p:grpSpPr>
          <p:sp>
            <p:nvSpPr>
              <p:cNvPr id="25" name="Freeform: Shape 24">
                <a:extLst>
                  <a:ext uri="{FF2B5EF4-FFF2-40B4-BE49-F238E27FC236}">
                    <a16:creationId xmlns:a16="http://schemas.microsoft.com/office/drawing/2014/main" id="{CA61FBC2-558D-4BB6-BE79-473BBC7E9D82}"/>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CF9F06-E939-4FFD-A847-D80F682D8F66}"/>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C3E92F6B-618D-4EE1-B44C-FDAD2FCBFA02}"/>
                </a:ext>
              </a:extLst>
            </p:cNvPr>
            <p:cNvGrpSpPr/>
            <p:nvPr/>
          </p:nvGrpSpPr>
          <p:grpSpPr>
            <a:xfrm rot="21213783">
              <a:off x="8546146" y="4615828"/>
              <a:ext cx="571464" cy="552798"/>
              <a:chOff x="8046445" y="4592230"/>
              <a:chExt cx="513125" cy="496365"/>
            </a:xfrm>
            <a:solidFill>
              <a:schemeClr val="tx1">
                <a:lumMod val="85000"/>
                <a:lumOff val="15000"/>
              </a:schemeClr>
            </a:solidFill>
          </p:grpSpPr>
          <p:sp>
            <p:nvSpPr>
              <p:cNvPr id="21" name="Freeform: Shape 20">
                <a:extLst>
                  <a:ext uri="{FF2B5EF4-FFF2-40B4-BE49-F238E27FC236}">
                    <a16:creationId xmlns:a16="http://schemas.microsoft.com/office/drawing/2014/main" id="{92CDE3DE-C68A-41FF-94A7-58FB114CEE95}"/>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BCDE01E-5E0A-40AE-B489-F694E255D106}"/>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3BC84498-9856-4DCF-A1D0-8699247E209E}"/>
                </a:ext>
              </a:extLst>
            </p:cNvPr>
            <p:cNvGrpSpPr/>
            <p:nvPr/>
          </p:nvGrpSpPr>
          <p:grpSpPr>
            <a:xfrm>
              <a:off x="8061301" y="1605942"/>
              <a:ext cx="707681" cy="529352"/>
              <a:chOff x="8363922" y="1420976"/>
              <a:chExt cx="677719" cy="506940"/>
            </a:xfrm>
            <a:solidFill>
              <a:schemeClr val="tx1">
                <a:lumMod val="85000"/>
                <a:lumOff val="15000"/>
              </a:schemeClr>
            </a:solidFill>
          </p:grpSpPr>
          <p:sp>
            <p:nvSpPr>
              <p:cNvPr id="23" name="Freeform: Shape 22">
                <a:extLst>
                  <a:ext uri="{FF2B5EF4-FFF2-40B4-BE49-F238E27FC236}">
                    <a16:creationId xmlns:a16="http://schemas.microsoft.com/office/drawing/2014/main" id="{8B26BD46-AEC3-4816-B6BA-8CC701F07862}"/>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D289B88-71C1-442F-B38D-FD922BACD1C1}"/>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grpSp>
      <p:sp>
        <p:nvSpPr>
          <p:cNvPr id="13" name="TextBox 12">
            <a:extLst>
              <a:ext uri="{FF2B5EF4-FFF2-40B4-BE49-F238E27FC236}">
                <a16:creationId xmlns:a16="http://schemas.microsoft.com/office/drawing/2014/main" id="{C221F751-3C5B-4561-AD14-8637C5B66736}"/>
              </a:ext>
            </a:extLst>
          </p:cNvPr>
          <p:cNvSpPr txBox="1"/>
          <p:nvPr/>
        </p:nvSpPr>
        <p:spPr>
          <a:xfrm>
            <a:off x="2943654" y="1995422"/>
            <a:ext cx="6304085" cy="1569660"/>
          </a:xfrm>
          <a:prstGeom prst="rect">
            <a:avLst/>
          </a:prstGeom>
          <a:noFill/>
        </p:spPr>
        <p:txBody>
          <a:bodyPr wrap="square" rtlCol="0" anchor="ctr">
            <a:spAutoFit/>
          </a:bodyPr>
          <a:lstStyle/>
          <a:p>
            <a:pPr algn="ctr"/>
            <a:r>
              <a:rPr lang="en-US" altLang="ko-KR" sz="4800" dirty="0">
                <a:solidFill>
                  <a:schemeClr val="tx1">
                    <a:lumMod val="85000"/>
                    <a:lumOff val="15000"/>
                  </a:schemeClr>
                </a:solidFill>
                <a:cs typeface="Arial" pitchFamily="34" charset="0"/>
              </a:rPr>
              <a:t>Free</a:t>
            </a:r>
          </a:p>
          <a:p>
            <a:pPr algn="ctr"/>
            <a:r>
              <a:rPr lang="en-US" altLang="ko-KR" sz="4800" dirty="0">
                <a:solidFill>
                  <a:schemeClr val="tx1">
                    <a:lumMod val="85000"/>
                    <a:lumOff val="15000"/>
                  </a:schemeClr>
                </a:solidFill>
                <a:cs typeface="Arial" pitchFamily="34" charset="0"/>
              </a:rPr>
              <a:t>PPT Templates</a:t>
            </a:r>
            <a:endParaRPr lang="ko-KR" altLang="en-US" sz="4800" dirty="0">
              <a:solidFill>
                <a:schemeClr val="tx1">
                  <a:lumMod val="85000"/>
                  <a:lumOff val="15000"/>
                </a:schemeClr>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2943654" y="3608442"/>
            <a:ext cx="6304085" cy="707886"/>
          </a:xfrm>
          <a:prstGeom prst="rect">
            <a:avLst/>
          </a:prstGeom>
          <a:noFill/>
        </p:spPr>
        <p:txBody>
          <a:bodyPr wrap="square" rtlCol="0" anchor="ctr">
            <a:spAutoFit/>
          </a:bodyPr>
          <a:lstStyle/>
          <a:p>
            <a:pPr algn="ctr"/>
            <a:r>
              <a:rPr lang="en-US" altLang="ko-KR" sz="2000" dirty="0">
                <a:solidFill>
                  <a:schemeClr val="tx1">
                    <a:lumMod val="85000"/>
                    <a:lumOff val="15000"/>
                  </a:schemeClr>
                </a:solidFill>
                <a:cs typeface="Arial" pitchFamily="34" charset="0"/>
              </a:rPr>
              <a:t>Insert the Sub Title of</a:t>
            </a:r>
          </a:p>
          <a:p>
            <a:pPr algn="ctr"/>
            <a:r>
              <a:rPr lang="en-US" altLang="ko-KR" sz="2000" dirty="0">
                <a:solidFill>
                  <a:schemeClr val="tx1">
                    <a:lumMod val="85000"/>
                    <a:lumOff val="15000"/>
                  </a:schemeClr>
                </a:solidFill>
                <a:cs typeface="Arial" pitchFamily="34" charset="0"/>
              </a:rPr>
              <a:t>Your Presentation</a:t>
            </a:r>
            <a:endParaRPr lang="ko-KR" altLang="en-US" sz="2000" dirty="0">
              <a:solidFill>
                <a:schemeClr val="tx1">
                  <a:lumMod val="85000"/>
                  <a:lumOff val="15000"/>
                </a:schemeClr>
              </a:solidFill>
              <a:cs typeface="Arial" pitchFamily="34" charset="0"/>
            </a:endParaRPr>
          </a:p>
        </p:txBody>
      </p:sp>
      <p:grpSp>
        <p:nvGrpSpPr>
          <p:cNvPr id="10" name="Group 9"/>
          <p:cNvGrpSpPr/>
          <p:nvPr/>
        </p:nvGrpSpPr>
        <p:grpSpPr>
          <a:xfrm>
            <a:off x="5318307" y="4583547"/>
            <a:ext cx="1555385" cy="382249"/>
            <a:chOff x="3275856" y="1242391"/>
            <a:chExt cx="1656184" cy="407020"/>
          </a:xfrm>
        </p:grpSpPr>
        <p:sp>
          <p:nvSpPr>
            <p:cNvPr id="11" name="Rounded Rectangle 10"/>
            <p:cNvSpPr/>
            <p:nvPr/>
          </p:nvSpPr>
          <p:spPr>
            <a:xfrm>
              <a:off x="3275856" y="1242391"/>
              <a:ext cx="1656184" cy="407020"/>
            </a:xfrm>
            <a:prstGeom prst="roundRect">
              <a:avLst>
                <a:gd name="adj" fmla="val 50000"/>
              </a:avLst>
            </a:prstGeom>
            <a:solidFill>
              <a:schemeClr val="bg1">
                <a:alpha val="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2" name="Picture 2" descr="E:\002-KIMS BUSINESS\007-01-ALLPPT.com\011-ALLPPT-LOGO\allppt-logo-e.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004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46FD463-0E12-4DED-BE0E-A4CE44E4CAAB}"/>
              </a:ext>
            </a:extLst>
          </p:cNvPr>
          <p:cNvGrpSpPr/>
          <p:nvPr/>
        </p:nvGrpSpPr>
        <p:grpSpPr>
          <a:xfrm>
            <a:off x="3692430" y="353972"/>
            <a:ext cx="7642824" cy="6158071"/>
            <a:chOff x="3466274" y="341940"/>
            <a:chExt cx="7760691" cy="6158071"/>
          </a:xfrm>
        </p:grpSpPr>
        <p:sp>
          <p:nvSpPr>
            <p:cNvPr id="30" name="Graphic 27">
              <a:extLst>
                <a:ext uri="{FF2B5EF4-FFF2-40B4-BE49-F238E27FC236}">
                  <a16:creationId xmlns:a16="http://schemas.microsoft.com/office/drawing/2014/main" id="{96980BE3-5465-4CF7-8B6A-5C0B09A13B3B}"/>
                </a:ext>
              </a:extLst>
            </p:cNvPr>
            <p:cNvSpPr/>
            <p:nvPr/>
          </p:nvSpPr>
          <p:spPr>
            <a:xfrm rot="318870">
              <a:off x="3466274" y="341940"/>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noFill/>
            <a:ln w="60325" cap="flat">
              <a:solidFill>
                <a:schemeClr val="tx1">
                  <a:lumMod val="85000"/>
                  <a:lumOff val="15000"/>
                </a:schemeClr>
              </a:solidFill>
              <a:prstDash val="solid"/>
              <a:miter/>
            </a:ln>
          </p:spPr>
          <p:txBody>
            <a:bodyPr rtlCol="0" anchor="ctr"/>
            <a:lstStyle/>
            <a:p>
              <a:endParaRPr lang="en-US"/>
            </a:p>
          </p:txBody>
        </p:sp>
        <p:sp>
          <p:nvSpPr>
            <p:cNvPr id="29" name="Graphic 27">
              <a:extLst>
                <a:ext uri="{FF2B5EF4-FFF2-40B4-BE49-F238E27FC236}">
                  <a16:creationId xmlns:a16="http://schemas.microsoft.com/office/drawing/2014/main" id="{E9120168-26FE-473D-9234-D8F450AEF3CD}"/>
                </a:ext>
              </a:extLst>
            </p:cNvPr>
            <p:cNvSpPr/>
            <p:nvPr/>
          </p:nvSpPr>
          <p:spPr>
            <a:xfrm>
              <a:off x="3470286" y="357988"/>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solidFill>
              <a:schemeClr val="bg1"/>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E068DFA-BF26-4E8D-9A91-5EB5416AABA0}"/>
              </a:ext>
            </a:extLst>
          </p:cNvPr>
          <p:cNvGrpSpPr/>
          <p:nvPr/>
        </p:nvGrpSpPr>
        <p:grpSpPr>
          <a:xfrm rot="10800000">
            <a:off x="3613787" y="5997193"/>
            <a:ext cx="599324" cy="448300"/>
            <a:chOff x="8512592" y="1202677"/>
            <a:chExt cx="872030" cy="652286"/>
          </a:xfrm>
        </p:grpSpPr>
        <p:sp>
          <p:nvSpPr>
            <p:cNvPr id="17" name="Freeform: Shape 16">
              <a:extLst>
                <a:ext uri="{FF2B5EF4-FFF2-40B4-BE49-F238E27FC236}">
                  <a16:creationId xmlns:a16="http://schemas.microsoft.com/office/drawing/2014/main" id="{862C7ABB-9B97-4CFD-B1DC-97069247E86C}"/>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FAD682-79A9-4DD8-A098-D11A63AC7C18}"/>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2E2B7F9A-9293-4F1C-A092-167CFD226023}"/>
              </a:ext>
            </a:extLst>
          </p:cNvPr>
          <p:cNvGrpSpPr/>
          <p:nvPr/>
        </p:nvGrpSpPr>
        <p:grpSpPr>
          <a:xfrm>
            <a:off x="10675336" y="341373"/>
            <a:ext cx="599324" cy="448300"/>
            <a:chOff x="8512592" y="1202677"/>
            <a:chExt cx="872030" cy="652286"/>
          </a:xfrm>
        </p:grpSpPr>
        <p:sp>
          <p:nvSpPr>
            <p:cNvPr id="13" name="Freeform: Shape 12">
              <a:extLst>
                <a:ext uri="{FF2B5EF4-FFF2-40B4-BE49-F238E27FC236}">
                  <a16:creationId xmlns:a16="http://schemas.microsoft.com/office/drawing/2014/main" id="{22852459-ABC2-4CA2-9D59-A2AA832200DD}"/>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F99940-5E76-4BC2-98B4-2BEBB677F0CF}"/>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sp>
        <p:nvSpPr>
          <p:cNvPr id="2" name="TextBox 1"/>
          <p:cNvSpPr txBox="1"/>
          <p:nvPr/>
        </p:nvSpPr>
        <p:spPr>
          <a:xfrm>
            <a:off x="353629" y="307667"/>
            <a:ext cx="3261041" cy="1754326"/>
          </a:xfrm>
          <a:prstGeom prst="rect">
            <a:avLst/>
          </a:prstGeom>
          <a:noFill/>
        </p:spPr>
        <p:txBody>
          <a:bodyPr wrap="square" rtlCol="0" anchor="ctr">
            <a:spAutoFit/>
          </a:bodyPr>
          <a:lstStyle/>
          <a:p>
            <a:r>
              <a:rPr lang="en-US" altLang="ko-KR" sz="5400" b="1" u="sng">
                <a:solidFill>
                  <a:schemeClr val="bg1"/>
                </a:solidFill>
                <a:cs typeface="Arial" pitchFamily="34" charset="0"/>
              </a:rPr>
              <a:t>Thành viên</a:t>
            </a:r>
            <a:endParaRPr lang="ko-KR" altLang="en-US" sz="5400" b="1" u="sng" dirty="0">
              <a:solidFill>
                <a:schemeClr val="bg1"/>
              </a:solidFill>
              <a:cs typeface="Arial" pitchFamily="34" charset="0"/>
            </a:endParaRPr>
          </a:p>
        </p:txBody>
      </p:sp>
      <p:sp>
        <p:nvSpPr>
          <p:cNvPr id="31" name="Freeform: Shape 30">
            <a:extLst>
              <a:ext uri="{FF2B5EF4-FFF2-40B4-BE49-F238E27FC236}">
                <a16:creationId xmlns:a16="http://schemas.microsoft.com/office/drawing/2014/main" id="{500682AE-A4A0-4270-AE66-087117F5C51C}"/>
              </a:ext>
            </a:extLst>
          </p:cNvPr>
          <p:cNvSpPr/>
          <p:nvPr/>
        </p:nvSpPr>
        <p:spPr>
          <a:xfrm>
            <a:off x="3365857" y="412507"/>
            <a:ext cx="550184" cy="641880"/>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3477F5EB-1126-4512-8F28-20F7D0E8B564}"/>
              </a:ext>
            </a:extLst>
          </p:cNvPr>
          <p:cNvGrpSpPr/>
          <p:nvPr/>
        </p:nvGrpSpPr>
        <p:grpSpPr>
          <a:xfrm>
            <a:off x="11166551" y="5847926"/>
            <a:ext cx="864928" cy="788837"/>
            <a:chOff x="10305635" y="3839796"/>
            <a:chExt cx="722004" cy="658486"/>
          </a:xfrm>
        </p:grpSpPr>
        <p:sp>
          <p:nvSpPr>
            <p:cNvPr id="32" name="Freeform: Shape 31">
              <a:extLst>
                <a:ext uri="{FF2B5EF4-FFF2-40B4-BE49-F238E27FC236}">
                  <a16:creationId xmlns:a16="http://schemas.microsoft.com/office/drawing/2014/main" id="{E30DFC98-67A0-4ED4-BB35-D0D1C11F2703}"/>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0A72930-D526-469C-B996-287B01BA6249}"/>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graphicFrame>
        <p:nvGraphicFramePr>
          <p:cNvPr id="4" name="Table 4">
            <a:extLst>
              <a:ext uri="{FF2B5EF4-FFF2-40B4-BE49-F238E27FC236}">
                <a16:creationId xmlns:a16="http://schemas.microsoft.com/office/drawing/2014/main" id="{8BFD84BF-DFE2-4CC5-B474-CD45650AE5FF}"/>
              </a:ext>
            </a:extLst>
          </p:cNvPr>
          <p:cNvGraphicFramePr>
            <a:graphicFrameLocks noGrp="1"/>
          </p:cNvGraphicFramePr>
          <p:nvPr>
            <p:extLst>
              <p:ext uri="{D42A27DB-BD31-4B8C-83A1-F6EECF244321}">
                <p14:modId xmlns:p14="http://schemas.microsoft.com/office/powerpoint/2010/main" val="1639929702"/>
              </p:ext>
            </p:extLst>
          </p:nvPr>
        </p:nvGraphicFramePr>
        <p:xfrm>
          <a:off x="4623670" y="2061993"/>
          <a:ext cx="6191758" cy="2879210"/>
        </p:xfrm>
        <a:graphic>
          <a:graphicData uri="http://schemas.openxmlformats.org/drawingml/2006/table">
            <a:tbl>
              <a:tblPr firstRow="1" bandRow="1">
                <a:tableStyleId>{5C22544A-7EE6-4342-B048-85BDC9FD1C3A}</a:tableStyleId>
              </a:tblPr>
              <a:tblGrid>
                <a:gridCol w="1871540">
                  <a:extLst>
                    <a:ext uri="{9D8B030D-6E8A-4147-A177-3AD203B41FA5}">
                      <a16:colId xmlns:a16="http://schemas.microsoft.com/office/drawing/2014/main" val="17738219"/>
                    </a:ext>
                  </a:extLst>
                </a:gridCol>
                <a:gridCol w="4320218">
                  <a:extLst>
                    <a:ext uri="{9D8B030D-6E8A-4147-A177-3AD203B41FA5}">
                      <a16:colId xmlns:a16="http://schemas.microsoft.com/office/drawing/2014/main" val="3790646012"/>
                    </a:ext>
                  </a:extLst>
                </a:gridCol>
              </a:tblGrid>
              <a:tr h="609224">
                <a:tc>
                  <a:txBody>
                    <a:bodyPr/>
                    <a:lstStyle/>
                    <a:p>
                      <a:r>
                        <a:rPr lang="en-US" sz="2500" b="1">
                          <a:solidFill>
                            <a:schemeClr val="tx1"/>
                          </a:solidFill>
                        </a:rPr>
                        <a:t>18110281</a:t>
                      </a:r>
                    </a:p>
                  </a:txBody>
                  <a:tcPr marL="150220" marR="150220" marT="75110" marB="7511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2500" b="1">
                          <a:solidFill>
                            <a:schemeClr val="tx1"/>
                          </a:solidFill>
                        </a:rPr>
                        <a:t>Đoàn Mạnh Hiếu</a:t>
                      </a:r>
                    </a:p>
                  </a:txBody>
                  <a:tcPr marL="150220" marR="150220" marT="75110" marB="7511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0092047"/>
                  </a:ext>
                </a:extLst>
              </a:tr>
              <a:tr h="609224">
                <a:tc>
                  <a:txBody>
                    <a:bodyPr/>
                    <a:lstStyle/>
                    <a:p>
                      <a:r>
                        <a:rPr lang="en-US" sz="2500" b="1">
                          <a:solidFill>
                            <a:schemeClr val="tx1"/>
                          </a:solidFill>
                        </a:rPr>
                        <a:t>18110352</a:t>
                      </a:r>
                    </a:p>
                  </a:txBody>
                  <a:tcPr marL="150220" marR="150220" marT="75110" marB="7511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500" b="1">
                          <a:solidFill>
                            <a:schemeClr val="tx1"/>
                          </a:solidFill>
                        </a:rPr>
                        <a:t>Đặng Văn Sang</a:t>
                      </a:r>
                    </a:p>
                  </a:txBody>
                  <a:tcPr marL="150220" marR="150220" marT="75110" marB="7511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0434946"/>
                  </a:ext>
                </a:extLst>
              </a:tr>
              <a:tr h="609224">
                <a:tc>
                  <a:txBody>
                    <a:bodyPr/>
                    <a:lstStyle/>
                    <a:p>
                      <a:r>
                        <a:rPr lang="en-US" sz="2500" b="1">
                          <a:solidFill>
                            <a:schemeClr val="tx1"/>
                          </a:solidFill>
                        </a:rPr>
                        <a:t>18110288</a:t>
                      </a:r>
                    </a:p>
                  </a:txBody>
                  <a:tcPr marL="150220" marR="150220" marT="75110" marB="7511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500" b="1">
                          <a:solidFill>
                            <a:schemeClr val="tx1"/>
                          </a:solidFill>
                        </a:rPr>
                        <a:t>Trần Ngọc Hoàng</a:t>
                      </a:r>
                    </a:p>
                  </a:txBody>
                  <a:tcPr marL="150220" marR="150220" marT="75110" marB="7511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1931397"/>
                  </a:ext>
                </a:extLst>
              </a:tr>
              <a:tr h="1051538">
                <a:tc>
                  <a:txBody>
                    <a:bodyPr/>
                    <a:lstStyle/>
                    <a:p>
                      <a:r>
                        <a:rPr lang="en-US" sz="2500" b="1">
                          <a:solidFill>
                            <a:schemeClr val="tx1"/>
                          </a:solidFill>
                        </a:rPr>
                        <a:t>18110283</a:t>
                      </a:r>
                    </a:p>
                  </a:txBody>
                  <a:tcPr marL="150220" marR="150220" marT="75110" marB="7511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500" b="1">
                          <a:solidFill>
                            <a:schemeClr val="tx1"/>
                          </a:solidFill>
                        </a:rPr>
                        <a:t>Nguyễn Ngọc Trung Hiếu</a:t>
                      </a:r>
                    </a:p>
                  </a:txBody>
                  <a:tcPr marL="150220" marR="150220" marT="75110" marB="7511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4167900"/>
                  </a:ext>
                </a:extLst>
              </a:tr>
            </a:tbl>
          </a:graphicData>
        </a:graphic>
      </p:graphicFrame>
    </p:spTree>
    <p:extLst>
      <p:ext uri="{BB962C8B-B14F-4D97-AF65-F5344CB8AC3E}">
        <p14:creationId xmlns:p14="http://schemas.microsoft.com/office/powerpoint/2010/main" val="403338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46FD463-0E12-4DED-BE0E-A4CE44E4CAAB}"/>
              </a:ext>
            </a:extLst>
          </p:cNvPr>
          <p:cNvGrpSpPr/>
          <p:nvPr/>
        </p:nvGrpSpPr>
        <p:grpSpPr>
          <a:xfrm>
            <a:off x="3692430" y="353972"/>
            <a:ext cx="7642824" cy="6158071"/>
            <a:chOff x="3466274" y="341940"/>
            <a:chExt cx="7760691" cy="6158071"/>
          </a:xfrm>
        </p:grpSpPr>
        <p:sp>
          <p:nvSpPr>
            <p:cNvPr id="30" name="Graphic 27">
              <a:extLst>
                <a:ext uri="{FF2B5EF4-FFF2-40B4-BE49-F238E27FC236}">
                  <a16:creationId xmlns:a16="http://schemas.microsoft.com/office/drawing/2014/main" id="{96980BE3-5465-4CF7-8B6A-5C0B09A13B3B}"/>
                </a:ext>
              </a:extLst>
            </p:cNvPr>
            <p:cNvSpPr/>
            <p:nvPr/>
          </p:nvSpPr>
          <p:spPr>
            <a:xfrm rot="318870">
              <a:off x="3466274" y="341940"/>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noFill/>
            <a:ln w="60325" cap="flat">
              <a:solidFill>
                <a:schemeClr val="tx1">
                  <a:lumMod val="85000"/>
                  <a:lumOff val="15000"/>
                </a:schemeClr>
              </a:solidFill>
              <a:prstDash val="solid"/>
              <a:miter/>
            </a:ln>
          </p:spPr>
          <p:txBody>
            <a:bodyPr rtlCol="0" anchor="ctr"/>
            <a:lstStyle/>
            <a:p>
              <a:endParaRPr lang="en-US"/>
            </a:p>
          </p:txBody>
        </p:sp>
        <p:sp>
          <p:nvSpPr>
            <p:cNvPr id="29" name="Graphic 27">
              <a:extLst>
                <a:ext uri="{FF2B5EF4-FFF2-40B4-BE49-F238E27FC236}">
                  <a16:creationId xmlns:a16="http://schemas.microsoft.com/office/drawing/2014/main" id="{E9120168-26FE-473D-9234-D8F450AEF3CD}"/>
                </a:ext>
              </a:extLst>
            </p:cNvPr>
            <p:cNvSpPr/>
            <p:nvPr/>
          </p:nvSpPr>
          <p:spPr>
            <a:xfrm>
              <a:off x="3470286" y="357988"/>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solidFill>
              <a:schemeClr val="bg1"/>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E068DFA-BF26-4E8D-9A91-5EB5416AABA0}"/>
              </a:ext>
            </a:extLst>
          </p:cNvPr>
          <p:cNvGrpSpPr/>
          <p:nvPr/>
        </p:nvGrpSpPr>
        <p:grpSpPr>
          <a:xfrm rot="10800000">
            <a:off x="3613787" y="5997193"/>
            <a:ext cx="599324" cy="448300"/>
            <a:chOff x="8512592" y="1202677"/>
            <a:chExt cx="872030" cy="652286"/>
          </a:xfrm>
        </p:grpSpPr>
        <p:sp>
          <p:nvSpPr>
            <p:cNvPr id="17" name="Freeform: Shape 16">
              <a:extLst>
                <a:ext uri="{FF2B5EF4-FFF2-40B4-BE49-F238E27FC236}">
                  <a16:creationId xmlns:a16="http://schemas.microsoft.com/office/drawing/2014/main" id="{862C7ABB-9B97-4CFD-B1DC-97069247E86C}"/>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FAD682-79A9-4DD8-A098-D11A63AC7C18}"/>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2E2B7F9A-9293-4F1C-A092-167CFD226023}"/>
              </a:ext>
            </a:extLst>
          </p:cNvPr>
          <p:cNvGrpSpPr/>
          <p:nvPr/>
        </p:nvGrpSpPr>
        <p:grpSpPr>
          <a:xfrm>
            <a:off x="10675336" y="341373"/>
            <a:ext cx="599324" cy="448300"/>
            <a:chOff x="8512592" y="1202677"/>
            <a:chExt cx="872030" cy="652286"/>
          </a:xfrm>
        </p:grpSpPr>
        <p:sp>
          <p:nvSpPr>
            <p:cNvPr id="13" name="Freeform: Shape 12">
              <a:extLst>
                <a:ext uri="{FF2B5EF4-FFF2-40B4-BE49-F238E27FC236}">
                  <a16:creationId xmlns:a16="http://schemas.microsoft.com/office/drawing/2014/main" id="{22852459-ABC2-4CA2-9D59-A2AA832200DD}"/>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F99940-5E76-4BC2-98B4-2BEBB677F0CF}"/>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sp>
        <p:nvSpPr>
          <p:cNvPr id="2" name="TextBox 1"/>
          <p:cNvSpPr txBox="1"/>
          <p:nvPr/>
        </p:nvSpPr>
        <p:spPr>
          <a:xfrm>
            <a:off x="353629" y="307667"/>
            <a:ext cx="3261041" cy="1754326"/>
          </a:xfrm>
          <a:prstGeom prst="rect">
            <a:avLst/>
          </a:prstGeom>
          <a:noFill/>
        </p:spPr>
        <p:txBody>
          <a:bodyPr wrap="square" rtlCol="0" anchor="ctr">
            <a:spAutoFit/>
          </a:bodyPr>
          <a:lstStyle/>
          <a:p>
            <a:r>
              <a:rPr lang="en-US" altLang="ko-KR" sz="5400" dirty="0">
                <a:solidFill>
                  <a:schemeClr val="bg1"/>
                </a:solidFill>
                <a:cs typeface="Arial" pitchFamily="34" charset="0"/>
              </a:rPr>
              <a:t>Agenda</a:t>
            </a:r>
          </a:p>
          <a:p>
            <a:r>
              <a:rPr lang="en-US" altLang="ko-KR" sz="5400" dirty="0">
                <a:solidFill>
                  <a:schemeClr val="bg1"/>
                </a:solidFill>
                <a:cs typeface="Arial" pitchFamily="34" charset="0"/>
              </a:rPr>
              <a:t>Style</a:t>
            </a:r>
            <a:endParaRPr lang="ko-KR" altLang="en-US" sz="5400" dirty="0">
              <a:solidFill>
                <a:schemeClr val="bg1"/>
              </a:solidFill>
              <a:cs typeface="Arial" pitchFamily="34" charset="0"/>
            </a:endParaRPr>
          </a:p>
        </p:txBody>
      </p:sp>
      <p:grpSp>
        <p:nvGrpSpPr>
          <p:cNvPr id="37" name="Group 36">
            <a:extLst>
              <a:ext uri="{FF2B5EF4-FFF2-40B4-BE49-F238E27FC236}">
                <a16:creationId xmlns:a16="http://schemas.microsoft.com/office/drawing/2014/main" id="{6B26CD95-7E6E-45D9-8ED4-93D7923498B8}"/>
              </a:ext>
            </a:extLst>
          </p:cNvPr>
          <p:cNvGrpSpPr/>
          <p:nvPr/>
        </p:nvGrpSpPr>
        <p:grpSpPr>
          <a:xfrm>
            <a:off x="4493262" y="1184830"/>
            <a:ext cx="5938122" cy="1087435"/>
            <a:chOff x="6102442" y="1483456"/>
            <a:chExt cx="5938122" cy="1087435"/>
          </a:xfrm>
        </p:grpSpPr>
        <p:sp>
          <p:nvSpPr>
            <p:cNvPr id="8" name="TextBox 7"/>
            <p:cNvSpPr txBox="1"/>
            <p:nvPr/>
          </p:nvSpPr>
          <p:spPr>
            <a:xfrm>
              <a:off x="6891895" y="2109226"/>
              <a:ext cx="5148669" cy="461665"/>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a:t>
              </a:r>
              <a:r>
                <a:rPr lang="en-US" altLang="ko-KR" sz="1200" dirty="0">
                  <a:ea typeface="FZShuTi" pitchFamily="2" charset="-122"/>
                  <a:cs typeface="Arial" pitchFamily="34" charset="0"/>
                </a:rPr>
                <a:t>I hope and I believe that this Template will your Time.</a:t>
              </a:r>
              <a:endParaRPr lang="en-US" altLang="ko-KR" sz="1200" dirty="0">
                <a:cs typeface="Arial" pitchFamily="34" charset="0"/>
              </a:endParaRPr>
            </a:p>
          </p:txBody>
        </p:sp>
        <p:grpSp>
          <p:nvGrpSpPr>
            <p:cNvPr id="36" name="Group 35">
              <a:extLst>
                <a:ext uri="{FF2B5EF4-FFF2-40B4-BE49-F238E27FC236}">
                  <a16:creationId xmlns:a16="http://schemas.microsoft.com/office/drawing/2014/main" id="{30AAA164-8D70-4ABA-9D97-5162FC5CEF25}"/>
                </a:ext>
              </a:extLst>
            </p:cNvPr>
            <p:cNvGrpSpPr/>
            <p:nvPr/>
          </p:nvGrpSpPr>
          <p:grpSpPr>
            <a:xfrm>
              <a:off x="6102442" y="1483456"/>
              <a:ext cx="5419664" cy="777510"/>
              <a:chOff x="6102442" y="1483456"/>
              <a:chExt cx="5419664" cy="777510"/>
            </a:xfrm>
          </p:grpSpPr>
          <p:sp>
            <p:nvSpPr>
              <p:cNvPr id="9" name="TextBox 8"/>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cs typeface="Arial" pitchFamily="34" charset="0"/>
                  </a:rPr>
                  <a:t>Contents</a:t>
                </a:r>
                <a:endParaRPr lang="ko-KR" altLang="en-US" sz="2700" b="1" dirty="0">
                  <a:cs typeface="Arial" pitchFamily="34" charset="0"/>
                </a:endParaRPr>
              </a:p>
            </p:txBody>
          </p:sp>
          <p:sp>
            <p:nvSpPr>
              <p:cNvPr id="7" name="TextBox 6"/>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cs typeface="Arial" pitchFamily="34" charset="0"/>
                  </a:rPr>
                  <a:t>01</a:t>
                </a:r>
                <a:endParaRPr lang="ko-KR" altLang="en-US" sz="4400" b="1" dirty="0">
                  <a:cs typeface="Arial" pitchFamily="34" charset="0"/>
                </a:endParaRPr>
              </a:p>
            </p:txBody>
          </p:sp>
        </p:grpSp>
      </p:grpSp>
      <p:sp>
        <p:nvSpPr>
          <p:cNvPr id="31" name="Freeform: Shape 30">
            <a:extLst>
              <a:ext uri="{FF2B5EF4-FFF2-40B4-BE49-F238E27FC236}">
                <a16:creationId xmlns:a16="http://schemas.microsoft.com/office/drawing/2014/main" id="{500682AE-A4A0-4270-AE66-087117F5C51C}"/>
              </a:ext>
            </a:extLst>
          </p:cNvPr>
          <p:cNvSpPr/>
          <p:nvPr/>
        </p:nvSpPr>
        <p:spPr>
          <a:xfrm>
            <a:off x="3365857" y="412507"/>
            <a:ext cx="550184" cy="641880"/>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3477F5EB-1126-4512-8F28-20F7D0E8B564}"/>
              </a:ext>
            </a:extLst>
          </p:cNvPr>
          <p:cNvGrpSpPr/>
          <p:nvPr/>
        </p:nvGrpSpPr>
        <p:grpSpPr>
          <a:xfrm>
            <a:off x="11166551" y="5847926"/>
            <a:ext cx="864928" cy="788837"/>
            <a:chOff x="10305635" y="3839796"/>
            <a:chExt cx="722004" cy="658486"/>
          </a:xfrm>
        </p:grpSpPr>
        <p:sp>
          <p:nvSpPr>
            <p:cNvPr id="32" name="Freeform: Shape 31">
              <a:extLst>
                <a:ext uri="{FF2B5EF4-FFF2-40B4-BE49-F238E27FC236}">
                  <a16:creationId xmlns:a16="http://schemas.microsoft.com/office/drawing/2014/main" id="{E30DFC98-67A0-4ED4-BB35-D0D1C11F2703}"/>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0A72930-D526-469C-B996-287B01BA6249}"/>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3CF590C0-C03A-439A-AA3F-7A73E0E85F18}"/>
              </a:ext>
            </a:extLst>
          </p:cNvPr>
          <p:cNvGrpSpPr/>
          <p:nvPr/>
        </p:nvGrpSpPr>
        <p:grpSpPr>
          <a:xfrm>
            <a:off x="4501278" y="2323822"/>
            <a:ext cx="5938122" cy="1087435"/>
            <a:chOff x="6102442" y="1483456"/>
            <a:chExt cx="5938122" cy="1087435"/>
          </a:xfrm>
        </p:grpSpPr>
        <p:sp>
          <p:nvSpPr>
            <p:cNvPr id="66" name="TextBox 65">
              <a:extLst>
                <a:ext uri="{FF2B5EF4-FFF2-40B4-BE49-F238E27FC236}">
                  <a16:creationId xmlns:a16="http://schemas.microsoft.com/office/drawing/2014/main" id="{8A847369-F1D5-4506-BFB8-9010A353F3E9}"/>
                </a:ext>
              </a:extLst>
            </p:cNvPr>
            <p:cNvSpPr txBox="1"/>
            <p:nvPr/>
          </p:nvSpPr>
          <p:spPr>
            <a:xfrm>
              <a:off x="6891895" y="2109226"/>
              <a:ext cx="5148669" cy="461665"/>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a:t>
              </a:r>
              <a:r>
                <a:rPr lang="en-US" altLang="ko-KR" sz="1200" dirty="0">
                  <a:ea typeface="FZShuTi" pitchFamily="2" charset="-122"/>
                  <a:cs typeface="Arial" pitchFamily="34" charset="0"/>
                </a:rPr>
                <a:t>I hope and I believe that this Template will your Time.</a:t>
              </a:r>
              <a:endParaRPr lang="en-US" altLang="ko-KR" sz="1200" dirty="0">
                <a:cs typeface="Arial" pitchFamily="34" charset="0"/>
              </a:endParaRPr>
            </a:p>
          </p:txBody>
        </p:sp>
        <p:grpSp>
          <p:nvGrpSpPr>
            <p:cNvPr id="67" name="Group 66">
              <a:extLst>
                <a:ext uri="{FF2B5EF4-FFF2-40B4-BE49-F238E27FC236}">
                  <a16:creationId xmlns:a16="http://schemas.microsoft.com/office/drawing/2014/main" id="{FC9F4142-822B-4F68-AC6F-F414E3F7CA2D}"/>
                </a:ext>
              </a:extLst>
            </p:cNvPr>
            <p:cNvGrpSpPr/>
            <p:nvPr/>
          </p:nvGrpSpPr>
          <p:grpSpPr>
            <a:xfrm>
              <a:off x="6102442" y="1483456"/>
              <a:ext cx="5419664" cy="777510"/>
              <a:chOff x="6102442" y="1483456"/>
              <a:chExt cx="5419664" cy="777510"/>
            </a:xfrm>
          </p:grpSpPr>
          <p:sp>
            <p:nvSpPr>
              <p:cNvPr id="68" name="TextBox 67">
                <a:extLst>
                  <a:ext uri="{FF2B5EF4-FFF2-40B4-BE49-F238E27FC236}">
                    <a16:creationId xmlns:a16="http://schemas.microsoft.com/office/drawing/2014/main" id="{EC6D881C-70FF-4C4E-AC6D-D4A317B9340A}"/>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cs typeface="Arial" pitchFamily="34" charset="0"/>
                  </a:rPr>
                  <a:t>Contents</a:t>
                </a:r>
                <a:endParaRPr lang="ko-KR" altLang="en-US" sz="2700" b="1" dirty="0">
                  <a:cs typeface="Arial" pitchFamily="34" charset="0"/>
                </a:endParaRPr>
              </a:p>
            </p:txBody>
          </p:sp>
          <p:sp>
            <p:nvSpPr>
              <p:cNvPr id="69" name="TextBox 68">
                <a:extLst>
                  <a:ext uri="{FF2B5EF4-FFF2-40B4-BE49-F238E27FC236}">
                    <a16:creationId xmlns:a16="http://schemas.microsoft.com/office/drawing/2014/main" id="{1DA3248B-3D1A-495D-A0B2-BE6CABC427F6}"/>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cs typeface="Arial" pitchFamily="34" charset="0"/>
                  </a:rPr>
                  <a:t>02</a:t>
                </a:r>
                <a:endParaRPr lang="ko-KR" altLang="en-US" sz="4400" b="1" dirty="0">
                  <a:cs typeface="Arial" pitchFamily="34" charset="0"/>
                </a:endParaRPr>
              </a:p>
            </p:txBody>
          </p:sp>
        </p:grpSp>
      </p:grpSp>
      <p:grpSp>
        <p:nvGrpSpPr>
          <p:cNvPr id="70" name="Group 69">
            <a:extLst>
              <a:ext uri="{FF2B5EF4-FFF2-40B4-BE49-F238E27FC236}">
                <a16:creationId xmlns:a16="http://schemas.microsoft.com/office/drawing/2014/main" id="{634507EE-0F26-41C9-B8F6-D81383F7CB14}"/>
              </a:ext>
            </a:extLst>
          </p:cNvPr>
          <p:cNvGrpSpPr/>
          <p:nvPr/>
        </p:nvGrpSpPr>
        <p:grpSpPr>
          <a:xfrm>
            <a:off x="4509294" y="3462814"/>
            <a:ext cx="5938122" cy="1087435"/>
            <a:chOff x="6102442" y="1483456"/>
            <a:chExt cx="5938122" cy="1087435"/>
          </a:xfrm>
        </p:grpSpPr>
        <p:sp>
          <p:nvSpPr>
            <p:cNvPr id="71" name="TextBox 70">
              <a:extLst>
                <a:ext uri="{FF2B5EF4-FFF2-40B4-BE49-F238E27FC236}">
                  <a16:creationId xmlns:a16="http://schemas.microsoft.com/office/drawing/2014/main" id="{C3A7B427-83B6-4086-AA0E-4184ACF2D94F}"/>
                </a:ext>
              </a:extLst>
            </p:cNvPr>
            <p:cNvSpPr txBox="1"/>
            <p:nvPr/>
          </p:nvSpPr>
          <p:spPr>
            <a:xfrm>
              <a:off x="6891895" y="2109226"/>
              <a:ext cx="5148669" cy="461665"/>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a:t>
              </a:r>
              <a:r>
                <a:rPr lang="en-US" altLang="ko-KR" sz="1200" dirty="0">
                  <a:ea typeface="FZShuTi" pitchFamily="2" charset="-122"/>
                  <a:cs typeface="Arial" pitchFamily="34" charset="0"/>
                </a:rPr>
                <a:t>I hope and I believe that this Template will your Time.</a:t>
              </a:r>
              <a:endParaRPr lang="en-US" altLang="ko-KR" sz="1200" dirty="0">
                <a:cs typeface="Arial" pitchFamily="34" charset="0"/>
              </a:endParaRPr>
            </a:p>
          </p:txBody>
        </p:sp>
        <p:grpSp>
          <p:nvGrpSpPr>
            <p:cNvPr id="72" name="Group 71">
              <a:extLst>
                <a:ext uri="{FF2B5EF4-FFF2-40B4-BE49-F238E27FC236}">
                  <a16:creationId xmlns:a16="http://schemas.microsoft.com/office/drawing/2014/main" id="{7C06B573-7716-476E-B7AF-933419F6A02F}"/>
                </a:ext>
              </a:extLst>
            </p:cNvPr>
            <p:cNvGrpSpPr/>
            <p:nvPr/>
          </p:nvGrpSpPr>
          <p:grpSpPr>
            <a:xfrm>
              <a:off x="6102442" y="1483456"/>
              <a:ext cx="5419664" cy="777510"/>
              <a:chOff x="6102442" y="1483456"/>
              <a:chExt cx="5419664" cy="777510"/>
            </a:xfrm>
          </p:grpSpPr>
          <p:sp>
            <p:nvSpPr>
              <p:cNvPr id="73" name="TextBox 72">
                <a:extLst>
                  <a:ext uri="{FF2B5EF4-FFF2-40B4-BE49-F238E27FC236}">
                    <a16:creationId xmlns:a16="http://schemas.microsoft.com/office/drawing/2014/main" id="{214FC0E2-E0E8-4BF3-AA3E-45AFCDA3071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cs typeface="Arial" pitchFamily="34" charset="0"/>
                  </a:rPr>
                  <a:t>Contents</a:t>
                </a:r>
                <a:endParaRPr lang="ko-KR" altLang="en-US" sz="2700" b="1" dirty="0">
                  <a:cs typeface="Arial" pitchFamily="34" charset="0"/>
                </a:endParaRPr>
              </a:p>
            </p:txBody>
          </p:sp>
          <p:sp>
            <p:nvSpPr>
              <p:cNvPr id="74" name="TextBox 73">
                <a:extLst>
                  <a:ext uri="{FF2B5EF4-FFF2-40B4-BE49-F238E27FC236}">
                    <a16:creationId xmlns:a16="http://schemas.microsoft.com/office/drawing/2014/main" id="{7C2CC240-6D38-49B7-ABC4-A0E26ECD626C}"/>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cs typeface="Arial" pitchFamily="34" charset="0"/>
                  </a:rPr>
                  <a:t>03</a:t>
                </a:r>
                <a:endParaRPr lang="ko-KR" altLang="en-US" sz="4400" b="1" dirty="0">
                  <a:cs typeface="Arial" pitchFamily="34" charset="0"/>
                </a:endParaRPr>
              </a:p>
            </p:txBody>
          </p:sp>
        </p:grpSp>
      </p:grpSp>
      <p:grpSp>
        <p:nvGrpSpPr>
          <p:cNvPr id="75" name="Group 74">
            <a:extLst>
              <a:ext uri="{FF2B5EF4-FFF2-40B4-BE49-F238E27FC236}">
                <a16:creationId xmlns:a16="http://schemas.microsoft.com/office/drawing/2014/main" id="{43C3E12A-DB9F-444F-802E-1C290D185003}"/>
              </a:ext>
            </a:extLst>
          </p:cNvPr>
          <p:cNvGrpSpPr/>
          <p:nvPr/>
        </p:nvGrpSpPr>
        <p:grpSpPr>
          <a:xfrm>
            <a:off x="4517310" y="4601806"/>
            <a:ext cx="5938122" cy="1087435"/>
            <a:chOff x="6102442" y="1483456"/>
            <a:chExt cx="5938122" cy="1087435"/>
          </a:xfrm>
        </p:grpSpPr>
        <p:sp>
          <p:nvSpPr>
            <p:cNvPr id="76" name="TextBox 75">
              <a:extLst>
                <a:ext uri="{FF2B5EF4-FFF2-40B4-BE49-F238E27FC236}">
                  <a16:creationId xmlns:a16="http://schemas.microsoft.com/office/drawing/2014/main" id="{8CDE5296-E64B-4666-AAED-79D11153A084}"/>
                </a:ext>
              </a:extLst>
            </p:cNvPr>
            <p:cNvSpPr txBox="1"/>
            <p:nvPr/>
          </p:nvSpPr>
          <p:spPr>
            <a:xfrm>
              <a:off x="6891895" y="2109226"/>
              <a:ext cx="5148669" cy="461665"/>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a:t>
              </a:r>
              <a:r>
                <a:rPr lang="en-US" altLang="ko-KR" sz="1200" dirty="0">
                  <a:ea typeface="FZShuTi" pitchFamily="2" charset="-122"/>
                  <a:cs typeface="Arial" pitchFamily="34" charset="0"/>
                </a:rPr>
                <a:t>I hope and I believe that this Template will your Time.</a:t>
              </a:r>
              <a:endParaRPr lang="en-US" altLang="ko-KR" sz="1200" dirty="0">
                <a:cs typeface="Arial" pitchFamily="34" charset="0"/>
              </a:endParaRPr>
            </a:p>
          </p:txBody>
        </p:sp>
        <p:grpSp>
          <p:nvGrpSpPr>
            <p:cNvPr id="77" name="Group 76">
              <a:extLst>
                <a:ext uri="{FF2B5EF4-FFF2-40B4-BE49-F238E27FC236}">
                  <a16:creationId xmlns:a16="http://schemas.microsoft.com/office/drawing/2014/main" id="{8581ED4A-C1EB-42CF-A63C-2F045BC790DF}"/>
                </a:ext>
              </a:extLst>
            </p:cNvPr>
            <p:cNvGrpSpPr/>
            <p:nvPr/>
          </p:nvGrpSpPr>
          <p:grpSpPr>
            <a:xfrm>
              <a:off x="6102442" y="1483456"/>
              <a:ext cx="5419664" cy="777510"/>
              <a:chOff x="6102442" y="1483456"/>
              <a:chExt cx="5419664" cy="777510"/>
            </a:xfrm>
          </p:grpSpPr>
          <p:sp>
            <p:nvSpPr>
              <p:cNvPr id="78" name="TextBox 77">
                <a:extLst>
                  <a:ext uri="{FF2B5EF4-FFF2-40B4-BE49-F238E27FC236}">
                    <a16:creationId xmlns:a16="http://schemas.microsoft.com/office/drawing/2014/main" id="{113288A8-7817-4E67-8712-9F374423631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cs typeface="Arial" pitchFamily="34" charset="0"/>
                  </a:rPr>
                  <a:t>Contents</a:t>
                </a:r>
                <a:endParaRPr lang="ko-KR" altLang="en-US" sz="2700" b="1" dirty="0">
                  <a:cs typeface="Arial" pitchFamily="34" charset="0"/>
                </a:endParaRPr>
              </a:p>
            </p:txBody>
          </p:sp>
          <p:sp>
            <p:nvSpPr>
              <p:cNvPr id="79" name="TextBox 78">
                <a:extLst>
                  <a:ext uri="{FF2B5EF4-FFF2-40B4-BE49-F238E27FC236}">
                    <a16:creationId xmlns:a16="http://schemas.microsoft.com/office/drawing/2014/main" id="{E5BCCD7B-5F90-4312-8AFE-DD8687B0D5A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cs typeface="Arial" pitchFamily="34" charset="0"/>
                  </a:rPr>
                  <a:t>04</a:t>
                </a:r>
                <a:endParaRPr lang="ko-KR" altLang="en-US" sz="4400" b="1" dirty="0">
                  <a:cs typeface="Arial" pitchFamily="34" charset="0"/>
                </a:endParaRPr>
              </a:p>
            </p:txBody>
          </p:sp>
        </p:grpSp>
      </p:grpSp>
    </p:spTree>
    <p:extLst>
      <p:ext uri="{BB962C8B-B14F-4D97-AF65-F5344CB8AC3E}">
        <p14:creationId xmlns:p14="http://schemas.microsoft.com/office/powerpoint/2010/main" val="3277518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869621"/>
            <a:ext cx="6585284" cy="830997"/>
          </a:xfrm>
          <a:prstGeom prst="rect">
            <a:avLst/>
          </a:prstGeom>
          <a:noFill/>
        </p:spPr>
        <p:txBody>
          <a:bodyPr wrap="square" rtlCol="0" anchor="ctr">
            <a:spAutoFit/>
          </a:bodyPr>
          <a:lstStyle/>
          <a:p>
            <a:r>
              <a:rPr lang="en-US" altLang="ko-KR" sz="4800" dirty="0">
                <a:solidFill>
                  <a:schemeClr val="bg1"/>
                </a:solidFill>
                <a:cs typeface="Arial" pitchFamily="34" charset="0"/>
              </a:rPr>
              <a:t>Section Break</a:t>
            </a:r>
            <a:endParaRPr lang="ko-KR" altLang="en-US" sz="48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3574669"/>
            <a:ext cx="6585205" cy="379656"/>
          </a:xfrm>
          <a:prstGeom prst="rect">
            <a:avLst/>
          </a:prstGeom>
          <a:noFill/>
        </p:spPr>
        <p:txBody>
          <a:bodyPr wrap="square" rtlCol="0" anchor="ctr">
            <a:spAutoFit/>
          </a:bodyPr>
          <a:lstStyle/>
          <a:p>
            <a:r>
              <a:rPr lang="en-US" altLang="ko-KR" sz="1867" dirty="0">
                <a:solidFill>
                  <a:schemeClr val="bg1"/>
                </a:solidFill>
                <a:cs typeface="Arial" pitchFamily="34" charset="0"/>
              </a:rPr>
              <a:t>Insert the Sub Title of Your Presentation</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8">
            <a:extLst>
              <a:ext uri="{FF2B5EF4-FFF2-40B4-BE49-F238E27FC236}">
                <a16:creationId xmlns:a16="http://schemas.microsoft.com/office/drawing/2014/main" id="{F9320FD2-1512-4490-AD7E-E375F05AEF9C}"/>
              </a:ext>
            </a:extLst>
          </p:cNvPr>
          <p:cNvSpPr/>
          <p:nvPr/>
        </p:nvSpPr>
        <p:spPr>
          <a:xfrm>
            <a:off x="3240018" y="3055004"/>
            <a:ext cx="730405" cy="67608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Tree>
    <p:extLst>
      <p:ext uri="{BB962C8B-B14F-4D97-AF65-F5344CB8AC3E}">
        <p14:creationId xmlns:p14="http://schemas.microsoft.com/office/powerpoint/2010/main" val="140723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119">
            <a:extLst>
              <a:ext uri="{FF2B5EF4-FFF2-40B4-BE49-F238E27FC236}">
                <a16:creationId xmlns:a16="http://schemas.microsoft.com/office/drawing/2014/main" id="{1622B695-F36A-4DB8-8CB8-A0A2BF76E203}"/>
              </a:ext>
            </a:extLst>
          </p:cNvPr>
          <p:cNvSpPr>
            <a:spLocks noChangeAspect="1"/>
          </p:cNvSpPr>
          <p:nvPr/>
        </p:nvSpPr>
        <p:spPr>
          <a:xfrm rot="16080000">
            <a:off x="1517976" y="2187841"/>
            <a:ext cx="914400" cy="863244"/>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Freeform 119">
            <a:extLst>
              <a:ext uri="{FF2B5EF4-FFF2-40B4-BE49-F238E27FC236}">
                <a16:creationId xmlns:a16="http://schemas.microsoft.com/office/drawing/2014/main" id="{8DC77244-6FE8-4175-A430-3EF63E209BE7}"/>
              </a:ext>
            </a:extLst>
          </p:cNvPr>
          <p:cNvSpPr>
            <a:spLocks noChangeAspect="1"/>
          </p:cNvSpPr>
          <p:nvPr/>
        </p:nvSpPr>
        <p:spPr>
          <a:xfrm rot="16080000">
            <a:off x="3548662" y="2192405"/>
            <a:ext cx="914400" cy="863244"/>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Freeform 122">
            <a:extLst>
              <a:ext uri="{FF2B5EF4-FFF2-40B4-BE49-F238E27FC236}">
                <a16:creationId xmlns:a16="http://schemas.microsoft.com/office/drawing/2014/main" id="{C86BCF8C-BE16-48BD-A9E8-B60306510DC6}"/>
              </a:ext>
            </a:extLst>
          </p:cNvPr>
          <p:cNvSpPr>
            <a:spLocks noChangeAspect="1"/>
          </p:cNvSpPr>
          <p:nvPr/>
        </p:nvSpPr>
        <p:spPr>
          <a:xfrm rot="16080000">
            <a:off x="5579348" y="2192405"/>
            <a:ext cx="914400" cy="863244"/>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Freeform 125">
            <a:extLst>
              <a:ext uri="{FF2B5EF4-FFF2-40B4-BE49-F238E27FC236}">
                <a16:creationId xmlns:a16="http://schemas.microsoft.com/office/drawing/2014/main" id="{3BE96DBD-D249-4501-ABDA-C62D33E8846B}"/>
              </a:ext>
            </a:extLst>
          </p:cNvPr>
          <p:cNvSpPr>
            <a:spLocks noChangeAspect="1"/>
          </p:cNvSpPr>
          <p:nvPr/>
        </p:nvSpPr>
        <p:spPr>
          <a:xfrm rot="16080000">
            <a:off x="7610034" y="2192405"/>
            <a:ext cx="914400" cy="863244"/>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3" name="Freeform 128">
            <a:extLst>
              <a:ext uri="{FF2B5EF4-FFF2-40B4-BE49-F238E27FC236}">
                <a16:creationId xmlns:a16="http://schemas.microsoft.com/office/drawing/2014/main" id="{03903382-73A7-4E41-AA49-35C0151017CD}"/>
              </a:ext>
            </a:extLst>
          </p:cNvPr>
          <p:cNvSpPr>
            <a:spLocks noChangeAspect="1"/>
          </p:cNvSpPr>
          <p:nvPr/>
        </p:nvSpPr>
        <p:spPr>
          <a:xfrm rot="16080000">
            <a:off x="9640718" y="2192405"/>
            <a:ext cx="914400" cy="863244"/>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Box 1">
            <a:extLst>
              <a:ext uri="{FF2B5EF4-FFF2-40B4-BE49-F238E27FC236}">
                <a16:creationId xmlns:a16="http://schemas.microsoft.com/office/drawing/2014/main" id="{BFB398CC-13AD-4ED4-8256-7AF641897F67}"/>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06EF3EEF-E52D-41E4-842D-5E790B88A516}"/>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6" name="Freeform 119">
            <a:extLst>
              <a:ext uri="{FF2B5EF4-FFF2-40B4-BE49-F238E27FC236}">
                <a16:creationId xmlns:a16="http://schemas.microsoft.com/office/drawing/2014/main" id="{242A5333-3047-4472-A690-89588CD2F841}"/>
              </a:ext>
            </a:extLst>
          </p:cNvPr>
          <p:cNvSpPr/>
          <p:nvPr userDrawn="1"/>
        </p:nvSpPr>
        <p:spPr>
          <a:xfrm rot="15392080">
            <a:off x="1502054" y="2209881"/>
            <a:ext cx="911075" cy="860105"/>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1">
            <a:extLst>
              <a:ext uri="{FF2B5EF4-FFF2-40B4-BE49-F238E27FC236}">
                <a16:creationId xmlns:a16="http://schemas.microsoft.com/office/drawing/2014/main" id="{602BBE4E-BF75-4E77-A514-BE526700C857}"/>
              </a:ext>
            </a:extLst>
          </p:cNvPr>
          <p:cNvSpPr/>
          <p:nvPr/>
        </p:nvSpPr>
        <p:spPr>
          <a:xfrm>
            <a:off x="962933" y="3763693"/>
            <a:ext cx="2059676" cy="360000"/>
          </a:xfrm>
          <a:custGeom>
            <a:avLst/>
            <a:gdLst/>
            <a:ahLst/>
            <a:cxnLst/>
            <a:rect l="l" t="t" r="r" b="b"/>
            <a:pathLst>
              <a:path w="1548000" h="936032">
                <a:moveTo>
                  <a:pt x="0" y="0"/>
                </a:moveTo>
                <a:lnTo>
                  <a:pt x="606942" y="0"/>
                </a:lnTo>
                <a:lnTo>
                  <a:pt x="774000" y="288032"/>
                </a:lnTo>
                <a:lnTo>
                  <a:pt x="941059" y="0"/>
                </a:lnTo>
                <a:lnTo>
                  <a:pt x="1548000" y="0"/>
                </a:lnTo>
                <a:lnTo>
                  <a:pt x="1548000" y="648000"/>
                </a:lnTo>
                <a:lnTo>
                  <a:pt x="941059" y="648000"/>
                </a:lnTo>
                <a:lnTo>
                  <a:pt x="774000" y="936032"/>
                </a:lnTo>
                <a:lnTo>
                  <a:pt x="606942"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lumMod val="75000"/>
                    <a:lumOff val="25000"/>
                  </a:schemeClr>
                </a:solidFill>
              </a:rPr>
              <a:t> </a:t>
            </a:r>
            <a:endParaRPr lang="ko-KR" altLang="en-US" sz="2700" dirty="0">
              <a:solidFill>
                <a:schemeClr val="tx1">
                  <a:lumMod val="75000"/>
                  <a:lumOff val="25000"/>
                </a:schemeClr>
              </a:solidFill>
            </a:endParaRPr>
          </a:p>
        </p:txBody>
      </p:sp>
      <p:sp>
        <p:nvSpPr>
          <p:cNvPr id="8" name="Rectangle 1">
            <a:extLst>
              <a:ext uri="{FF2B5EF4-FFF2-40B4-BE49-F238E27FC236}">
                <a16:creationId xmlns:a16="http://schemas.microsoft.com/office/drawing/2014/main" id="{90820BC4-FF09-49BA-9C5E-3DF76870A30C}"/>
              </a:ext>
            </a:extLst>
          </p:cNvPr>
          <p:cNvSpPr/>
          <p:nvPr/>
        </p:nvSpPr>
        <p:spPr>
          <a:xfrm rot="10800000">
            <a:off x="3018122" y="3763692"/>
            <a:ext cx="2059676" cy="360000"/>
          </a:xfrm>
          <a:custGeom>
            <a:avLst/>
            <a:gdLst/>
            <a:ahLst/>
            <a:cxnLst/>
            <a:rect l="l" t="t" r="r" b="b"/>
            <a:pathLst>
              <a:path w="1548000" h="936032">
                <a:moveTo>
                  <a:pt x="0" y="0"/>
                </a:moveTo>
                <a:lnTo>
                  <a:pt x="606942" y="0"/>
                </a:lnTo>
                <a:lnTo>
                  <a:pt x="774000" y="288032"/>
                </a:lnTo>
                <a:lnTo>
                  <a:pt x="941059" y="0"/>
                </a:lnTo>
                <a:lnTo>
                  <a:pt x="1548000" y="0"/>
                </a:lnTo>
                <a:lnTo>
                  <a:pt x="1548000" y="648000"/>
                </a:lnTo>
                <a:lnTo>
                  <a:pt x="941059" y="648000"/>
                </a:lnTo>
                <a:lnTo>
                  <a:pt x="774000" y="936032"/>
                </a:lnTo>
                <a:lnTo>
                  <a:pt x="606942"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lumMod val="75000"/>
                    <a:lumOff val="25000"/>
                  </a:schemeClr>
                </a:solidFill>
              </a:rPr>
              <a:t> </a:t>
            </a:r>
            <a:endParaRPr lang="ko-KR" altLang="en-US" sz="2700" dirty="0">
              <a:solidFill>
                <a:schemeClr val="tx1">
                  <a:lumMod val="75000"/>
                  <a:lumOff val="25000"/>
                </a:schemeClr>
              </a:solidFill>
            </a:endParaRPr>
          </a:p>
        </p:txBody>
      </p:sp>
      <p:sp>
        <p:nvSpPr>
          <p:cNvPr id="9" name="Rectangle 1">
            <a:extLst>
              <a:ext uri="{FF2B5EF4-FFF2-40B4-BE49-F238E27FC236}">
                <a16:creationId xmlns:a16="http://schemas.microsoft.com/office/drawing/2014/main" id="{EB2693C2-4CDE-42F7-9ED9-1CF655DB9204}"/>
              </a:ext>
            </a:extLst>
          </p:cNvPr>
          <p:cNvSpPr/>
          <p:nvPr/>
        </p:nvSpPr>
        <p:spPr>
          <a:xfrm>
            <a:off x="5073311" y="3763693"/>
            <a:ext cx="2059676" cy="360000"/>
          </a:xfrm>
          <a:custGeom>
            <a:avLst/>
            <a:gdLst/>
            <a:ahLst/>
            <a:cxnLst/>
            <a:rect l="l" t="t" r="r" b="b"/>
            <a:pathLst>
              <a:path w="1548000" h="936032">
                <a:moveTo>
                  <a:pt x="0" y="0"/>
                </a:moveTo>
                <a:lnTo>
                  <a:pt x="606942" y="0"/>
                </a:lnTo>
                <a:lnTo>
                  <a:pt x="774000" y="288032"/>
                </a:lnTo>
                <a:lnTo>
                  <a:pt x="941059" y="0"/>
                </a:lnTo>
                <a:lnTo>
                  <a:pt x="1548000" y="0"/>
                </a:lnTo>
                <a:lnTo>
                  <a:pt x="1548000" y="648000"/>
                </a:lnTo>
                <a:lnTo>
                  <a:pt x="941059" y="648000"/>
                </a:lnTo>
                <a:lnTo>
                  <a:pt x="774000" y="936032"/>
                </a:lnTo>
                <a:lnTo>
                  <a:pt x="606942"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lumMod val="75000"/>
                    <a:lumOff val="25000"/>
                  </a:schemeClr>
                </a:solidFill>
              </a:rPr>
              <a:t>            </a:t>
            </a:r>
            <a:endParaRPr lang="ko-KR" altLang="en-US" sz="2700" dirty="0">
              <a:solidFill>
                <a:schemeClr val="tx1">
                  <a:lumMod val="75000"/>
                  <a:lumOff val="25000"/>
                </a:schemeClr>
              </a:solidFill>
            </a:endParaRPr>
          </a:p>
        </p:txBody>
      </p:sp>
      <p:sp>
        <p:nvSpPr>
          <p:cNvPr id="10" name="Rectangle 1">
            <a:extLst>
              <a:ext uri="{FF2B5EF4-FFF2-40B4-BE49-F238E27FC236}">
                <a16:creationId xmlns:a16="http://schemas.microsoft.com/office/drawing/2014/main" id="{84D37590-63F8-45AA-B4F6-F44454C61C97}"/>
              </a:ext>
            </a:extLst>
          </p:cNvPr>
          <p:cNvSpPr/>
          <p:nvPr/>
        </p:nvSpPr>
        <p:spPr>
          <a:xfrm rot="10800000">
            <a:off x="7128500" y="3763693"/>
            <a:ext cx="2059676" cy="360000"/>
          </a:xfrm>
          <a:custGeom>
            <a:avLst/>
            <a:gdLst/>
            <a:ahLst/>
            <a:cxnLst/>
            <a:rect l="l" t="t" r="r" b="b"/>
            <a:pathLst>
              <a:path w="1548000" h="936032">
                <a:moveTo>
                  <a:pt x="0" y="0"/>
                </a:moveTo>
                <a:lnTo>
                  <a:pt x="606942" y="0"/>
                </a:lnTo>
                <a:lnTo>
                  <a:pt x="774000" y="288032"/>
                </a:lnTo>
                <a:lnTo>
                  <a:pt x="941059" y="0"/>
                </a:lnTo>
                <a:lnTo>
                  <a:pt x="1548000" y="0"/>
                </a:lnTo>
                <a:lnTo>
                  <a:pt x="1548000" y="648000"/>
                </a:lnTo>
                <a:lnTo>
                  <a:pt x="941059" y="648000"/>
                </a:lnTo>
                <a:lnTo>
                  <a:pt x="774000" y="936032"/>
                </a:lnTo>
                <a:lnTo>
                  <a:pt x="606942"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lumMod val="75000"/>
                    <a:lumOff val="25000"/>
                  </a:schemeClr>
                </a:solidFill>
              </a:rPr>
              <a:t>            </a:t>
            </a:r>
            <a:endParaRPr lang="ko-KR" altLang="en-US" sz="2700" dirty="0">
              <a:solidFill>
                <a:schemeClr val="tx1">
                  <a:lumMod val="75000"/>
                  <a:lumOff val="25000"/>
                </a:schemeClr>
              </a:solidFill>
            </a:endParaRPr>
          </a:p>
        </p:txBody>
      </p:sp>
      <p:sp>
        <p:nvSpPr>
          <p:cNvPr id="11" name="Rectangle 1">
            <a:extLst>
              <a:ext uri="{FF2B5EF4-FFF2-40B4-BE49-F238E27FC236}">
                <a16:creationId xmlns:a16="http://schemas.microsoft.com/office/drawing/2014/main" id="{2F000BCD-6DBD-44DA-931E-B28A563036C5}"/>
              </a:ext>
            </a:extLst>
          </p:cNvPr>
          <p:cNvSpPr/>
          <p:nvPr/>
        </p:nvSpPr>
        <p:spPr>
          <a:xfrm>
            <a:off x="9183689" y="3763693"/>
            <a:ext cx="2059676" cy="360000"/>
          </a:xfrm>
          <a:custGeom>
            <a:avLst/>
            <a:gdLst/>
            <a:ahLst/>
            <a:cxnLst/>
            <a:rect l="l" t="t" r="r" b="b"/>
            <a:pathLst>
              <a:path w="1548000" h="936032">
                <a:moveTo>
                  <a:pt x="0" y="0"/>
                </a:moveTo>
                <a:lnTo>
                  <a:pt x="606942" y="0"/>
                </a:lnTo>
                <a:lnTo>
                  <a:pt x="774000" y="288032"/>
                </a:lnTo>
                <a:lnTo>
                  <a:pt x="941059" y="0"/>
                </a:lnTo>
                <a:lnTo>
                  <a:pt x="1548000" y="0"/>
                </a:lnTo>
                <a:lnTo>
                  <a:pt x="1548000" y="648000"/>
                </a:lnTo>
                <a:lnTo>
                  <a:pt x="941059" y="648000"/>
                </a:lnTo>
                <a:lnTo>
                  <a:pt x="774000" y="936032"/>
                </a:lnTo>
                <a:lnTo>
                  <a:pt x="606942"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a:solidFill>
                  <a:schemeClr val="tx1">
                    <a:lumMod val="75000"/>
                    <a:lumOff val="25000"/>
                  </a:schemeClr>
                </a:solidFill>
              </a:rPr>
              <a:t>       </a:t>
            </a:r>
            <a:endParaRPr lang="ko-KR" altLang="en-US" sz="2700" dirty="0">
              <a:solidFill>
                <a:schemeClr val="tx1">
                  <a:lumMod val="75000"/>
                  <a:lumOff val="25000"/>
                </a:schemeClr>
              </a:solidFill>
            </a:endParaRPr>
          </a:p>
        </p:txBody>
      </p:sp>
      <p:grpSp>
        <p:nvGrpSpPr>
          <p:cNvPr id="12" name="Group 11">
            <a:extLst>
              <a:ext uri="{FF2B5EF4-FFF2-40B4-BE49-F238E27FC236}">
                <a16:creationId xmlns:a16="http://schemas.microsoft.com/office/drawing/2014/main" id="{D8838AA3-6D1B-4F5B-93E6-9FB4E2910477}"/>
              </a:ext>
            </a:extLst>
          </p:cNvPr>
          <p:cNvGrpSpPr/>
          <p:nvPr/>
        </p:nvGrpSpPr>
        <p:grpSpPr>
          <a:xfrm>
            <a:off x="1201383" y="4421426"/>
            <a:ext cx="1585840" cy="1822824"/>
            <a:chOff x="1985515" y="4307149"/>
            <a:chExt cx="2471032" cy="1822824"/>
          </a:xfrm>
        </p:grpSpPr>
        <p:sp>
          <p:nvSpPr>
            <p:cNvPr id="13" name="TextBox 12">
              <a:extLst>
                <a:ext uri="{FF2B5EF4-FFF2-40B4-BE49-F238E27FC236}">
                  <a16:creationId xmlns:a16="http://schemas.microsoft.com/office/drawing/2014/main" id="{CF46BD6D-D73C-4DF2-8529-28DA96A36787}"/>
                </a:ext>
              </a:extLst>
            </p:cNvPr>
            <p:cNvSpPr txBox="1"/>
            <p:nvPr/>
          </p:nvSpPr>
          <p:spPr>
            <a:xfrm>
              <a:off x="2004350" y="4560313"/>
              <a:ext cx="2435513" cy="1569660"/>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a:t>
              </a:r>
            </a:p>
          </p:txBody>
        </p:sp>
        <p:sp>
          <p:nvSpPr>
            <p:cNvPr id="14" name="TextBox 13">
              <a:extLst>
                <a:ext uri="{FF2B5EF4-FFF2-40B4-BE49-F238E27FC236}">
                  <a16:creationId xmlns:a16="http://schemas.microsoft.com/office/drawing/2014/main" id="{6D103E0C-1E93-4B71-90E4-745F068CD321}"/>
                </a:ext>
              </a:extLst>
            </p:cNvPr>
            <p:cNvSpPr txBox="1"/>
            <p:nvPr/>
          </p:nvSpPr>
          <p:spPr>
            <a:xfrm>
              <a:off x="1985515" y="4307149"/>
              <a:ext cx="247103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2911571A-AD1A-4F52-8FD5-8C6EEE20B8E0}"/>
              </a:ext>
            </a:extLst>
          </p:cNvPr>
          <p:cNvGrpSpPr/>
          <p:nvPr/>
        </p:nvGrpSpPr>
        <p:grpSpPr>
          <a:xfrm>
            <a:off x="3255959" y="4421426"/>
            <a:ext cx="1585840" cy="1822824"/>
            <a:chOff x="1985515" y="4307149"/>
            <a:chExt cx="2471032" cy="1822824"/>
          </a:xfrm>
        </p:grpSpPr>
        <p:sp>
          <p:nvSpPr>
            <p:cNvPr id="16" name="TextBox 15">
              <a:extLst>
                <a:ext uri="{FF2B5EF4-FFF2-40B4-BE49-F238E27FC236}">
                  <a16:creationId xmlns:a16="http://schemas.microsoft.com/office/drawing/2014/main" id="{D6310FCA-FEDE-4AA3-A56E-E6FACC5457F4}"/>
                </a:ext>
              </a:extLst>
            </p:cNvPr>
            <p:cNvSpPr txBox="1"/>
            <p:nvPr/>
          </p:nvSpPr>
          <p:spPr>
            <a:xfrm>
              <a:off x="2004350" y="4560313"/>
              <a:ext cx="2435513" cy="1569660"/>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a:t>
              </a:r>
            </a:p>
          </p:txBody>
        </p:sp>
        <p:sp>
          <p:nvSpPr>
            <p:cNvPr id="17" name="TextBox 16">
              <a:extLst>
                <a:ext uri="{FF2B5EF4-FFF2-40B4-BE49-F238E27FC236}">
                  <a16:creationId xmlns:a16="http://schemas.microsoft.com/office/drawing/2014/main" id="{19020CB0-BA8B-4FEC-8ED3-6C50D254A08F}"/>
                </a:ext>
              </a:extLst>
            </p:cNvPr>
            <p:cNvSpPr txBox="1"/>
            <p:nvPr/>
          </p:nvSpPr>
          <p:spPr>
            <a:xfrm>
              <a:off x="1985515" y="4307149"/>
              <a:ext cx="247103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F57E7EFA-9E98-46E6-B8B9-BB33BF10B7E6}"/>
              </a:ext>
            </a:extLst>
          </p:cNvPr>
          <p:cNvGrpSpPr/>
          <p:nvPr/>
        </p:nvGrpSpPr>
        <p:grpSpPr>
          <a:xfrm>
            <a:off x="5310535" y="4421426"/>
            <a:ext cx="1585840" cy="1822824"/>
            <a:chOff x="1985515" y="4307149"/>
            <a:chExt cx="2471032" cy="1822824"/>
          </a:xfrm>
        </p:grpSpPr>
        <p:sp>
          <p:nvSpPr>
            <p:cNvPr id="19" name="TextBox 18">
              <a:extLst>
                <a:ext uri="{FF2B5EF4-FFF2-40B4-BE49-F238E27FC236}">
                  <a16:creationId xmlns:a16="http://schemas.microsoft.com/office/drawing/2014/main" id="{AFA5CAD4-522F-40CE-81A1-7CCD2478AABF}"/>
                </a:ext>
              </a:extLst>
            </p:cNvPr>
            <p:cNvSpPr txBox="1"/>
            <p:nvPr/>
          </p:nvSpPr>
          <p:spPr>
            <a:xfrm>
              <a:off x="2004350" y="4560313"/>
              <a:ext cx="2435513" cy="1569660"/>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a:t>
              </a:r>
            </a:p>
          </p:txBody>
        </p:sp>
        <p:sp>
          <p:nvSpPr>
            <p:cNvPr id="20" name="TextBox 19">
              <a:extLst>
                <a:ext uri="{FF2B5EF4-FFF2-40B4-BE49-F238E27FC236}">
                  <a16:creationId xmlns:a16="http://schemas.microsoft.com/office/drawing/2014/main" id="{4E703F93-02A1-4B66-A1BA-CD9212EB8348}"/>
                </a:ext>
              </a:extLst>
            </p:cNvPr>
            <p:cNvSpPr txBox="1"/>
            <p:nvPr/>
          </p:nvSpPr>
          <p:spPr>
            <a:xfrm>
              <a:off x="1985515" y="4307149"/>
              <a:ext cx="247103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21" name="Group 20">
            <a:extLst>
              <a:ext uri="{FF2B5EF4-FFF2-40B4-BE49-F238E27FC236}">
                <a16:creationId xmlns:a16="http://schemas.microsoft.com/office/drawing/2014/main" id="{145DA191-300B-48E9-A07D-23D74E3AD57E}"/>
              </a:ext>
            </a:extLst>
          </p:cNvPr>
          <p:cNvGrpSpPr/>
          <p:nvPr/>
        </p:nvGrpSpPr>
        <p:grpSpPr>
          <a:xfrm>
            <a:off x="9419687" y="4421426"/>
            <a:ext cx="1585840" cy="1822824"/>
            <a:chOff x="1985515" y="4307149"/>
            <a:chExt cx="2471032" cy="1822824"/>
          </a:xfrm>
        </p:grpSpPr>
        <p:sp>
          <p:nvSpPr>
            <p:cNvPr id="22" name="TextBox 21">
              <a:extLst>
                <a:ext uri="{FF2B5EF4-FFF2-40B4-BE49-F238E27FC236}">
                  <a16:creationId xmlns:a16="http://schemas.microsoft.com/office/drawing/2014/main" id="{98DA64AB-DD6A-4E09-BE8C-EED0E1C545DA}"/>
                </a:ext>
              </a:extLst>
            </p:cNvPr>
            <p:cNvSpPr txBox="1"/>
            <p:nvPr/>
          </p:nvSpPr>
          <p:spPr>
            <a:xfrm>
              <a:off x="2004350" y="4560313"/>
              <a:ext cx="2435513" cy="1569660"/>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a:t>
              </a:r>
            </a:p>
          </p:txBody>
        </p:sp>
        <p:sp>
          <p:nvSpPr>
            <p:cNvPr id="23" name="TextBox 22">
              <a:extLst>
                <a:ext uri="{FF2B5EF4-FFF2-40B4-BE49-F238E27FC236}">
                  <a16:creationId xmlns:a16="http://schemas.microsoft.com/office/drawing/2014/main" id="{56A42644-D2B0-49BD-9D05-67F8FBE94391}"/>
                </a:ext>
              </a:extLst>
            </p:cNvPr>
            <p:cNvSpPr txBox="1"/>
            <p:nvPr/>
          </p:nvSpPr>
          <p:spPr>
            <a:xfrm>
              <a:off x="1985515" y="4307149"/>
              <a:ext cx="247103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24" name="Group 23">
            <a:extLst>
              <a:ext uri="{FF2B5EF4-FFF2-40B4-BE49-F238E27FC236}">
                <a16:creationId xmlns:a16="http://schemas.microsoft.com/office/drawing/2014/main" id="{ACD30092-E0F1-49A8-92ED-86F962060849}"/>
              </a:ext>
            </a:extLst>
          </p:cNvPr>
          <p:cNvGrpSpPr/>
          <p:nvPr/>
        </p:nvGrpSpPr>
        <p:grpSpPr>
          <a:xfrm>
            <a:off x="7365111" y="4421426"/>
            <a:ext cx="1585840" cy="1822824"/>
            <a:chOff x="1985515" y="4307149"/>
            <a:chExt cx="2471032" cy="1822824"/>
          </a:xfrm>
        </p:grpSpPr>
        <p:sp>
          <p:nvSpPr>
            <p:cNvPr id="25" name="TextBox 24">
              <a:extLst>
                <a:ext uri="{FF2B5EF4-FFF2-40B4-BE49-F238E27FC236}">
                  <a16:creationId xmlns:a16="http://schemas.microsoft.com/office/drawing/2014/main" id="{5BAF1B34-CEC7-4D68-B6FE-A50F6BCBFC8E}"/>
                </a:ext>
              </a:extLst>
            </p:cNvPr>
            <p:cNvSpPr txBox="1"/>
            <p:nvPr/>
          </p:nvSpPr>
          <p:spPr>
            <a:xfrm>
              <a:off x="2004350" y="4560313"/>
              <a:ext cx="2435513" cy="1569660"/>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a:t>
              </a:r>
            </a:p>
          </p:txBody>
        </p:sp>
        <p:sp>
          <p:nvSpPr>
            <p:cNvPr id="26" name="TextBox 25">
              <a:extLst>
                <a:ext uri="{FF2B5EF4-FFF2-40B4-BE49-F238E27FC236}">
                  <a16:creationId xmlns:a16="http://schemas.microsoft.com/office/drawing/2014/main" id="{D7640E6C-B28E-496C-9747-DC5F4D9F77B2}"/>
                </a:ext>
              </a:extLst>
            </p:cNvPr>
            <p:cNvSpPr txBox="1"/>
            <p:nvPr/>
          </p:nvSpPr>
          <p:spPr>
            <a:xfrm>
              <a:off x="1985515" y="4307149"/>
              <a:ext cx="247103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sp>
        <p:nvSpPr>
          <p:cNvPr id="29" name="Freeform 119">
            <a:extLst>
              <a:ext uri="{FF2B5EF4-FFF2-40B4-BE49-F238E27FC236}">
                <a16:creationId xmlns:a16="http://schemas.microsoft.com/office/drawing/2014/main" id="{B40270A4-C3D9-4595-A521-00E2EE83BDE1}"/>
              </a:ext>
            </a:extLst>
          </p:cNvPr>
          <p:cNvSpPr/>
          <p:nvPr userDrawn="1"/>
        </p:nvSpPr>
        <p:spPr>
          <a:xfrm rot="15392080">
            <a:off x="3532740" y="2214445"/>
            <a:ext cx="911075" cy="860105"/>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Freeform 122">
            <a:extLst>
              <a:ext uri="{FF2B5EF4-FFF2-40B4-BE49-F238E27FC236}">
                <a16:creationId xmlns:a16="http://schemas.microsoft.com/office/drawing/2014/main" id="{1B51783F-F09C-4C29-95EB-4A61DCA258BB}"/>
              </a:ext>
            </a:extLst>
          </p:cNvPr>
          <p:cNvSpPr/>
          <p:nvPr userDrawn="1"/>
        </p:nvSpPr>
        <p:spPr>
          <a:xfrm rot="15392080">
            <a:off x="5563426" y="2214445"/>
            <a:ext cx="911075" cy="860105"/>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Freeform 125">
            <a:extLst>
              <a:ext uri="{FF2B5EF4-FFF2-40B4-BE49-F238E27FC236}">
                <a16:creationId xmlns:a16="http://schemas.microsoft.com/office/drawing/2014/main" id="{02712E4A-AF4E-44E5-8263-C50C2B0DFBFC}"/>
              </a:ext>
            </a:extLst>
          </p:cNvPr>
          <p:cNvSpPr/>
          <p:nvPr userDrawn="1"/>
        </p:nvSpPr>
        <p:spPr>
          <a:xfrm rot="15392080">
            <a:off x="7594112" y="2214445"/>
            <a:ext cx="911075" cy="860105"/>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8" name="Freeform 128">
            <a:extLst>
              <a:ext uri="{FF2B5EF4-FFF2-40B4-BE49-F238E27FC236}">
                <a16:creationId xmlns:a16="http://schemas.microsoft.com/office/drawing/2014/main" id="{837C833F-604F-4C20-B8F7-91B52C844797}"/>
              </a:ext>
            </a:extLst>
          </p:cNvPr>
          <p:cNvSpPr/>
          <p:nvPr userDrawn="1"/>
        </p:nvSpPr>
        <p:spPr>
          <a:xfrm rot="15392080">
            <a:off x="9624796" y="2214445"/>
            <a:ext cx="911075" cy="860105"/>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9" name="TextBox 38">
            <a:extLst>
              <a:ext uri="{FF2B5EF4-FFF2-40B4-BE49-F238E27FC236}">
                <a16:creationId xmlns:a16="http://schemas.microsoft.com/office/drawing/2014/main" id="{F7F31F11-1E3B-412B-9331-A9BF0074CA21}"/>
              </a:ext>
            </a:extLst>
          </p:cNvPr>
          <p:cNvSpPr txBox="1"/>
          <p:nvPr/>
        </p:nvSpPr>
        <p:spPr>
          <a:xfrm>
            <a:off x="1550755" y="3200864"/>
            <a:ext cx="91006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2016</a:t>
            </a:r>
            <a:endParaRPr lang="ko-KR" altLang="en-US" sz="2400" b="1" dirty="0">
              <a:solidFill>
                <a:schemeClr val="bg1"/>
              </a:solidFill>
              <a:cs typeface="Arial" pitchFamily="34" charset="0"/>
            </a:endParaRPr>
          </a:p>
        </p:txBody>
      </p:sp>
      <p:sp>
        <p:nvSpPr>
          <p:cNvPr id="40" name="TextBox 39">
            <a:extLst>
              <a:ext uri="{FF2B5EF4-FFF2-40B4-BE49-F238E27FC236}">
                <a16:creationId xmlns:a16="http://schemas.microsoft.com/office/drawing/2014/main" id="{25CE5EA6-5CFD-479A-85C0-6EFD7213AAA1}"/>
              </a:ext>
            </a:extLst>
          </p:cNvPr>
          <p:cNvSpPr txBox="1"/>
          <p:nvPr/>
        </p:nvSpPr>
        <p:spPr>
          <a:xfrm>
            <a:off x="3605944" y="3200864"/>
            <a:ext cx="91006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2017</a:t>
            </a:r>
            <a:endParaRPr lang="ko-KR" altLang="en-US" sz="2400" b="1" dirty="0">
              <a:solidFill>
                <a:schemeClr val="bg1"/>
              </a:solidFill>
              <a:cs typeface="Arial" pitchFamily="34" charset="0"/>
            </a:endParaRPr>
          </a:p>
        </p:txBody>
      </p:sp>
      <p:sp>
        <p:nvSpPr>
          <p:cNvPr id="41" name="TextBox 40">
            <a:extLst>
              <a:ext uri="{FF2B5EF4-FFF2-40B4-BE49-F238E27FC236}">
                <a16:creationId xmlns:a16="http://schemas.microsoft.com/office/drawing/2014/main" id="{BBFE965D-FFFC-4537-8D1E-8EDC60A30FD6}"/>
              </a:ext>
            </a:extLst>
          </p:cNvPr>
          <p:cNvSpPr txBox="1"/>
          <p:nvPr/>
        </p:nvSpPr>
        <p:spPr>
          <a:xfrm>
            <a:off x="5661133" y="3200864"/>
            <a:ext cx="91006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2018</a:t>
            </a:r>
            <a:endParaRPr lang="ko-KR" altLang="en-US" sz="2400" b="1" dirty="0">
              <a:solidFill>
                <a:schemeClr val="bg1"/>
              </a:solidFill>
              <a:cs typeface="Arial" pitchFamily="34" charset="0"/>
            </a:endParaRPr>
          </a:p>
        </p:txBody>
      </p:sp>
      <p:sp>
        <p:nvSpPr>
          <p:cNvPr id="42" name="TextBox 41">
            <a:extLst>
              <a:ext uri="{FF2B5EF4-FFF2-40B4-BE49-F238E27FC236}">
                <a16:creationId xmlns:a16="http://schemas.microsoft.com/office/drawing/2014/main" id="{D973F456-7036-43BD-A774-727791910FE4}"/>
              </a:ext>
            </a:extLst>
          </p:cNvPr>
          <p:cNvSpPr txBox="1"/>
          <p:nvPr/>
        </p:nvSpPr>
        <p:spPr>
          <a:xfrm>
            <a:off x="7716322" y="3200864"/>
            <a:ext cx="91006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2019</a:t>
            </a:r>
            <a:endParaRPr lang="ko-KR" altLang="en-US" sz="2400" b="1" dirty="0">
              <a:solidFill>
                <a:schemeClr val="bg1"/>
              </a:solidFill>
              <a:cs typeface="Arial" pitchFamily="34" charset="0"/>
            </a:endParaRPr>
          </a:p>
        </p:txBody>
      </p:sp>
      <p:sp>
        <p:nvSpPr>
          <p:cNvPr id="43" name="TextBox 42">
            <a:extLst>
              <a:ext uri="{FF2B5EF4-FFF2-40B4-BE49-F238E27FC236}">
                <a16:creationId xmlns:a16="http://schemas.microsoft.com/office/drawing/2014/main" id="{DBCC029C-0433-44C0-9073-3C7A23CAF1D5}"/>
              </a:ext>
            </a:extLst>
          </p:cNvPr>
          <p:cNvSpPr txBox="1"/>
          <p:nvPr/>
        </p:nvSpPr>
        <p:spPr>
          <a:xfrm>
            <a:off x="9771511" y="3200864"/>
            <a:ext cx="91006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2020</a:t>
            </a:r>
            <a:endParaRPr lang="ko-KR" altLang="en-US" sz="2400" b="1" dirty="0">
              <a:solidFill>
                <a:schemeClr val="bg1"/>
              </a:solidFill>
              <a:cs typeface="Arial" pitchFamily="34" charset="0"/>
            </a:endParaRPr>
          </a:p>
        </p:txBody>
      </p:sp>
      <p:sp>
        <p:nvSpPr>
          <p:cNvPr id="44" name="Rounded Rectangle 32">
            <a:extLst>
              <a:ext uri="{FF2B5EF4-FFF2-40B4-BE49-F238E27FC236}">
                <a16:creationId xmlns:a16="http://schemas.microsoft.com/office/drawing/2014/main" id="{5ADE4642-5989-4DC3-8F70-8AF6D613A79A}"/>
              </a:ext>
            </a:extLst>
          </p:cNvPr>
          <p:cNvSpPr/>
          <p:nvPr/>
        </p:nvSpPr>
        <p:spPr>
          <a:xfrm>
            <a:off x="1878053" y="2469379"/>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Round Same Side Corner Rectangle 11">
            <a:extLst>
              <a:ext uri="{FF2B5EF4-FFF2-40B4-BE49-F238E27FC236}">
                <a16:creationId xmlns:a16="http://schemas.microsoft.com/office/drawing/2014/main" id="{B6681DA8-7C41-499A-8D08-31FD67B813D3}"/>
              </a:ext>
            </a:extLst>
          </p:cNvPr>
          <p:cNvSpPr/>
          <p:nvPr/>
        </p:nvSpPr>
        <p:spPr>
          <a:xfrm rot="9900000">
            <a:off x="10014868" y="2489200"/>
            <a:ext cx="364907" cy="309918"/>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Rectangle 36">
            <a:extLst>
              <a:ext uri="{FF2B5EF4-FFF2-40B4-BE49-F238E27FC236}">
                <a16:creationId xmlns:a16="http://schemas.microsoft.com/office/drawing/2014/main" id="{D1216A39-9DAE-45F6-A4FB-A60912AE8227}"/>
              </a:ext>
            </a:extLst>
          </p:cNvPr>
          <p:cNvSpPr/>
          <p:nvPr/>
        </p:nvSpPr>
        <p:spPr>
          <a:xfrm>
            <a:off x="3925021" y="2506985"/>
            <a:ext cx="330836" cy="27655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Rectangle 16">
            <a:extLst>
              <a:ext uri="{FF2B5EF4-FFF2-40B4-BE49-F238E27FC236}">
                <a16:creationId xmlns:a16="http://schemas.microsoft.com/office/drawing/2014/main" id="{23899710-AFC6-4B6A-859B-8F46A5C69991}"/>
              </a:ext>
            </a:extLst>
          </p:cNvPr>
          <p:cNvSpPr/>
          <p:nvPr/>
        </p:nvSpPr>
        <p:spPr>
          <a:xfrm>
            <a:off x="5935454" y="2508263"/>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8" name="Round Same Side Corner Rectangle 36">
            <a:extLst>
              <a:ext uri="{FF2B5EF4-FFF2-40B4-BE49-F238E27FC236}">
                <a16:creationId xmlns:a16="http://schemas.microsoft.com/office/drawing/2014/main" id="{DCA231A9-4F2B-41E8-91FB-4F9DD84C9917}"/>
              </a:ext>
            </a:extLst>
          </p:cNvPr>
          <p:cNvSpPr/>
          <p:nvPr/>
        </p:nvSpPr>
        <p:spPr>
          <a:xfrm>
            <a:off x="7941418" y="2506961"/>
            <a:ext cx="358521" cy="28345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68038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Our Team Style</a:t>
            </a:r>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418604" y="2383970"/>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298676" y="2378465"/>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219663"/>
            <a:chOff x="2598596" y="2713263"/>
            <a:chExt cx="1800000" cy="1219663"/>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Director</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Content Here</a:t>
              </a:r>
            </a:p>
          </p:txBody>
        </p:sp>
      </p:grpSp>
      <p:grpSp>
        <p:nvGrpSpPr>
          <p:cNvPr id="23" name="Group 22">
            <a:extLst>
              <a:ext uri="{FF2B5EF4-FFF2-40B4-BE49-F238E27FC236}">
                <a16:creationId xmlns:a16="http://schemas.microsoft.com/office/drawing/2014/main" id="{9D9A5529-0C4F-4A23-A4B0-E5BC9B329024}"/>
              </a:ext>
            </a:extLst>
          </p:cNvPr>
          <p:cNvGrpSpPr/>
          <p:nvPr/>
        </p:nvGrpSpPr>
        <p:grpSpPr>
          <a:xfrm>
            <a:off x="8355445" y="3908947"/>
            <a:ext cx="1074300" cy="309125"/>
            <a:chOff x="3130166" y="5667342"/>
            <a:chExt cx="1254837" cy="361074"/>
          </a:xfrm>
          <a:solidFill>
            <a:schemeClr val="accent1"/>
          </a:solidFill>
        </p:grpSpPr>
        <p:sp>
          <p:nvSpPr>
            <p:cNvPr id="24" name="Rounded Rectangle 3">
              <a:extLst>
                <a:ext uri="{FF2B5EF4-FFF2-40B4-BE49-F238E27FC236}">
                  <a16:creationId xmlns:a16="http://schemas.microsoft.com/office/drawing/2014/main" id="{B1598ED1-D273-4994-B557-C8F2CC6134F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0">
                <a:solidFill>
                  <a:schemeClr val="tx1"/>
                </a:solidFill>
              </a:endParaRPr>
            </a:p>
          </p:txBody>
        </p:sp>
        <p:sp>
          <p:nvSpPr>
            <p:cNvPr id="25" name="Rounded Rectangle 39">
              <a:extLst>
                <a:ext uri="{FF2B5EF4-FFF2-40B4-BE49-F238E27FC236}">
                  <a16:creationId xmlns:a16="http://schemas.microsoft.com/office/drawing/2014/main" id="{A791EAC3-7CA9-4C64-9653-E163FAA9FD53}"/>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p>
          </p:txBody>
        </p:sp>
        <p:sp>
          <p:nvSpPr>
            <p:cNvPr id="26" name="Rounded Rectangle 2">
              <a:extLst>
                <a:ext uri="{FF2B5EF4-FFF2-40B4-BE49-F238E27FC236}">
                  <a16:creationId xmlns:a16="http://schemas.microsoft.com/office/drawing/2014/main" id="{7D4114B8-AF6C-4E10-A773-11F02716F199}"/>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0">
                <a:solidFill>
                  <a:schemeClr val="tx1"/>
                </a:solidFill>
              </a:endParaRPr>
            </a:p>
          </p:txBody>
        </p:sp>
      </p:grpSp>
      <p:sp>
        <p:nvSpPr>
          <p:cNvPr id="35" name="TextBox 34">
            <a:extLst>
              <a:ext uri="{FF2B5EF4-FFF2-40B4-BE49-F238E27FC236}">
                <a16:creationId xmlns:a16="http://schemas.microsoft.com/office/drawing/2014/main" id="{5C3BCB2C-6866-4B64-9CCF-55CA8ED1A5FB}"/>
              </a:ext>
            </a:extLst>
          </p:cNvPr>
          <p:cNvSpPr txBox="1"/>
          <p:nvPr/>
        </p:nvSpPr>
        <p:spPr>
          <a:xfrm>
            <a:off x="3028319" y="1152133"/>
            <a:ext cx="6163615"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75000"/>
                    <a:lumOff val="25000"/>
                  </a:schemeClr>
                </a:solidFill>
                <a:ea typeface="FZShuTi" pitchFamily="2" charset="-122"/>
                <a:cs typeface="Arial" pitchFamily="34" charset="0"/>
              </a:rPr>
              <a:t>I hope and I believe that this Template will your Time.</a:t>
            </a:r>
            <a:endParaRPr lang="en-US" altLang="ko-KR" sz="12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1A0F68C4-1C4F-4B7A-985F-1A3417060D79}"/>
              </a:ext>
            </a:extLst>
          </p:cNvPr>
          <p:cNvSpPr txBox="1"/>
          <p:nvPr/>
        </p:nvSpPr>
        <p:spPr>
          <a:xfrm>
            <a:off x="3163847" y="4740000"/>
            <a:ext cx="5864306" cy="646331"/>
          </a:xfrm>
          <a:prstGeom prst="rect">
            <a:avLst/>
          </a:prstGeom>
          <a:noFill/>
        </p:spPr>
        <p:txBody>
          <a:bodyPr wrap="square" rtlCol="0" anchor="ctr">
            <a:spAutoFit/>
          </a:bodyPr>
          <a:lstStyle/>
          <a:p>
            <a:pPr algn="ctr"/>
            <a:r>
              <a:rPr lang="en-US" altLang="ko-KR" sz="3600" b="1" dirty="0">
                <a:solidFill>
                  <a:schemeClr val="accent1"/>
                </a:solidFill>
                <a:cs typeface="Arial" pitchFamily="34" charset="0"/>
              </a:rPr>
              <a:t>AWESOME </a:t>
            </a:r>
            <a:r>
              <a:rPr lang="en-GB" altLang="ko-KR" sz="3600" b="1" dirty="0">
                <a:solidFill>
                  <a:schemeClr val="accent1"/>
                </a:solidFill>
                <a:cs typeface="Arial" pitchFamily="34" charset="0"/>
              </a:rPr>
              <a:t>S</a:t>
            </a:r>
            <a:r>
              <a:rPr lang="en-US" altLang="ko-KR" sz="3600" b="1" dirty="0">
                <a:solidFill>
                  <a:schemeClr val="accent1"/>
                </a:solidFill>
                <a:cs typeface="Arial" pitchFamily="34" charset="0"/>
              </a:rPr>
              <a:t>LIDE</a:t>
            </a:r>
            <a:endParaRPr lang="ko-KR" altLang="en-US" sz="3600" b="1" dirty="0">
              <a:solidFill>
                <a:schemeClr val="accent1"/>
              </a:solidFill>
              <a:cs typeface="Arial" pitchFamily="34" charset="0"/>
            </a:endParaRPr>
          </a:p>
        </p:txBody>
      </p:sp>
      <p:sp>
        <p:nvSpPr>
          <p:cNvPr id="37" name="TextBox 36">
            <a:extLst>
              <a:ext uri="{FF2B5EF4-FFF2-40B4-BE49-F238E27FC236}">
                <a16:creationId xmlns:a16="http://schemas.microsoft.com/office/drawing/2014/main" id="{6D89E951-7702-4745-B96F-DFB63F7AE08B}"/>
              </a:ext>
            </a:extLst>
          </p:cNvPr>
          <p:cNvSpPr txBox="1"/>
          <p:nvPr/>
        </p:nvSpPr>
        <p:spPr>
          <a:xfrm>
            <a:off x="3806580" y="5373921"/>
            <a:ext cx="4578840" cy="523220"/>
          </a:xfrm>
          <a:prstGeom prst="rect">
            <a:avLst/>
          </a:prstGeom>
          <a:noFill/>
        </p:spPr>
        <p:txBody>
          <a:bodyPr wrap="square" rtlCol="0" anchor="ctr">
            <a:spAutoFit/>
          </a:bodyPr>
          <a:lstStyle/>
          <a:p>
            <a:pPr algn="ctr"/>
            <a:r>
              <a:rPr lang="en-GB" altLang="ko-KR" sz="1400" dirty="0">
                <a:solidFill>
                  <a:schemeClr val="accent1"/>
                </a:solidFill>
                <a:cs typeface="Arial" pitchFamily="34" charset="0"/>
              </a:rPr>
              <a:t>L</a:t>
            </a:r>
            <a:r>
              <a:rPr lang="en-US" altLang="ko-KR" sz="1400" dirty="0">
                <a:solidFill>
                  <a:schemeClr val="accent1"/>
                </a:solidFill>
                <a:cs typeface="Arial" pitchFamily="34" charset="0"/>
              </a:rPr>
              <a:t>OREM IPSUM DOLOR SIT AMET,</a:t>
            </a:r>
          </a:p>
          <a:p>
            <a:pPr algn="ctr"/>
            <a:r>
              <a:rPr lang="en-US" altLang="ko-KR" sz="1400" dirty="0">
                <a:solidFill>
                  <a:schemeClr val="accent1"/>
                </a:solidFill>
                <a:cs typeface="Arial" pitchFamily="34" charset="0"/>
              </a:rPr>
              <a:t>CU USU AGAM INTEGRE IMPEDIT.</a:t>
            </a:r>
            <a:endParaRPr lang="ko-KR" altLang="en-US" sz="1400" dirty="0">
              <a:solidFill>
                <a:schemeClr val="accent1"/>
              </a:solidFill>
              <a:cs typeface="Arial" pitchFamily="34" charset="0"/>
            </a:endParaRPr>
          </a:p>
        </p:txBody>
      </p:sp>
      <p:sp>
        <p:nvSpPr>
          <p:cNvPr id="39" name="TextBox 38">
            <a:extLst>
              <a:ext uri="{FF2B5EF4-FFF2-40B4-BE49-F238E27FC236}">
                <a16:creationId xmlns:a16="http://schemas.microsoft.com/office/drawing/2014/main" id="{3C30C289-52D2-4D71-928A-7A5C92C6058D}"/>
              </a:ext>
            </a:extLst>
          </p:cNvPr>
          <p:cNvSpPr txBox="1"/>
          <p:nvPr/>
        </p:nvSpPr>
        <p:spPr>
          <a:xfrm>
            <a:off x="2987581" y="5893744"/>
            <a:ext cx="6216838"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sp>
        <p:nvSpPr>
          <p:cNvPr id="40" name="Text Placeholder 17">
            <a:extLst>
              <a:ext uri="{FF2B5EF4-FFF2-40B4-BE49-F238E27FC236}">
                <a16:creationId xmlns:a16="http://schemas.microsoft.com/office/drawing/2014/main" id="{824C177D-BC36-4A4A-9FA8-7FAE7D8C0666}"/>
              </a:ext>
            </a:extLst>
          </p:cNvPr>
          <p:cNvSpPr txBox="1">
            <a:spLocks/>
          </p:cNvSpPr>
          <p:nvPr/>
        </p:nvSpPr>
        <p:spPr>
          <a:xfrm>
            <a:off x="9191934" y="4608597"/>
            <a:ext cx="2208215"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800" b="1" dirty="0">
                <a:solidFill>
                  <a:schemeClr val="bg1"/>
                </a:solidFill>
                <a:cs typeface="Arial" pitchFamily="34" charset="0"/>
              </a:rPr>
              <a:t>Name Here</a:t>
            </a:r>
          </a:p>
        </p:txBody>
      </p:sp>
      <p:sp>
        <p:nvSpPr>
          <p:cNvPr id="41" name="Text Placeholder 17">
            <a:extLst>
              <a:ext uri="{FF2B5EF4-FFF2-40B4-BE49-F238E27FC236}">
                <a16:creationId xmlns:a16="http://schemas.microsoft.com/office/drawing/2014/main" id="{E6D3D137-EE06-4A31-A74E-2A58D285588B}"/>
              </a:ext>
            </a:extLst>
          </p:cNvPr>
          <p:cNvSpPr txBox="1">
            <a:spLocks/>
          </p:cNvSpPr>
          <p:nvPr/>
        </p:nvSpPr>
        <p:spPr>
          <a:xfrm>
            <a:off x="834215" y="4608597"/>
            <a:ext cx="2208215"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solidFill>
                  <a:schemeClr val="bg1"/>
                </a:solidFill>
                <a:cs typeface="Arial" pitchFamily="34" charset="0"/>
              </a:rPr>
              <a:t>Name Here</a:t>
            </a:r>
          </a:p>
        </p:txBody>
      </p:sp>
      <p:grpSp>
        <p:nvGrpSpPr>
          <p:cNvPr id="42" name="Group 41">
            <a:extLst>
              <a:ext uri="{FF2B5EF4-FFF2-40B4-BE49-F238E27FC236}">
                <a16:creationId xmlns:a16="http://schemas.microsoft.com/office/drawing/2014/main" id="{4A0A52A5-F333-45B2-ADA6-C7FAF418D429}"/>
              </a:ext>
            </a:extLst>
          </p:cNvPr>
          <p:cNvGrpSpPr/>
          <p:nvPr/>
        </p:nvGrpSpPr>
        <p:grpSpPr>
          <a:xfrm>
            <a:off x="6716851" y="2597880"/>
            <a:ext cx="2712894" cy="1219663"/>
            <a:chOff x="2598596" y="2713263"/>
            <a:chExt cx="1800000" cy="1219663"/>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a:solidFill>
                    <a:schemeClr val="accent1"/>
                  </a:solidFill>
                </a:rPr>
                <a:t>Director</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598596" y="3286595"/>
              <a:ext cx="180000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Content Here</a:t>
              </a:r>
            </a:p>
          </p:txBody>
        </p:sp>
      </p:grpSp>
      <p:sp>
        <p:nvSpPr>
          <p:cNvPr id="4" name="Picture Placeholder 3">
            <a:extLst>
              <a:ext uri="{FF2B5EF4-FFF2-40B4-BE49-F238E27FC236}">
                <a16:creationId xmlns:a16="http://schemas.microsoft.com/office/drawing/2014/main" id="{E3BB3D06-7501-4517-AF14-BBF16343C448}"/>
              </a:ext>
            </a:extLst>
          </p:cNvPr>
          <p:cNvSpPr>
            <a:spLocks noGrp="1"/>
          </p:cNvSpPr>
          <p:nvPr>
            <p:ph type="pic" idx="10"/>
          </p:nvPr>
        </p:nvSpPr>
        <p:spPr/>
      </p:sp>
      <p:sp>
        <p:nvSpPr>
          <p:cNvPr id="8" name="Picture Placeholder 7">
            <a:extLst>
              <a:ext uri="{FF2B5EF4-FFF2-40B4-BE49-F238E27FC236}">
                <a16:creationId xmlns:a16="http://schemas.microsoft.com/office/drawing/2014/main" id="{F5A6EE39-730C-4C58-9B42-BBBF9D5A72E2}"/>
              </a:ext>
            </a:extLst>
          </p:cNvPr>
          <p:cNvSpPr>
            <a:spLocks noGrp="1"/>
          </p:cNvSpPr>
          <p:nvPr>
            <p:ph type="pic" idx="12"/>
          </p:nvPr>
        </p:nvSpPr>
        <p:spPr/>
      </p:sp>
    </p:spTree>
    <p:extLst>
      <p:ext uri="{BB962C8B-B14F-4D97-AF65-F5344CB8AC3E}">
        <p14:creationId xmlns:p14="http://schemas.microsoft.com/office/powerpoint/2010/main" val="545688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2E266-B131-4A4F-91ED-FB16A2C94331}"/>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9711BA19-3F69-4A8C-AEA9-A408F2DF2C4C}"/>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4" name="Group 3">
            <a:extLst>
              <a:ext uri="{FF2B5EF4-FFF2-40B4-BE49-F238E27FC236}">
                <a16:creationId xmlns:a16="http://schemas.microsoft.com/office/drawing/2014/main" id="{DAD39EE0-2487-4D4F-BF69-AB4717964CCA}"/>
              </a:ext>
            </a:extLst>
          </p:cNvPr>
          <p:cNvGrpSpPr/>
          <p:nvPr/>
        </p:nvGrpSpPr>
        <p:grpSpPr>
          <a:xfrm>
            <a:off x="1709878" y="2378320"/>
            <a:ext cx="897023" cy="1150273"/>
            <a:chOff x="899593" y="1806235"/>
            <a:chExt cx="897023" cy="1150273"/>
          </a:xfrm>
        </p:grpSpPr>
        <p:sp>
          <p:nvSpPr>
            <p:cNvPr id="5" name="Rounded Rectangle 2">
              <a:extLst>
                <a:ext uri="{FF2B5EF4-FFF2-40B4-BE49-F238E27FC236}">
                  <a16:creationId xmlns:a16="http://schemas.microsoft.com/office/drawing/2014/main" id="{615267CA-E4F5-4C16-8990-3ED6C7D3B27D}"/>
                </a:ext>
              </a:extLst>
            </p:cNvPr>
            <p:cNvSpPr/>
            <p:nvPr/>
          </p:nvSpPr>
          <p:spPr>
            <a:xfrm rot="8100000">
              <a:off x="899602" y="2059490"/>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6" name="Rounded Rectangle 3">
              <a:extLst>
                <a:ext uri="{FF2B5EF4-FFF2-40B4-BE49-F238E27FC236}">
                  <a16:creationId xmlns:a16="http://schemas.microsoft.com/office/drawing/2014/main" id="{16BAA70F-0E04-4BB2-9A7E-E9D74BA51890}"/>
                </a:ext>
              </a:extLst>
            </p:cNvPr>
            <p:cNvSpPr/>
            <p:nvPr/>
          </p:nvSpPr>
          <p:spPr>
            <a:xfrm rot="8100000">
              <a:off x="899593" y="1806235"/>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7" name="Group 6">
            <a:extLst>
              <a:ext uri="{FF2B5EF4-FFF2-40B4-BE49-F238E27FC236}">
                <a16:creationId xmlns:a16="http://schemas.microsoft.com/office/drawing/2014/main" id="{C2DCD89D-5EAF-4FE7-9536-DD8DA3FC300F}"/>
              </a:ext>
            </a:extLst>
          </p:cNvPr>
          <p:cNvGrpSpPr/>
          <p:nvPr/>
        </p:nvGrpSpPr>
        <p:grpSpPr>
          <a:xfrm>
            <a:off x="3678683" y="2378319"/>
            <a:ext cx="897020" cy="1150273"/>
            <a:chOff x="2493539" y="1806234"/>
            <a:chExt cx="897020" cy="1150273"/>
          </a:xfrm>
        </p:grpSpPr>
        <p:sp>
          <p:nvSpPr>
            <p:cNvPr id="8" name="Rounded Rectangle 5">
              <a:extLst>
                <a:ext uri="{FF2B5EF4-FFF2-40B4-BE49-F238E27FC236}">
                  <a16:creationId xmlns:a16="http://schemas.microsoft.com/office/drawing/2014/main" id="{9AF790F0-9F5D-4B3A-8AEB-96450A349E5E}"/>
                </a:ext>
              </a:extLst>
            </p:cNvPr>
            <p:cNvSpPr/>
            <p:nvPr/>
          </p:nvSpPr>
          <p:spPr>
            <a:xfrm rot="18900000">
              <a:off x="2493539" y="1806234"/>
              <a:ext cx="897013"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9" name="Rounded Rectangle 6">
              <a:extLst>
                <a:ext uri="{FF2B5EF4-FFF2-40B4-BE49-F238E27FC236}">
                  <a16:creationId xmlns:a16="http://schemas.microsoft.com/office/drawing/2014/main" id="{5FB2A4C7-5412-4DB2-9887-4BFCDB91607D}"/>
                </a:ext>
              </a:extLst>
            </p:cNvPr>
            <p:cNvSpPr/>
            <p:nvPr/>
          </p:nvSpPr>
          <p:spPr>
            <a:xfrm rot="18900000">
              <a:off x="2493546" y="2059490"/>
              <a:ext cx="897013"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0" name="Group 9">
            <a:extLst>
              <a:ext uri="{FF2B5EF4-FFF2-40B4-BE49-F238E27FC236}">
                <a16:creationId xmlns:a16="http://schemas.microsoft.com/office/drawing/2014/main" id="{13262C15-4160-4010-8314-1E6C805BA2A8}"/>
              </a:ext>
            </a:extLst>
          </p:cNvPr>
          <p:cNvGrpSpPr/>
          <p:nvPr/>
        </p:nvGrpSpPr>
        <p:grpSpPr>
          <a:xfrm>
            <a:off x="7616298" y="2378321"/>
            <a:ext cx="897027" cy="1150270"/>
            <a:chOff x="5681430" y="1806237"/>
            <a:chExt cx="897027" cy="1150270"/>
          </a:xfrm>
        </p:grpSpPr>
        <p:sp>
          <p:nvSpPr>
            <p:cNvPr id="11" name="Rounded Rectangle 8">
              <a:extLst>
                <a:ext uri="{FF2B5EF4-FFF2-40B4-BE49-F238E27FC236}">
                  <a16:creationId xmlns:a16="http://schemas.microsoft.com/office/drawing/2014/main" id="{EE238C51-E3F3-43CB-A2A2-A7DEBCC704B6}"/>
                </a:ext>
              </a:extLst>
            </p:cNvPr>
            <p:cNvSpPr/>
            <p:nvPr/>
          </p:nvSpPr>
          <p:spPr>
            <a:xfrm rot="2700000" flipH="1">
              <a:off x="5681441" y="1806235"/>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2" name="Rounded Rectangle 9">
              <a:extLst>
                <a:ext uri="{FF2B5EF4-FFF2-40B4-BE49-F238E27FC236}">
                  <a16:creationId xmlns:a16="http://schemas.microsoft.com/office/drawing/2014/main" id="{7EB4CCE7-C3E0-4ED7-9342-BED1307B384E}"/>
                </a:ext>
              </a:extLst>
            </p:cNvPr>
            <p:cNvSpPr/>
            <p:nvPr/>
          </p:nvSpPr>
          <p:spPr>
            <a:xfrm rot="2700000" flipH="1">
              <a:off x="5681432" y="2059491"/>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3" name="Group 12">
            <a:extLst>
              <a:ext uri="{FF2B5EF4-FFF2-40B4-BE49-F238E27FC236}">
                <a16:creationId xmlns:a16="http://schemas.microsoft.com/office/drawing/2014/main" id="{723401C7-C5B1-4302-BABD-D6A53CAE88D9}"/>
              </a:ext>
            </a:extLst>
          </p:cNvPr>
          <p:cNvGrpSpPr/>
          <p:nvPr/>
        </p:nvGrpSpPr>
        <p:grpSpPr>
          <a:xfrm>
            <a:off x="9585108" y="2378320"/>
            <a:ext cx="897026" cy="1150272"/>
            <a:chOff x="7275374" y="1806237"/>
            <a:chExt cx="897026" cy="1150272"/>
          </a:xfrm>
        </p:grpSpPr>
        <p:sp>
          <p:nvSpPr>
            <p:cNvPr id="14" name="Rounded Rectangle 11">
              <a:extLst>
                <a:ext uri="{FF2B5EF4-FFF2-40B4-BE49-F238E27FC236}">
                  <a16:creationId xmlns:a16="http://schemas.microsoft.com/office/drawing/2014/main" id="{845ED0FA-7C7A-4E64-883A-B07E7440FB07}"/>
                </a:ext>
              </a:extLst>
            </p:cNvPr>
            <p:cNvSpPr/>
            <p:nvPr/>
          </p:nvSpPr>
          <p:spPr>
            <a:xfrm rot="13500000" flipH="1">
              <a:off x="7275376" y="2059492"/>
              <a:ext cx="897015" cy="897019"/>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5" name="Rounded Rectangle 12">
              <a:extLst>
                <a:ext uri="{FF2B5EF4-FFF2-40B4-BE49-F238E27FC236}">
                  <a16:creationId xmlns:a16="http://schemas.microsoft.com/office/drawing/2014/main" id="{F9FBED84-D029-4AC2-B9CB-4FE51A1CAEAF}"/>
                </a:ext>
              </a:extLst>
            </p:cNvPr>
            <p:cNvSpPr/>
            <p:nvPr/>
          </p:nvSpPr>
          <p:spPr>
            <a:xfrm rot="13500000" flipH="1">
              <a:off x="7275384" y="1806236"/>
              <a:ext cx="897015"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6" name="Group 15">
            <a:extLst>
              <a:ext uri="{FF2B5EF4-FFF2-40B4-BE49-F238E27FC236}">
                <a16:creationId xmlns:a16="http://schemas.microsoft.com/office/drawing/2014/main" id="{80093DE1-E547-4D38-A4A4-296E4090CD3C}"/>
              </a:ext>
            </a:extLst>
          </p:cNvPr>
          <p:cNvGrpSpPr/>
          <p:nvPr/>
        </p:nvGrpSpPr>
        <p:grpSpPr>
          <a:xfrm>
            <a:off x="5647486" y="2378321"/>
            <a:ext cx="897028" cy="1150273"/>
            <a:chOff x="4087480" y="1806236"/>
            <a:chExt cx="897028" cy="1150273"/>
          </a:xfrm>
        </p:grpSpPr>
        <p:sp>
          <p:nvSpPr>
            <p:cNvPr id="17" name="Rounded Rectangle 14">
              <a:extLst>
                <a:ext uri="{FF2B5EF4-FFF2-40B4-BE49-F238E27FC236}">
                  <a16:creationId xmlns:a16="http://schemas.microsoft.com/office/drawing/2014/main" id="{BA863984-0464-43EC-BC4E-EDD0512E3877}"/>
                </a:ext>
              </a:extLst>
            </p:cNvPr>
            <p:cNvSpPr/>
            <p:nvPr/>
          </p:nvSpPr>
          <p:spPr>
            <a:xfrm rot="13500000" flipH="1">
              <a:off x="4087482" y="2059491"/>
              <a:ext cx="897016" cy="897020"/>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8" name="Rounded Rectangle 15">
              <a:extLst>
                <a:ext uri="{FF2B5EF4-FFF2-40B4-BE49-F238E27FC236}">
                  <a16:creationId xmlns:a16="http://schemas.microsoft.com/office/drawing/2014/main" id="{C7CAB892-1A23-4190-9507-675BD35088E2}"/>
                </a:ext>
              </a:extLst>
            </p:cNvPr>
            <p:cNvSpPr/>
            <p:nvPr/>
          </p:nvSpPr>
          <p:spPr>
            <a:xfrm rot="13500000" flipH="1">
              <a:off x="4087491" y="1806235"/>
              <a:ext cx="897016" cy="897018"/>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19" name="Group 18">
            <a:extLst>
              <a:ext uri="{FF2B5EF4-FFF2-40B4-BE49-F238E27FC236}">
                <a16:creationId xmlns:a16="http://schemas.microsoft.com/office/drawing/2014/main" id="{5C6AF8B1-B55E-488D-A06D-ABF8371EF40C}"/>
              </a:ext>
            </a:extLst>
          </p:cNvPr>
          <p:cNvGrpSpPr/>
          <p:nvPr/>
        </p:nvGrpSpPr>
        <p:grpSpPr>
          <a:xfrm>
            <a:off x="975950" y="3762277"/>
            <a:ext cx="2364868" cy="1292662"/>
            <a:chOff x="2551705" y="4283314"/>
            <a:chExt cx="1509655" cy="1292662"/>
          </a:xfrm>
        </p:grpSpPr>
        <p:sp>
          <p:nvSpPr>
            <p:cNvPr id="20" name="TextBox 19">
              <a:extLst>
                <a:ext uri="{FF2B5EF4-FFF2-40B4-BE49-F238E27FC236}">
                  <a16:creationId xmlns:a16="http://schemas.microsoft.com/office/drawing/2014/main" id="{D514AC0D-E25A-497C-A1DB-393A9A267660}"/>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67037146-3DEF-4F2D-9442-F55D337A7063}"/>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3E298894-BE93-4EF7-A6F3-F8B303B0BFE5}"/>
              </a:ext>
            </a:extLst>
          </p:cNvPr>
          <p:cNvGrpSpPr/>
          <p:nvPr/>
        </p:nvGrpSpPr>
        <p:grpSpPr>
          <a:xfrm>
            <a:off x="4913566" y="3762277"/>
            <a:ext cx="2364868" cy="1292662"/>
            <a:chOff x="2551705" y="4283314"/>
            <a:chExt cx="1509655" cy="1292662"/>
          </a:xfrm>
        </p:grpSpPr>
        <p:sp>
          <p:nvSpPr>
            <p:cNvPr id="23" name="TextBox 22">
              <a:extLst>
                <a:ext uri="{FF2B5EF4-FFF2-40B4-BE49-F238E27FC236}">
                  <a16:creationId xmlns:a16="http://schemas.microsoft.com/office/drawing/2014/main" id="{1B5CD1E1-1840-4C44-888C-484666A74B7B}"/>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F356D72C-7A99-43B0-8F00-B9CBF8B6B28A}"/>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E906E264-1DC4-4C94-B8C4-D9283FD8B9F7}"/>
              </a:ext>
            </a:extLst>
          </p:cNvPr>
          <p:cNvGrpSpPr/>
          <p:nvPr/>
        </p:nvGrpSpPr>
        <p:grpSpPr>
          <a:xfrm>
            <a:off x="8851183" y="3762277"/>
            <a:ext cx="2364868" cy="1292662"/>
            <a:chOff x="2551705" y="4283314"/>
            <a:chExt cx="1509655" cy="1292662"/>
          </a:xfrm>
        </p:grpSpPr>
        <p:sp>
          <p:nvSpPr>
            <p:cNvPr id="26" name="TextBox 25">
              <a:extLst>
                <a:ext uri="{FF2B5EF4-FFF2-40B4-BE49-F238E27FC236}">
                  <a16:creationId xmlns:a16="http://schemas.microsoft.com/office/drawing/2014/main" id="{825726B9-F9ED-4D97-B24C-D9B40C7F688B}"/>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27" name="TextBox 26">
              <a:extLst>
                <a:ext uri="{FF2B5EF4-FFF2-40B4-BE49-F238E27FC236}">
                  <a16:creationId xmlns:a16="http://schemas.microsoft.com/office/drawing/2014/main" id="{C6211DDB-7DD4-419D-98B7-CC2959F525E1}"/>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2807B719-85F3-4DCA-A374-366984679726}"/>
              </a:ext>
            </a:extLst>
          </p:cNvPr>
          <p:cNvGrpSpPr/>
          <p:nvPr/>
        </p:nvGrpSpPr>
        <p:grpSpPr>
          <a:xfrm>
            <a:off x="2944758" y="5117487"/>
            <a:ext cx="2364868" cy="1292662"/>
            <a:chOff x="2551705" y="4283314"/>
            <a:chExt cx="1509655" cy="1292662"/>
          </a:xfrm>
        </p:grpSpPr>
        <p:sp>
          <p:nvSpPr>
            <p:cNvPr id="29" name="TextBox 28">
              <a:extLst>
                <a:ext uri="{FF2B5EF4-FFF2-40B4-BE49-F238E27FC236}">
                  <a16:creationId xmlns:a16="http://schemas.microsoft.com/office/drawing/2014/main" id="{44D53A1E-000F-40AF-8F90-E38BAD45CEB6}"/>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B6127210-BCB4-4C07-8769-EEB9C6DB9F4F}"/>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8EF77A99-117F-4070-AB55-42AF40803104}"/>
              </a:ext>
            </a:extLst>
          </p:cNvPr>
          <p:cNvGrpSpPr/>
          <p:nvPr/>
        </p:nvGrpSpPr>
        <p:grpSpPr>
          <a:xfrm>
            <a:off x="6882374" y="5117487"/>
            <a:ext cx="2364868" cy="1292662"/>
            <a:chOff x="2551705" y="4283314"/>
            <a:chExt cx="1509655" cy="1292662"/>
          </a:xfrm>
        </p:grpSpPr>
        <p:sp>
          <p:nvSpPr>
            <p:cNvPr id="32" name="TextBox 31">
              <a:extLst>
                <a:ext uri="{FF2B5EF4-FFF2-40B4-BE49-F238E27FC236}">
                  <a16:creationId xmlns:a16="http://schemas.microsoft.com/office/drawing/2014/main" id="{B8B5DCBE-DFA6-4B36-9494-AC83D3D27E36}"/>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33" name="TextBox 32">
              <a:extLst>
                <a:ext uri="{FF2B5EF4-FFF2-40B4-BE49-F238E27FC236}">
                  <a16:creationId xmlns:a16="http://schemas.microsoft.com/office/drawing/2014/main" id="{7D3041AF-3DD9-4690-968D-56227F678FB7}"/>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34" name="Rounded Rectangle 5">
            <a:extLst>
              <a:ext uri="{FF2B5EF4-FFF2-40B4-BE49-F238E27FC236}">
                <a16:creationId xmlns:a16="http://schemas.microsoft.com/office/drawing/2014/main" id="{F4569A05-4E68-4756-A3B8-F3EE642D46B5}"/>
              </a:ext>
            </a:extLst>
          </p:cNvPr>
          <p:cNvSpPr/>
          <p:nvPr/>
        </p:nvSpPr>
        <p:spPr>
          <a:xfrm flipH="1">
            <a:off x="3921302" y="2983625"/>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5" name="Teardrop 1">
            <a:extLst>
              <a:ext uri="{FF2B5EF4-FFF2-40B4-BE49-F238E27FC236}">
                <a16:creationId xmlns:a16="http://schemas.microsoft.com/office/drawing/2014/main" id="{CAC01275-ADEF-4E77-8E55-F4DB79EC58F9}"/>
              </a:ext>
            </a:extLst>
          </p:cNvPr>
          <p:cNvSpPr/>
          <p:nvPr/>
        </p:nvSpPr>
        <p:spPr>
          <a:xfrm rot="18805991">
            <a:off x="7862362" y="2910319"/>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6" name="Rectangle 130">
            <a:extLst>
              <a:ext uri="{FF2B5EF4-FFF2-40B4-BE49-F238E27FC236}">
                <a16:creationId xmlns:a16="http://schemas.microsoft.com/office/drawing/2014/main" id="{1B6AC76B-0A27-4FF2-98C7-3762B9C0C2B1}"/>
              </a:ext>
            </a:extLst>
          </p:cNvPr>
          <p:cNvSpPr/>
          <p:nvPr/>
        </p:nvSpPr>
        <p:spPr>
          <a:xfrm>
            <a:off x="5926798" y="2632480"/>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7" name="Rectangle 9">
            <a:extLst>
              <a:ext uri="{FF2B5EF4-FFF2-40B4-BE49-F238E27FC236}">
                <a16:creationId xmlns:a16="http://schemas.microsoft.com/office/drawing/2014/main" id="{A8D00F8D-2ACE-4B16-81B2-5B1AD77437D3}"/>
              </a:ext>
            </a:extLst>
          </p:cNvPr>
          <p:cNvSpPr/>
          <p:nvPr/>
        </p:nvSpPr>
        <p:spPr>
          <a:xfrm>
            <a:off x="1972494" y="263006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8" name="Block Arc 25">
            <a:extLst>
              <a:ext uri="{FF2B5EF4-FFF2-40B4-BE49-F238E27FC236}">
                <a16:creationId xmlns:a16="http://schemas.microsoft.com/office/drawing/2014/main" id="{3D4D868F-25EB-4704-BC38-503DEBFE554B}"/>
              </a:ext>
            </a:extLst>
          </p:cNvPr>
          <p:cNvSpPr>
            <a:spLocks noChangeAspect="1"/>
          </p:cNvSpPr>
          <p:nvPr/>
        </p:nvSpPr>
        <p:spPr>
          <a:xfrm>
            <a:off x="9891727" y="2591262"/>
            <a:ext cx="283779" cy="40997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3552897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E0A96BF1-4237-4567-8F45-C1C9F74E6740}"/>
              </a:ext>
            </a:extLst>
          </p:cNvPr>
          <p:cNvGrpSpPr/>
          <p:nvPr/>
        </p:nvGrpSpPr>
        <p:grpSpPr>
          <a:xfrm>
            <a:off x="3847884" y="3512688"/>
            <a:ext cx="4114802" cy="4114800"/>
            <a:chOff x="2742606" y="4269563"/>
            <a:chExt cx="3691288" cy="3691287"/>
          </a:xfrm>
        </p:grpSpPr>
        <p:sp>
          <p:nvSpPr>
            <p:cNvPr id="40" name="Pie 4">
              <a:extLst>
                <a:ext uri="{FF2B5EF4-FFF2-40B4-BE49-F238E27FC236}">
                  <a16:creationId xmlns:a16="http://schemas.microsoft.com/office/drawing/2014/main" id="{0FE7C5FF-38CC-4449-88C7-6B6E2D2B9032}"/>
                </a:ext>
              </a:extLst>
            </p:cNvPr>
            <p:cNvSpPr>
              <a:spLocks noChangeAspect="1"/>
            </p:cNvSpPr>
            <p:nvPr/>
          </p:nvSpPr>
          <p:spPr>
            <a:xfrm rot="5400000">
              <a:off x="2742606" y="4269563"/>
              <a:ext cx="3691287" cy="3691288"/>
            </a:xfrm>
            <a:prstGeom prst="pie">
              <a:avLst>
                <a:gd name="adj1" fmla="val 12963840"/>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1" name="Pie 39">
              <a:extLst>
                <a:ext uri="{FF2B5EF4-FFF2-40B4-BE49-F238E27FC236}">
                  <a16:creationId xmlns:a16="http://schemas.microsoft.com/office/drawing/2014/main" id="{E551540D-CADD-445B-8228-6E63BD7726F9}"/>
                </a:ext>
              </a:extLst>
            </p:cNvPr>
            <p:cNvSpPr>
              <a:spLocks noChangeAspect="1"/>
            </p:cNvSpPr>
            <p:nvPr/>
          </p:nvSpPr>
          <p:spPr>
            <a:xfrm>
              <a:off x="2947678" y="4474636"/>
              <a:ext cx="3281143" cy="3281143"/>
            </a:xfrm>
            <a:prstGeom prst="pie">
              <a:avLst>
                <a:gd name="adj1" fmla="val 15653484"/>
                <a:gd name="adj2" fmla="val 179557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2" name="Pie 40">
              <a:extLst>
                <a:ext uri="{FF2B5EF4-FFF2-40B4-BE49-F238E27FC236}">
                  <a16:creationId xmlns:a16="http://schemas.microsoft.com/office/drawing/2014/main" id="{049AE4C6-E73C-4B72-AC44-4A570F38F57D}"/>
                </a:ext>
              </a:extLst>
            </p:cNvPr>
            <p:cNvSpPr>
              <a:spLocks noChangeAspect="1"/>
            </p:cNvSpPr>
            <p:nvPr/>
          </p:nvSpPr>
          <p:spPr>
            <a:xfrm>
              <a:off x="3152751" y="4679707"/>
              <a:ext cx="2870997" cy="2871001"/>
            </a:xfrm>
            <a:prstGeom prst="pie">
              <a:avLst>
                <a:gd name="adj1" fmla="val 13181713"/>
                <a:gd name="adj2" fmla="val 152240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3" name="Pie 41">
              <a:extLst>
                <a:ext uri="{FF2B5EF4-FFF2-40B4-BE49-F238E27FC236}">
                  <a16:creationId xmlns:a16="http://schemas.microsoft.com/office/drawing/2014/main" id="{524A109D-C644-4957-A5F9-229F3FD5911D}"/>
                </a:ext>
              </a:extLst>
            </p:cNvPr>
            <p:cNvSpPr>
              <a:spLocks noChangeAspect="1"/>
            </p:cNvSpPr>
            <p:nvPr/>
          </p:nvSpPr>
          <p:spPr>
            <a:xfrm rot="16200000">
              <a:off x="3357821" y="4884780"/>
              <a:ext cx="2460856" cy="2460857"/>
            </a:xfrm>
            <a:prstGeom prst="pie">
              <a:avLst>
                <a:gd name="adj1" fmla="val 16181279"/>
                <a:gd name="adj2" fmla="val 180910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sp>
        <p:nvSpPr>
          <p:cNvPr id="2" name="TextBox 1">
            <a:extLst>
              <a:ext uri="{FF2B5EF4-FFF2-40B4-BE49-F238E27FC236}">
                <a16:creationId xmlns:a16="http://schemas.microsoft.com/office/drawing/2014/main" id="{5859D6F4-996C-4143-8832-56B071227105}"/>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4" name="Rounded Rectangle 46">
            <a:extLst>
              <a:ext uri="{FF2B5EF4-FFF2-40B4-BE49-F238E27FC236}">
                <a16:creationId xmlns:a16="http://schemas.microsoft.com/office/drawing/2014/main" id="{78C295B7-CA11-4179-B4AB-FE31D5B79EEE}"/>
              </a:ext>
            </a:extLst>
          </p:cNvPr>
          <p:cNvSpPr/>
          <p:nvPr/>
        </p:nvSpPr>
        <p:spPr>
          <a:xfrm rot="18900000">
            <a:off x="780861" y="3818000"/>
            <a:ext cx="469554" cy="469554"/>
          </a:xfrm>
          <a:prstGeom prst="roundRect">
            <a:avLst>
              <a:gd name="adj" fmla="val 156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47">
            <a:extLst>
              <a:ext uri="{FF2B5EF4-FFF2-40B4-BE49-F238E27FC236}">
                <a16:creationId xmlns:a16="http://schemas.microsoft.com/office/drawing/2014/main" id="{6F3FC9CC-C449-4A32-960A-A466F05BD4C4}"/>
              </a:ext>
            </a:extLst>
          </p:cNvPr>
          <p:cNvSpPr/>
          <p:nvPr/>
        </p:nvSpPr>
        <p:spPr>
          <a:xfrm rot="18900000">
            <a:off x="780861" y="4961356"/>
            <a:ext cx="469554" cy="469554"/>
          </a:xfrm>
          <a:prstGeom prst="roundRect">
            <a:avLst>
              <a:gd name="adj" fmla="val 156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48">
            <a:extLst>
              <a:ext uri="{FF2B5EF4-FFF2-40B4-BE49-F238E27FC236}">
                <a16:creationId xmlns:a16="http://schemas.microsoft.com/office/drawing/2014/main" id="{A9EAD312-6108-4076-8D85-3C147B0FECAD}"/>
              </a:ext>
            </a:extLst>
          </p:cNvPr>
          <p:cNvSpPr/>
          <p:nvPr/>
        </p:nvSpPr>
        <p:spPr>
          <a:xfrm rot="18900000">
            <a:off x="10700415" y="2258098"/>
            <a:ext cx="469554" cy="469554"/>
          </a:xfrm>
          <a:prstGeom prst="roundRect">
            <a:avLst>
              <a:gd name="adj" fmla="val 156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49">
            <a:extLst>
              <a:ext uri="{FF2B5EF4-FFF2-40B4-BE49-F238E27FC236}">
                <a16:creationId xmlns:a16="http://schemas.microsoft.com/office/drawing/2014/main" id="{60178255-626E-40D8-8A8F-E57B29588C3C}"/>
              </a:ext>
            </a:extLst>
          </p:cNvPr>
          <p:cNvSpPr/>
          <p:nvPr/>
        </p:nvSpPr>
        <p:spPr>
          <a:xfrm rot="18900000">
            <a:off x="10705155" y="3402302"/>
            <a:ext cx="469554" cy="469554"/>
          </a:xfrm>
          <a:prstGeom prst="roundRect">
            <a:avLst>
              <a:gd name="adj" fmla="val 156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B0124C58-218F-4D9A-B381-E9273AB05816}"/>
              </a:ext>
            </a:extLst>
          </p:cNvPr>
          <p:cNvSpPr/>
          <p:nvPr/>
        </p:nvSpPr>
        <p:spPr>
          <a:xfrm>
            <a:off x="5395629" y="5060432"/>
            <a:ext cx="1019312" cy="1019312"/>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a16="http://schemas.microsoft.com/office/drawing/2014/main" id="{CFC8B5D9-C75F-480B-B62D-BB0FA6F2A019}"/>
              </a:ext>
            </a:extLst>
          </p:cNvPr>
          <p:cNvSpPr txBox="1"/>
          <p:nvPr/>
        </p:nvSpPr>
        <p:spPr>
          <a:xfrm>
            <a:off x="7774103" y="3654851"/>
            <a:ext cx="2899577"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7E4FA601-EDBE-4FCF-A92F-C3FF137A105B}"/>
              </a:ext>
            </a:extLst>
          </p:cNvPr>
          <p:cNvSpPr txBox="1"/>
          <p:nvPr/>
        </p:nvSpPr>
        <p:spPr>
          <a:xfrm>
            <a:off x="7764316" y="3332132"/>
            <a:ext cx="2908198" cy="307777"/>
          </a:xfrm>
          <a:prstGeom prst="rect">
            <a:avLst/>
          </a:prstGeom>
          <a:noFill/>
        </p:spPr>
        <p:txBody>
          <a:bodyPr wrap="square" rtlCol="0">
            <a:spAutoFit/>
          </a:bodyPr>
          <a:lstStyle/>
          <a:p>
            <a:pPr algn="r"/>
            <a:r>
              <a:rPr lang="en-US" altLang="ko-KR" sz="1400" dirty="0">
                <a:solidFill>
                  <a:schemeClr val="bg1"/>
                </a:solidFill>
                <a:latin typeface="Arial" pitchFamily="34" charset="0"/>
                <a:cs typeface="Arial" pitchFamily="34" charset="0"/>
              </a:rPr>
              <a:t>Contents Graph </a:t>
            </a:r>
            <a:endParaRPr lang="ko-KR" altLang="en-US" sz="1400" dirty="0">
              <a:solidFill>
                <a:schemeClr val="bg1"/>
              </a:solidFill>
              <a:latin typeface="Arial" pitchFamily="34" charset="0"/>
              <a:cs typeface="Arial" pitchFamily="34" charset="0"/>
            </a:endParaRPr>
          </a:p>
        </p:txBody>
      </p:sp>
      <p:cxnSp>
        <p:nvCxnSpPr>
          <p:cNvPr id="11" name="Straight Connector 10">
            <a:extLst>
              <a:ext uri="{FF2B5EF4-FFF2-40B4-BE49-F238E27FC236}">
                <a16:creationId xmlns:a16="http://schemas.microsoft.com/office/drawing/2014/main" id="{64F73E56-EF76-4AF4-89B9-E4FE4C17AFD6}"/>
              </a:ext>
            </a:extLst>
          </p:cNvPr>
          <p:cNvCxnSpPr/>
          <p:nvPr/>
        </p:nvCxnSpPr>
        <p:spPr>
          <a:xfrm>
            <a:off x="7693417" y="3645706"/>
            <a:ext cx="2952000" cy="0"/>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B986EBD-B48A-4E38-9896-67E61B7CA37E}"/>
              </a:ext>
            </a:extLst>
          </p:cNvPr>
          <p:cNvSpPr txBox="1"/>
          <p:nvPr/>
        </p:nvSpPr>
        <p:spPr>
          <a:xfrm>
            <a:off x="1323148" y="4052133"/>
            <a:ext cx="289957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AEBDCDAB-2EF6-4831-8D16-9FAD1F5C10B7}"/>
              </a:ext>
            </a:extLst>
          </p:cNvPr>
          <p:cNvSpPr txBox="1"/>
          <p:nvPr/>
        </p:nvSpPr>
        <p:spPr>
          <a:xfrm>
            <a:off x="1324749" y="3741290"/>
            <a:ext cx="2908198" cy="307777"/>
          </a:xfrm>
          <a:prstGeom prst="rect">
            <a:avLst/>
          </a:prstGeom>
          <a:noFill/>
        </p:spPr>
        <p:txBody>
          <a:bodyPr wrap="square" rtlCol="0">
            <a:spAutoFit/>
          </a:bodyPr>
          <a:lstStyle/>
          <a:p>
            <a:r>
              <a:rPr lang="en-US" altLang="ko-KR" sz="1400" dirty="0">
                <a:solidFill>
                  <a:schemeClr val="bg1"/>
                </a:solidFill>
                <a:latin typeface="Arial" pitchFamily="34" charset="0"/>
                <a:cs typeface="Arial" pitchFamily="34" charset="0"/>
              </a:rPr>
              <a:t>Contents Graph </a:t>
            </a:r>
            <a:endParaRPr lang="ko-KR" altLang="en-US" sz="1400" dirty="0">
              <a:solidFill>
                <a:schemeClr val="bg1"/>
              </a:solidFill>
              <a:latin typeface="Arial" pitchFamily="34" charset="0"/>
              <a:cs typeface="Arial" pitchFamily="34" charset="0"/>
            </a:endParaRPr>
          </a:p>
        </p:txBody>
      </p:sp>
      <p:cxnSp>
        <p:nvCxnSpPr>
          <p:cNvPr id="14" name="Straight Connector 13">
            <a:extLst>
              <a:ext uri="{FF2B5EF4-FFF2-40B4-BE49-F238E27FC236}">
                <a16:creationId xmlns:a16="http://schemas.microsoft.com/office/drawing/2014/main" id="{AF13AEA8-2A80-489C-9A28-B59732794F70}"/>
              </a:ext>
            </a:extLst>
          </p:cNvPr>
          <p:cNvCxnSpPr/>
          <p:nvPr/>
        </p:nvCxnSpPr>
        <p:spPr>
          <a:xfrm>
            <a:off x="1299667" y="4044527"/>
            <a:ext cx="2952000" cy="2612"/>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3F37FCF-7130-4863-AD01-F42161DFA966}"/>
              </a:ext>
            </a:extLst>
          </p:cNvPr>
          <p:cNvSpPr txBox="1"/>
          <p:nvPr/>
        </p:nvSpPr>
        <p:spPr>
          <a:xfrm>
            <a:off x="1323148" y="5196133"/>
            <a:ext cx="289957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32ECC574-2AAC-4F34-BB88-5915837E5184}"/>
              </a:ext>
            </a:extLst>
          </p:cNvPr>
          <p:cNvSpPr txBox="1"/>
          <p:nvPr/>
        </p:nvSpPr>
        <p:spPr>
          <a:xfrm>
            <a:off x="1324749" y="4885290"/>
            <a:ext cx="2908198" cy="307777"/>
          </a:xfrm>
          <a:prstGeom prst="rect">
            <a:avLst/>
          </a:prstGeom>
          <a:noFill/>
        </p:spPr>
        <p:txBody>
          <a:bodyPr wrap="square" rtlCol="0">
            <a:spAutoFit/>
          </a:bodyPr>
          <a:lstStyle/>
          <a:p>
            <a:r>
              <a:rPr lang="en-US" altLang="ko-KR" sz="1400" dirty="0">
                <a:solidFill>
                  <a:schemeClr val="bg1"/>
                </a:solidFill>
                <a:latin typeface="Arial" pitchFamily="34" charset="0"/>
                <a:cs typeface="Arial" pitchFamily="34" charset="0"/>
              </a:rPr>
              <a:t>Contents Graph </a:t>
            </a:r>
            <a:endParaRPr lang="ko-KR" altLang="en-US" sz="1400" dirty="0">
              <a:solidFill>
                <a:schemeClr val="bg1"/>
              </a:solidFill>
              <a:latin typeface="Arial" pitchFamily="34" charset="0"/>
              <a:cs typeface="Arial" pitchFamily="34" charset="0"/>
            </a:endParaRPr>
          </a:p>
        </p:txBody>
      </p:sp>
      <p:cxnSp>
        <p:nvCxnSpPr>
          <p:cNvPr id="17" name="Straight Connector 16">
            <a:extLst>
              <a:ext uri="{FF2B5EF4-FFF2-40B4-BE49-F238E27FC236}">
                <a16:creationId xmlns:a16="http://schemas.microsoft.com/office/drawing/2014/main" id="{3E6C7DC5-5B3F-4CD9-A8E9-1A68A78FA4CA}"/>
              </a:ext>
            </a:extLst>
          </p:cNvPr>
          <p:cNvCxnSpPr>
            <a:cxnSpLocks/>
          </p:cNvCxnSpPr>
          <p:nvPr/>
        </p:nvCxnSpPr>
        <p:spPr>
          <a:xfrm flipV="1">
            <a:off x="1299667" y="5188292"/>
            <a:ext cx="2952000" cy="237"/>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58FDC8-65F6-4DCC-A53D-FCC8F8F18B80}"/>
              </a:ext>
            </a:extLst>
          </p:cNvPr>
          <p:cNvSpPr txBox="1"/>
          <p:nvPr/>
        </p:nvSpPr>
        <p:spPr>
          <a:xfrm>
            <a:off x="7810535" y="2510851"/>
            <a:ext cx="2899577"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latin typeface="Arial" pitchFamily="34" charset="0"/>
              <a:cs typeface="Arial" pitchFamily="34" charset="0"/>
            </a:endParaRPr>
          </a:p>
        </p:txBody>
      </p:sp>
      <p:sp>
        <p:nvSpPr>
          <p:cNvPr id="19" name="TextBox 18">
            <a:extLst>
              <a:ext uri="{FF2B5EF4-FFF2-40B4-BE49-F238E27FC236}">
                <a16:creationId xmlns:a16="http://schemas.microsoft.com/office/drawing/2014/main" id="{616643D2-A103-4CD8-8A98-65C1CF64026F}"/>
              </a:ext>
            </a:extLst>
          </p:cNvPr>
          <p:cNvSpPr txBox="1"/>
          <p:nvPr/>
        </p:nvSpPr>
        <p:spPr>
          <a:xfrm>
            <a:off x="7800748" y="2188132"/>
            <a:ext cx="2908198" cy="307777"/>
          </a:xfrm>
          <a:prstGeom prst="rect">
            <a:avLst/>
          </a:prstGeom>
          <a:noFill/>
        </p:spPr>
        <p:txBody>
          <a:bodyPr wrap="square" rtlCol="0">
            <a:spAutoFit/>
          </a:bodyPr>
          <a:lstStyle/>
          <a:p>
            <a:pPr algn="r"/>
            <a:r>
              <a:rPr lang="en-US" altLang="ko-KR" sz="1400" dirty="0">
                <a:solidFill>
                  <a:schemeClr val="bg1"/>
                </a:solidFill>
                <a:latin typeface="Arial" pitchFamily="34" charset="0"/>
                <a:cs typeface="Arial" pitchFamily="34" charset="0"/>
              </a:rPr>
              <a:t>Contents Graph </a:t>
            </a:r>
            <a:endParaRPr lang="ko-KR" altLang="en-US" sz="1400" dirty="0">
              <a:solidFill>
                <a:schemeClr val="bg1"/>
              </a:solidFill>
              <a:latin typeface="Arial" pitchFamily="34" charset="0"/>
              <a:cs typeface="Arial" pitchFamily="34" charset="0"/>
            </a:endParaRPr>
          </a:p>
        </p:txBody>
      </p:sp>
      <p:cxnSp>
        <p:nvCxnSpPr>
          <p:cNvPr id="20" name="Straight Connector 19">
            <a:extLst>
              <a:ext uri="{FF2B5EF4-FFF2-40B4-BE49-F238E27FC236}">
                <a16:creationId xmlns:a16="http://schemas.microsoft.com/office/drawing/2014/main" id="{4D3D1AB1-6733-4739-84EE-DA524BAB066B}"/>
              </a:ext>
            </a:extLst>
          </p:cNvPr>
          <p:cNvCxnSpPr/>
          <p:nvPr/>
        </p:nvCxnSpPr>
        <p:spPr>
          <a:xfrm>
            <a:off x="7693417" y="2501706"/>
            <a:ext cx="2952000" cy="0"/>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3CDF4D87-78DD-45E7-B429-7C20E369ADCD}"/>
              </a:ext>
            </a:extLst>
          </p:cNvPr>
          <p:cNvGrpSpPr/>
          <p:nvPr/>
        </p:nvGrpSpPr>
        <p:grpSpPr>
          <a:xfrm>
            <a:off x="8914314" y="4969365"/>
            <a:ext cx="2352903" cy="1099865"/>
            <a:chOff x="634921" y="1725549"/>
            <a:chExt cx="2352903" cy="1099865"/>
          </a:xfrm>
        </p:grpSpPr>
        <p:sp>
          <p:nvSpPr>
            <p:cNvPr id="22" name="TextBox 21">
              <a:extLst>
                <a:ext uri="{FF2B5EF4-FFF2-40B4-BE49-F238E27FC236}">
                  <a16:creationId xmlns:a16="http://schemas.microsoft.com/office/drawing/2014/main" id="{C021D8BE-D2C6-47B4-A67C-9B986539780B}"/>
                </a:ext>
              </a:extLst>
            </p:cNvPr>
            <p:cNvSpPr txBox="1"/>
            <p:nvPr/>
          </p:nvSpPr>
          <p:spPr>
            <a:xfrm>
              <a:off x="634921" y="1994417"/>
              <a:ext cx="2352903" cy="830997"/>
            </a:xfrm>
            <a:prstGeom prst="rect">
              <a:avLst/>
            </a:prstGeom>
            <a:noFill/>
          </p:spPr>
          <p:txBody>
            <a:bodyPr wrap="square" rtlCol="0">
              <a:spAutoFit/>
            </a:bodyPr>
            <a:lstStyle/>
            <a:p>
              <a:pPr marL="171459" indent="-171459" algn="r">
                <a:buFont typeface="Wingdings" pitchFamily="2" charset="2"/>
                <a:buChar char="v"/>
              </a:pPr>
              <a:r>
                <a:rPr lang="en-US" altLang="ko-KR" sz="1200" dirty="0">
                  <a:solidFill>
                    <a:schemeClr val="bg1"/>
                  </a:solidFill>
                  <a:latin typeface="Arial" pitchFamily="34" charset="0"/>
                  <a:cs typeface="Arial" pitchFamily="34" charset="0"/>
                </a:rPr>
                <a:t>Get a modern PowerPoint</a:t>
              </a:r>
            </a:p>
            <a:p>
              <a:pPr marL="171459" indent="-171459" algn="r">
                <a:buFont typeface="Wingdings" pitchFamily="2" charset="2"/>
                <a:buChar char="v"/>
              </a:pPr>
              <a:r>
                <a:rPr lang="en-US" altLang="ko-KR" sz="1200" dirty="0">
                  <a:solidFill>
                    <a:schemeClr val="bg1"/>
                  </a:solidFill>
                  <a:latin typeface="Arial" pitchFamily="34" charset="0"/>
                  <a:cs typeface="Arial" pitchFamily="34" charset="0"/>
                </a:rPr>
                <a:t>Get a modern PowerPoint</a:t>
              </a:r>
            </a:p>
            <a:p>
              <a:pPr marL="171459" indent="-171459" algn="r">
                <a:buFont typeface="Wingdings" pitchFamily="2" charset="2"/>
                <a:buChar char="v"/>
              </a:pPr>
              <a:r>
                <a:rPr lang="en-US" altLang="ko-KR" sz="1200" dirty="0">
                  <a:solidFill>
                    <a:schemeClr val="bg1"/>
                  </a:solidFill>
                  <a:latin typeface="Arial" pitchFamily="34" charset="0"/>
                  <a:cs typeface="Arial" pitchFamily="34" charset="0"/>
                </a:rPr>
                <a:t>Get a modern PowerPoint</a:t>
              </a:r>
            </a:p>
            <a:p>
              <a:pPr marL="171459" indent="-171459" algn="r">
                <a:buFont typeface="Wingdings" pitchFamily="2" charset="2"/>
                <a:buChar char="v"/>
              </a:pPr>
              <a:r>
                <a:rPr lang="en-US" altLang="ko-KR" sz="1200" dirty="0">
                  <a:solidFill>
                    <a:schemeClr val="bg1"/>
                  </a:solidFill>
                  <a:latin typeface="Arial" pitchFamily="34" charset="0"/>
                  <a:cs typeface="Arial" pitchFamily="34" charset="0"/>
                </a:rPr>
                <a:t>Get a modern PowerPoint</a:t>
              </a:r>
            </a:p>
          </p:txBody>
        </p:sp>
        <p:sp>
          <p:nvSpPr>
            <p:cNvPr id="23" name="TextBox 22">
              <a:extLst>
                <a:ext uri="{FF2B5EF4-FFF2-40B4-BE49-F238E27FC236}">
                  <a16:creationId xmlns:a16="http://schemas.microsoft.com/office/drawing/2014/main" id="{536769B7-4E56-4CE7-8310-8B892C8CD65F}"/>
                </a:ext>
              </a:extLst>
            </p:cNvPr>
            <p:cNvSpPr txBox="1"/>
            <p:nvPr/>
          </p:nvSpPr>
          <p:spPr>
            <a:xfrm>
              <a:off x="634921" y="1725549"/>
              <a:ext cx="2352903" cy="307777"/>
            </a:xfrm>
            <a:prstGeom prst="rect">
              <a:avLst/>
            </a:prstGeom>
            <a:noFill/>
          </p:spPr>
          <p:txBody>
            <a:bodyPr wrap="square" rtlCol="0">
              <a:spAutoFit/>
            </a:bodyPr>
            <a:lstStyle/>
            <a:p>
              <a:pPr algn="r"/>
              <a:r>
                <a:rPr lang="en-US" altLang="ko-KR" sz="1400" b="1" dirty="0">
                  <a:solidFill>
                    <a:schemeClr val="bg1"/>
                  </a:solidFill>
                  <a:latin typeface="Arial" pitchFamily="34" charset="0"/>
                  <a:cs typeface="Arial" pitchFamily="34" charset="0"/>
                </a:rPr>
                <a:t>Add Contents Title</a:t>
              </a:r>
              <a:endParaRPr lang="ko-KR" altLang="en-US" sz="1400" b="1" dirty="0">
                <a:solidFill>
                  <a:schemeClr val="bg1"/>
                </a:solidFill>
                <a:latin typeface="Arial" pitchFamily="34" charset="0"/>
                <a:cs typeface="Arial" pitchFamily="34" charset="0"/>
              </a:endParaRPr>
            </a:p>
          </p:txBody>
        </p:sp>
      </p:grpSp>
      <p:sp>
        <p:nvSpPr>
          <p:cNvPr id="24" name="TextBox 23">
            <a:extLst>
              <a:ext uri="{FF2B5EF4-FFF2-40B4-BE49-F238E27FC236}">
                <a16:creationId xmlns:a16="http://schemas.microsoft.com/office/drawing/2014/main" id="{8296068B-68E7-431F-BE08-21E35A55A8FA}"/>
              </a:ext>
            </a:extLst>
          </p:cNvPr>
          <p:cNvSpPr txBox="1"/>
          <p:nvPr/>
        </p:nvSpPr>
        <p:spPr>
          <a:xfrm>
            <a:off x="6639896" y="4676977"/>
            <a:ext cx="1160852" cy="584775"/>
          </a:xfrm>
          <a:prstGeom prst="rect">
            <a:avLst/>
          </a:prstGeom>
          <a:noFill/>
        </p:spPr>
        <p:txBody>
          <a:bodyPr wrap="square" rtlCol="0">
            <a:spAutoFit/>
          </a:bodyPr>
          <a:lstStyle/>
          <a:p>
            <a:pPr algn="ctr"/>
            <a:r>
              <a:rPr lang="en-US" altLang="ko-KR" sz="3200" b="1" dirty="0">
                <a:ln w="12700">
                  <a:solidFill>
                    <a:schemeClr val="bg1"/>
                  </a:solidFill>
                </a:ln>
                <a:solidFill>
                  <a:schemeClr val="tx1">
                    <a:lumMod val="75000"/>
                    <a:lumOff val="25000"/>
                  </a:schemeClr>
                </a:solidFill>
                <a:latin typeface="Arial" pitchFamily="34" charset="0"/>
                <a:cs typeface="Arial" pitchFamily="34" charset="0"/>
              </a:rPr>
              <a:t>75%</a:t>
            </a:r>
            <a:endParaRPr lang="ko-KR" altLang="en-US" sz="3200" b="1" dirty="0">
              <a:ln w="12700">
                <a:solidFill>
                  <a:schemeClr val="bg1"/>
                </a:solidFill>
              </a:ln>
              <a:solidFill>
                <a:schemeClr val="tx1">
                  <a:lumMod val="75000"/>
                  <a:lumOff val="25000"/>
                </a:schemeClr>
              </a:solidFill>
              <a:latin typeface="Arial" pitchFamily="34" charset="0"/>
              <a:cs typeface="Arial" pitchFamily="34" charset="0"/>
            </a:endParaRPr>
          </a:p>
        </p:txBody>
      </p:sp>
      <p:sp>
        <p:nvSpPr>
          <p:cNvPr id="25" name="TextBox 24">
            <a:extLst>
              <a:ext uri="{FF2B5EF4-FFF2-40B4-BE49-F238E27FC236}">
                <a16:creationId xmlns:a16="http://schemas.microsoft.com/office/drawing/2014/main" id="{39224C53-6AFE-4D41-ACCA-5AEE3CA8F0F2}"/>
              </a:ext>
            </a:extLst>
          </p:cNvPr>
          <p:cNvSpPr txBox="1"/>
          <p:nvPr/>
        </p:nvSpPr>
        <p:spPr>
          <a:xfrm>
            <a:off x="5651583" y="3899367"/>
            <a:ext cx="951304" cy="523220"/>
          </a:xfrm>
          <a:prstGeom prst="rect">
            <a:avLst/>
          </a:prstGeom>
          <a:noFill/>
        </p:spPr>
        <p:txBody>
          <a:bodyPr wrap="square" rtlCol="0">
            <a:spAutoFit/>
          </a:bodyPr>
          <a:lstStyle/>
          <a:p>
            <a:pPr algn="ctr"/>
            <a:r>
              <a:rPr lang="en-US" altLang="ko-KR" sz="2800" b="1" dirty="0">
                <a:ln w="12700">
                  <a:solidFill>
                    <a:schemeClr val="bg1"/>
                  </a:solidFill>
                </a:ln>
                <a:solidFill>
                  <a:schemeClr val="tx1">
                    <a:lumMod val="75000"/>
                    <a:lumOff val="25000"/>
                  </a:schemeClr>
                </a:solidFill>
                <a:latin typeface="Arial" pitchFamily="34" charset="0"/>
                <a:cs typeface="Arial" pitchFamily="34" charset="0"/>
              </a:rPr>
              <a:t>62%</a:t>
            </a:r>
            <a:endParaRPr lang="ko-KR" altLang="en-US" sz="2800" b="1" dirty="0">
              <a:ln w="12700">
                <a:solidFill>
                  <a:schemeClr val="bg1"/>
                </a:solidFill>
              </a:ln>
              <a:solidFill>
                <a:schemeClr val="tx1">
                  <a:lumMod val="75000"/>
                  <a:lumOff val="25000"/>
                </a:schemeClr>
              </a:solidFill>
              <a:latin typeface="Arial" pitchFamily="34" charset="0"/>
              <a:cs typeface="Arial" pitchFamily="34" charset="0"/>
            </a:endParaRPr>
          </a:p>
        </p:txBody>
      </p:sp>
      <p:sp>
        <p:nvSpPr>
          <p:cNvPr id="26" name="TextBox 25">
            <a:extLst>
              <a:ext uri="{FF2B5EF4-FFF2-40B4-BE49-F238E27FC236}">
                <a16:creationId xmlns:a16="http://schemas.microsoft.com/office/drawing/2014/main" id="{8F3DDF94-2031-4502-9665-ABB642BE538B}"/>
              </a:ext>
            </a:extLst>
          </p:cNvPr>
          <p:cNvSpPr txBox="1"/>
          <p:nvPr/>
        </p:nvSpPr>
        <p:spPr>
          <a:xfrm rot="172123">
            <a:off x="4799300" y="4345113"/>
            <a:ext cx="951304" cy="461665"/>
          </a:xfrm>
          <a:prstGeom prst="rect">
            <a:avLst/>
          </a:prstGeom>
          <a:noFill/>
        </p:spPr>
        <p:txBody>
          <a:bodyPr wrap="square" rtlCol="0">
            <a:spAutoFit/>
          </a:bodyPr>
          <a:lstStyle/>
          <a:p>
            <a:pPr algn="ctr"/>
            <a:r>
              <a:rPr lang="en-US" altLang="ko-KR" sz="2400" b="1" dirty="0">
                <a:ln w="12700">
                  <a:solidFill>
                    <a:schemeClr val="bg1"/>
                  </a:solidFill>
                </a:ln>
                <a:solidFill>
                  <a:schemeClr val="tx1">
                    <a:lumMod val="75000"/>
                    <a:lumOff val="25000"/>
                  </a:schemeClr>
                </a:solidFill>
                <a:latin typeface="Arial" pitchFamily="34" charset="0"/>
                <a:cs typeface="Arial" pitchFamily="34" charset="0"/>
              </a:rPr>
              <a:t>40%</a:t>
            </a:r>
            <a:endParaRPr lang="ko-KR" altLang="en-US" sz="2400" b="1" dirty="0">
              <a:ln w="12700">
                <a:solidFill>
                  <a:schemeClr val="bg1"/>
                </a:solidFill>
              </a:ln>
              <a:solidFill>
                <a:schemeClr val="tx1">
                  <a:lumMod val="75000"/>
                  <a:lumOff val="25000"/>
                </a:schemeClr>
              </a:solidFill>
              <a:latin typeface="Arial" pitchFamily="34" charset="0"/>
              <a:cs typeface="Arial" pitchFamily="34" charset="0"/>
            </a:endParaRPr>
          </a:p>
        </p:txBody>
      </p:sp>
      <p:sp>
        <p:nvSpPr>
          <p:cNvPr id="27" name="TextBox 26">
            <a:extLst>
              <a:ext uri="{FF2B5EF4-FFF2-40B4-BE49-F238E27FC236}">
                <a16:creationId xmlns:a16="http://schemas.microsoft.com/office/drawing/2014/main" id="{CD7A6B9F-A4DD-4A4C-8566-02C76C389CA1}"/>
              </a:ext>
            </a:extLst>
          </p:cNvPr>
          <p:cNvSpPr txBox="1"/>
          <p:nvPr/>
        </p:nvSpPr>
        <p:spPr>
          <a:xfrm>
            <a:off x="4480265" y="5116714"/>
            <a:ext cx="951304" cy="461665"/>
          </a:xfrm>
          <a:prstGeom prst="rect">
            <a:avLst/>
          </a:prstGeom>
          <a:noFill/>
        </p:spPr>
        <p:txBody>
          <a:bodyPr wrap="square" rtlCol="0">
            <a:spAutoFit/>
          </a:bodyPr>
          <a:lstStyle/>
          <a:p>
            <a:pPr algn="ctr"/>
            <a:r>
              <a:rPr lang="en-US" altLang="ko-KR" sz="2400" b="1" dirty="0">
                <a:ln w="12700">
                  <a:solidFill>
                    <a:schemeClr val="bg1"/>
                  </a:solidFill>
                </a:ln>
                <a:solidFill>
                  <a:schemeClr val="tx1">
                    <a:lumMod val="75000"/>
                    <a:lumOff val="25000"/>
                  </a:schemeClr>
                </a:solidFill>
                <a:latin typeface="Arial" pitchFamily="34" charset="0"/>
                <a:cs typeface="Arial" pitchFamily="34" charset="0"/>
              </a:rPr>
              <a:t>31%</a:t>
            </a:r>
            <a:endParaRPr lang="ko-KR" altLang="en-US" sz="2400" b="1" dirty="0">
              <a:ln w="12700">
                <a:solidFill>
                  <a:schemeClr val="bg1"/>
                </a:solidFill>
              </a:ln>
              <a:solidFill>
                <a:schemeClr val="tx1">
                  <a:lumMod val="75000"/>
                  <a:lumOff val="25000"/>
                </a:schemeClr>
              </a:solidFill>
              <a:latin typeface="Arial" pitchFamily="34" charset="0"/>
              <a:cs typeface="Arial" pitchFamily="34" charset="0"/>
            </a:endParaRPr>
          </a:p>
        </p:txBody>
      </p:sp>
      <p:sp>
        <p:nvSpPr>
          <p:cNvPr id="28" name="TextBox 27">
            <a:extLst>
              <a:ext uri="{FF2B5EF4-FFF2-40B4-BE49-F238E27FC236}">
                <a16:creationId xmlns:a16="http://schemas.microsoft.com/office/drawing/2014/main" id="{ECEC55C9-A89A-4B3A-A8C2-D6C357E733E9}"/>
              </a:ext>
            </a:extLst>
          </p:cNvPr>
          <p:cNvSpPr txBox="1"/>
          <p:nvPr/>
        </p:nvSpPr>
        <p:spPr>
          <a:xfrm>
            <a:off x="5437233" y="5416200"/>
            <a:ext cx="936104" cy="307777"/>
          </a:xfrm>
          <a:prstGeom prst="rect">
            <a:avLst/>
          </a:prstGeom>
          <a:noFill/>
        </p:spPr>
        <p:txBody>
          <a:bodyPr wrap="square" rtlCol="0">
            <a:spAutoFit/>
          </a:bodyPr>
          <a:lstStyle/>
          <a:p>
            <a:pPr algn="ctr"/>
            <a:r>
              <a:rPr lang="en-US" altLang="ko-KR" sz="1400" b="1" dirty="0">
                <a:solidFill>
                  <a:schemeClr val="tx1">
                    <a:lumMod val="75000"/>
                    <a:lumOff val="25000"/>
                  </a:schemeClr>
                </a:solidFill>
                <a:latin typeface="Arial" pitchFamily="34" charset="0"/>
                <a:cs typeface="Arial" pitchFamily="34" charset="0"/>
              </a:rPr>
              <a:t>Add Text</a:t>
            </a:r>
            <a:endParaRPr lang="ko-KR" altLang="en-US" sz="1400" b="1" dirty="0">
              <a:solidFill>
                <a:schemeClr val="tx1">
                  <a:lumMod val="75000"/>
                  <a:lumOff val="25000"/>
                </a:schemeClr>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934B199F-F970-4E17-9B8E-3825D62FEC80}"/>
              </a:ext>
            </a:extLst>
          </p:cNvPr>
          <p:cNvGrpSpPr/>
          <p:nvPr/>
        </p:nvGrpSpPr>
        <p:grpSpPr>
          <a:xfrm rot="20941469">
            <a:off x="4997239" y="2464957"/>
            <a:ext cx="769656" cy="1559495"/>
            <a:chOff x="3789816" y="2639713"/>
            <a:chExt cx="690440" cy="1398986"/>
          </a:xfrm>
          <a:solidFill>
            <a:schemeClr val="bg1"/>
          </a:solidFill>
        </p:grpSpPr>
        <p:sp>
          <p:nvSpPr>
            <p:cNvPr id="30" name="Oval 29">
              <a:extLst>
                <a:ext uri="{FF2B5EF4-FFF2-40B4-BE49-F238E27FC236}">
                  <a16:creationId xmlns:a16="http://schemas.microsoft.com/office/drawing/2014/main" id="{F7078911-F635-4C89-80C5-66A416A99B4B}"/>
                </a:ext>
              </a:extLst>
            </p:cNvPr>
            <p:cNvSpPr/>
            <p:nvPr/>
          </p:nvSpPr>
          <p:spPr>
            <a:xfrm>
              <a:off x="4129882" y="2639713"/>
              <a:ext cx="249050" cy="2490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Freeform 51">
              <a:extLst>
                <a:ext uri="{FF2B5EF4-FFF2-40B4-BE49-F238E27FC236}">
                  <a16:creationId xmlns:a16="http://schemas.microsoft.com/office/drawing/2014/main" id="{83DC3942-7FF5-451A-8542-8AC428A58788}"/>
                </a:ext>
              </a:extLst>
            </p:cNvPr>
            <p:cNvSpPr/>
            <p:nvPr/>
          </p:nvSpPr>
          <p:spPr>
            <a:xfrm>
              <a:off x="3874483" y="2890551"/>
              <a:ext cx="605773" cy="948528"/>
            </a:xfrm>
            <a:custGeom>
              <a:avLst/>
              <a:gdLst>
                <a:gd name="connsiteX0" fmla="*/ 752475 w 1962150"/>
                <a:gd name="connsiteY0" fmla="*/ 0 h 2981325"/>
                <a:gd name="connsiteX1" fmla="*/ 1304925 w 1962150"/>
                <a:gd name="connsiteY1" fmla="*/ 333375 h 2981325"/>
                <a:gd name="connsiteX2" fmla="*/ 1133475 w 1962150"/>
                <a:gd name="connsiteY2" fmla="*/ 1400175 h 2981325"/>
                <a:gd name="connsiteX3" fmla="*/ 1962150 w 1962150"/>
                <a:gd name="connsiteY3" fmla="*/ 1771650 h 2981325"/>
                <a:gd name="connsiteX4" fmla="*/ 1924050 w 1962150"/>
                <a:gd name="connsiteY4" fmla="*/ 2981325 h 2981325"/>
                <a:gd name="connsiteX5" fmla="*/ 1485900 w 1962150"/>
                <a:gd name="connsiteY5" fmla="*/ 2962275 h 2981325"/>
                <a:gd name="connsiteX6" fmla="*/ 1514475 w 1962150"/>
                <a:gd name="connsiteY6" fmla="*/ 2085975 h 2981325"/>
                <a:gd name="connsiteX7" fmla="*/ 514350 w 1962150"/>
                <a:gd name="connsiteY7" fmla="*/ 1676400 h 2981325"/>
                <a:gd name="connsiteX8" fmla="*/ 571500 w 1962150"/>
                <a:gd name="connsiteY8" fmla="*/ 504825 h 2981325"/>
                <a:gd name="connsiteX9" fmla="*/ 285750 w 1962150"/>
                <a:gd name="connsiteY9" fmla="*/ 638175 h 2981325"/>
                <a:gd name="connsiteX10" fmla="*/ 0 w 1962150"/>
                <a:gd name="connsiteY10" fmla="*/ 428625 h 2981325"/>
                <a:gd name="connsiteX11" fmla="*/ 752475 w 1962150"/>
                <a:gd name="connsiteY11" fmla="*/ 0 h 2981325"/>
                <a:gd name="connsiteX0" fmla="*/ 752475 w 1962150"/>
                <a:gd name="connsiteY0" fmla="*/ 0 h 2981325"/>
                <a:gd name="connsiteX1" fmla="*/ 1304925 w 1962150"/>
                <a:gd name="connsiteY1" fmla="*/ 333375 h 2981325"/>
                <a:gd name="connsiteX2" fmla="*/ 1133475 w 1962150"/>
                <a:gd name="connsiteY2" fmla="*/ 1400175 h 2981325"/>
                <a:gd name="connsiteX3" fmla="*/ 1962150 w 1962150"/>
                <a:gd name="connsiteY3" fmla="*/ 1771650 h 2981325"/>
                <a:gd name="connsiteX4" fmla="*/ 1924050 w 1962150"/>
                <a:gd name="connsiteY4" fmla="*/ 2981325 h 2981325"/>
                <a:gd name="connsiteX5" fmla="*/ 1485900 w 1962150"/>
                <a:gd name="connsiteY5" fmla="*/ 2962275 h 2981325"/>
                <a:gd name="connsiteX6" fmla="*/ 1514475 w 1962150"/>
                <a:gd name="connsiteY6" fmla="*/ 2085975 h 2981325"/>
                <a:gd name="connsiteX7" fmla="*/ 514350 w 1962150"/>
                <a:gd name="connsiteY7" fmla="*/ 1676400 h 2981325"/>
                <a:gd name="connsiteX8" fmla="*/ 571500 w 1962150"/>
                <a:gd name="connsiteY8" fmla="*/ 504825 h 2981325"/>
                <a:gd name="connsiteX9" fmla="*/ 285750 w 1962150"/>
                <a:gd name="connsiteY9" fmla="*/ 638175 h 2981325"/>
                <a:gd name="connsiteX10" fmla="*/ 0 w 1962150"/>
                <a:gd name="connsiteY10" fmla="*/ 428625 h 2981325"/>
                <a:gd name="connsiteX11" fmla="*/ 752475 w 1962150"/>
                <a:gd name="connsiteY11" fmla="*/ 0 h 2981325"/>
                <a:gd name="connsiteX0" fmla="*/ 752475 w 1962150"/>
                <a:gd name="connsiteY0" fmla="*/ 0 h 2981325"/>
                <a:gd name="connsiteX1" fmla="*/ 1304925 w 1962150"/>
                <a:gd name="connsiteY1" fmla="*/ 333375 h 2981325"/>
                <a:gd name="connsiteX2" fmla="*/ 1133475 w 1962150"/>
                <a:gd name="connsiteY2" fmla="*/ 1400175 h 2981325"/>
                <a:gd name="connsiteX3" fmla="*/ 1962150 w 1962150"/>
                <a:gd name="connsiteY3" fmla="*/ 1771650 h 2981325"/>
                <a:gd name="connsiteX4" fmla="*/ 1924050 w 1962150"/>
                <a:gd name="connsiteY4" fmla="*/ 2981325 h 2981325"/>
                <a:gd name="connsiteX5" fmla="*/ 1485900 w 1962150"/>
                <a:gd name="connsiteY5" fmla="*/ 2962275 h 2981325"/>
                <a:gd name="connsiteX6" fmla="*/ 1514475 w 1962150"/>
                <a:gd name="connsiteY6" fmla="*/ 2085975 h 2981325"/>
                <a:gd name="connsiteX7" fmla="*/ 514350 w 1962150"/>
                <a:gd name="connsiteY7" fmla="*/ 1676400 h 2981325"/>
                <a:gd name="connsiteX8" fmla="*/ 571500 w 1962150"/>
                <a:gd name="connsiteY8" fmla="*/ 504825 h 2981325"/>
                <a:gd name="connsiteX9" fmla="*/ 285750 w 1962150"/>
                <a:gd name="connsiteY9" fmla="*/ 638175 h 2981325"/>
                <a:gd name="connsiteX10" fmla="*/ 0 w 1962150"/>
                <a:gd name="connsiteY10" fmla="*/ 428625 h 2981325"/>
                <a:gd name="connsiteX11" fmla="*/ 752475 w 1962150"/>
                <a:gd name="connsiteY11" fmla="*/ 0 h 2981325"/>
                <a:gd name="connsiteX0" fmla="*/ 752475 w 1962150"/>
                <a:gd name="connsiteY0" fmla="*/ 0 h 2981325"/>
                <a:gd name="connsiteX1" fmla="*/ 1304925 w 1962150"/>
                <a:gd name="connsiteY1" fmla="*/ 333375 h 2981325"/>
                <a:gd name="connsiteX2" fmla="*/ 1133475 w 1962150"/>
                <a:gd name="connsiteY2" fmla="*/ 1400175 h 2981325"/>
                <a:gd name="connsiteX3" fmla="*/ 1962150 w 1962150"/>
                <a:gd name="connsiteY3" fmla="*/ 1771650 h 2981325"/>
                <a:gd name="connsiteX4" fmla="*/ 1924050 w 1962150"/>
                <a:gd name="connsiteY4" fmla="*/ 2981325 h 2981325"/>
                <a:gd name="connsiteX5" fmla="*/ 1485900 w 1962150"/>
                <a:gd name="connsiteY5" fmla="*/ 2962275 h 2981325"/>
                <a:gd name="connsiteX6" fmla="*/ 1514475 w 1962150"/>
                <a:gd name="connsiteY6" fmla="*/ 2085975 h 2981325"/>
                <a:gd name="connsiteX7" fmla="*/ 514350 w 1962150"/>
                <a:gd name="connsiteY7" fmla="*/ 1676400 h 2981325"/>
                <a:gd name="connsiteX8" fmla="*/ 571500 w 1962150"/>
                <a:gd name="connsiteY8" fmla="*/ 504825 h 2981325"/>
                <a:gd name="connsiteX9" fmla="*/ 285750 w 1962150"/>
                <a:gd name="connsiteY9" fmla="*/ 638175 h 2981325"/>
                <a:gd name="connsiteX10" fmla="*/ 0 w 1962150"/>
                <a:gd name="connsiteY10" fmla="*/ 428625 h 2981325"/>
                <a:gd name="connsiteX11" fmla="*/ 752475 w 1962150"/>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50656 w 1998331"/>
                <a:gd name="connsiteY6" fmla="*/ 2085975 h 2981325"/>
                <a:gd name="connsiteX7" fmla="*/ 550531 w 1998331"/>
                <a:gd name="connsiteY7" fmla="*/ 1676400 h 2981325"/>
                <a:gd name="connsiteX8" fmla="*/ 607681 w 1998331"/>
                <a:gd name="connsiteY8" fmla="*/ 504825 h 2981325"/>
                <a:gd name="connsiteX9" fmla="*/ 321931 w 1998331"/>
                <a:gd name="connsiteY9" fmla="*/ 638175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50656 w 1998331"/>
                <a:gd name="connsiteY6" fmla="*/ 2085975 h 2981325"/>
                <a:gd name="connsiteX7" fmla="*/ 550531 w 1998331"/>
                <a:gd name="connsiteY7" fmla="*/ 1676400 h 2981325"/>
                <a:gd name="connsiteX8" fmla="*/ 607681 w 1998331"/>
                <a:gd name="connsiteY8" fmla="*/ 504825 h 2981325"/>
                <a:gd name="connsiteX9" fmla="*/ 321931 w 1998331"/>
                <a:gd name="connsiteY9" fmla="*/ 638175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50656 w 1998331"/>
                <a:gd name="connsiteY6" fmla="*/ 2085975 h 2981325"/>
                <a:gd name="connsiteX7" fmla="*/ 550531 w 1998331"/>
                <a:gd name="connsiteY7" fmla="*/ 1676400 h 2981325"/>
                <a:gd name="connsiteX8" fmla="*/ 607681 w 1998331"/>
                <a:gd name="connsiteY8" fmla="*/ 504825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50656 w 1998331"/>
                <a:gd name="connsiteY6" fmla="*/ 2085975 h 2981325"/>
                <a:gd name="connsiteX7" fmla="*/ 550531 w 1998331"/>
                <a:gd name="connsiteY7" fmla="*/ 1676400 h 2981325"/>
                <a:gd name="connsiteX8" fmla="*/ 640573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50656 w 1998331"/>
                <a:gd name="connsiteY6" fmla="*/ 2085975 h 2981325"/>
                <a:gd name="connsiteX7" fmla="*/ 550531 w 1998331"/>
                <a:gd name="connsiteY7" fmla="*/ 1676400 h 2981325"/>
                <a:gd name="connsiteX8" fmla="*/ 657019 w 1998331"/>
                <a:gd name="connsiteY8" fmla="*/ 465355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50656 w 1998331"/>
                <a:gd name="connsiteY6" fmla="*/ 2085975 h 2981325"/>
                <a:gd name="connsiteX7" fmla="*/ 550531 w 1998331"/>
                <a:gd name="connsiteY7" fmla="*/ 1676400 h 2981325"/>
                <a:gd name="connsiteX8" fmla="*/ 666886 w 1998331"/>
                <a:gd name="connsiteY8" fmla="*/ 468644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50656 w 1998331"/>
                <a:gd name="connsiteY6" fmla="*/ 2085975 h 2981325"/>
                <a:gd name="connsiteX7" fmla="*/ 471590 w 1998331"/>
                <a:gd name="connsiteY7" fmla="*/ 1452734 h 2981325"/>
                <a:gd name="connsiteX8" fmla="*/ 666886 w 1998331"/>
                <a:gd name="connsiteY8" fmla="*/ 468644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50656 w 1998331"/>
                <a:gd name="connsiteY6" fmla="*/ 2085975 h 2981325"/>
                <a:gd name="connsiteX7" fmla="*/ 471590 w 1998331"/>
                <a:gd name="connsiteY7" fmla="*/ 1452734 h 2981325"/>
                <a:gd name="connsiteX8" fmla="*/ 643862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50656 w 1998331"/>
                <a:gd name="connsiteY6" fmla="*/ 2085975 h 2981325"/>
                <a:gd name="connsiteX7" fmla="*/ 494614 w 1998331"/>
                <a:gd name="connsiteY7" fmla="*/ 1459312 h 2981325"/>
                <a:gd name="connsiteX8" fmla="*/ 643862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83548 w 1998331"/>
                <a:gd name="connsiteY6" fmla="*/ 1990588 h 2981325"/>
                <a:gd name="connsiteX7" fmla="*/ 494614 w 1998331"/>
                <a:gd name="connsiteY7" fmla="*/ 1459312 h 2981325"/>
                <a:gd name="connsiteX8" fmla="*/ 643862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60524 w 1998331"/>
                <a:gd name="connsiteY6" fmla="*/ 2030058 h 2981325"/>
                <a:gd name="connsiteX7" fmla="*/ 494614 w 1998331"/>
                <a:gd name="connsiteY7" fmla="*/ 1459312 h 2981325"/>
                <a:gd name="connsiteX8" fmla="*/ 643862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60524 w 1998331"/>
                <a:gd name="connsiteY6" fmla="*/ 2030058 h 2981325"/>
                <a:gd name="connsiteX7" fmla="*/ 494614 w 1998331"/>
                <a:gd name="connsiteY7" fmla="*/ 1459312 h 2981325"/>
                <a:gd name="connsiteX8" fmla="*/ 643862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60524 w 1998331"/>
                <a:gd name="connsiteY6" fmla="*/ 2030058 h 2981325"/>
                <a:gd name="connsiteX7" fmla="*/ 494614 w 1998331"/>
                <a:gd name="connsiteY7" fmla="*/ 1459312 h 2981325"/>
                <a:gd name="connsiteX8" fmla="*/ 643862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69656 w 1998331"/>
                <a:gd name="connsiteY2" fmla="*/ 140017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60524 w 1998331"/>
                <a:gd name="connsiteY6" fmla="*/ 2030058 h 2981325"/>
                <a:gd name="connsiteX7" fmla="*/ 494614 w 1998331"/>
                <a:gd name="connsiteY7" fmla="*/ 1459312 h 2981325"/>
                <a:gd name="connsiteX8" fmla="*/ 643862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17028 w 1998331"/>
                <a:gd name="connsiteY2" fmla="*/ 1406753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60524 w 1998331"/>
                <a:gd name="connsiteY6" fmla="*/ 2030058 h 2981325"/>
                <a:gd name="connsiteX7" fmla="*/ 494614 w 1998331"/>
                <a:gd name="connsiteY7" fmla="*/ 1459312 h 2981325"/>
                <a:gd name="connsiteX8" fmla="*/ 643862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090714 w 1998331"/>
                <a:gd name="connsiteY2" fmla="*/ 1423199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60524 w 1998331"/>
                <a:gd name="connsiteY6" fmla="*/ 2030058 h 2981325"/>
                <a:gd name="connsiteX7" fmla="*/ 494614 w 1998331"/>
                <a:gd name="connsiteY7" fmla="*/ 1459312 h 2981325"/>
                <a:gd name="connsiteX8" fmla="*/ 643862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30185 w 1998331"/>
                <a:gd name="connsiteY2" fmla="*/ 139688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60524 w 1998331"/>
                <a:gd name="connsiteY6" fmla="*/ 2030058 h 2981325"/>
                <a:gd name="connsiteX7" fmla="*/ 494614 w 1998331"/>
                <a:gd name="connsiteY7" fmla="*/ 1459312 h 2981325"/>
                <a:gd name="connsiteX8" fmla="*/ 643862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98331"/>
                <a:gd name="connsiteY0" fmla="*/ 0 h 2981325"/>
                <a:gd name="connsiteX1" fmla="*/ 1341106 w 1998331"/>
                <a:gd name="connsiteY1" fmla="*/ 333375 h 2981325"/>
                <a:gd name="connsiteX2" fmla="*/ 1130185 w 1998331"/>
                <a:gd name="connsiteY2" fmla="*/ 1396885 h 2981325"/>
                <a:gd name="connsiteX3" fmla="*/ 1998331 w 1998331"/>
                <a:gd name="connsiteY3" fmla="*/ 1771650 h 2981325"/>
                <a:gd name="connsiteX4" fmla="*/ 1960231 w 1998331"/>
                <a:gd name="connsiteY4" fmla="*/ 2981325 h 2981325"/>
                <a:gd name="connsiteX5" fmla="*/ 1522081 w 1998331"/>
                <a:gd name="connsiteY5" fmla="*/ 2962275 h 2981325"/>
                <a:gd name="connsiteX6" fmla="*/ 1560524 w 1998331"/>
                <a:gd name="connsiteY6" fmla="*/ 2030058 h 2981325"/>
                <a:gd name="connsiteX7" fmla="*/ 494614 w 1998331"/>
                <a:gd name="connsiteY7" fmla="*/ 1459312 h 2981325"/>
                <a:gd name="connsiteX8" fmla="*/ 643862 w 1998331"/>
                <a:gd name="connsiteY8" fmla="*/ 481801 h 2981325"/>
                <a:gd name="connsiteX9" fmla="*/ 302196 w 1998331"/>
                <a:gd name="connsiteY9" fmla="*/ 657911 h 2981325"/>
                <a:gd name="connsiteX10" fmla="*/ 0 w 1998331"/>
                <a:gd name="connsiteY10" fmla="*/ 395733 h 2981325"/>
                <a:gd name="connsiteX11" fmla="*/ 788656 w 1998331"/>
                <a:gd name="connsiteY11" fmla="*/ 0 h 2981325"/>
                <a:gd name="connsiteX0" fmla="*/ 788656 w 1960231"/>
                <a:gd name="connsiteY0" fmla="*/ 0 h 2981325"/>
                <a:gd name="connsiteX1" fmla="*/ 1341106 w 1960231"/>
                <a:gd name="connsiteY1" fmla="*/ 333375 h 2981325"/>
                <a:gd name="connsiteX2" fmla="*/ 1130185 w 1960231"/>
                <a:gd name="connsiteY2" fmla="*/ 1396885 h 2981325"/>
                <a:gd name="connsiteX3" fmla="*/ 1906233 w 1960231"/>
                <a:gd name="connsiteY3" fmla="*/ 1669684 h 2981325"/>
                <a:gd name="connsiteX4" fmla="*/ 1960231 w 1960231"/>
                <a:gd name="connsiteY4" fmla="*/ 2981325 h 2981325"/>
                <a:gd name="connsiteX5" fmla="*/ 1522081 w 1960231"/>
                <a:gd name="connsiteY5" fmla="*/ 2962275 h 2981325"/>
                <a:gd name="connsiteX6" fmla="*/ 1560524 w 1960231"/>
                <a:gd name="connsiteY6" fmla="*/ 2030058 h 2981325"/>
                <a:gd name="connsiteX7" fmla="*/ 494614 w 1960231"/>
                <a:gd name="connsiteY7" fmla="*/ 1459312 h 2981325"/>
                <a:gd name="connsiteX8" fmla="*/ 643862 w 1960231"/>
                <a:gd name="connsiteY8" fmla="*/ 481801 h 2981325"/>
                <a:gd name="connsiteX9" fmla="*/ 302196 w 1960231"/>
                <a:gd name="connsiteY9" fmla="*/ 657911 h 2981325"/>
                <a:gd name="connsiteX10" fmla="*/ 0 w 1960231"/>
                <a:gd name="connsiteY10" fmla="*/ 395733 h 2981325"/>
                <a:gd name="connsiteX11" fmla="*/ 788656 w 1960231"/>
                <a:gd name="connsiteY11" fmla="*/ 0 h 2981325"/>
                <a:gd name="connsiteX0" fmla="*/ 788656 w 1950363"/>
                <a:gd name="connsiteY0" fmla="*/ 0 h 2962275"/>
                <a:gd name="connsiteX1" fmla="*/ 1341106 w 1950363"/>
                <a:gd name="connsiteY1" fmla="*/ 333375 h 2962275"/>
                <a:gd name="connsiteX2" fmla="*/ 1130185 w 1950363"/>
                <a:gd name="connsiteY2" fmla="*/ 1396885 h 2962275"/>
                <a:gd name="connsiteX3" fmla="*/ 1906233 w 1950363"/>
                <a:gd name="connsiteY3" fmla="*/ 1669684 h 2962275"/>
                <a:gd name="connsiteX4" fmla="*/ 1950363 w 1950363"/>
                <a:gd name="connsiteY4" fmla="*/ 2928698 h 2962275"/>
                <a:gd name="connsiteX5" fmla="*/ 1522081 w 1950363"/>
                <a:gd name="connsiteY5" fmla="*/ 2962275 h 2962275"/>
                <a:gd name="connsiteX6" fmla="*/ 1560524 w 1950363"/>
                <a:gd name="connsiteY6" fmla="*/ 2030058 h 2962275"/>
                <a:gd name="connsiteX7" fmla="*/ 494614 w 1950363"/>
                <a:gd name="connsiteY7" fmla="*/ 1459312 h 2962275"/>
                <a:gd name="connsiteX8" fmla="*/ 643862 w 1950363"/>
                <a:gd name="connsiteY8" fmla="*/ 481801 h 2962275"/>
                <a:gd name="connsiteX9" fmla="*/ 302196 w 1950363"/>
                <a:gd name="connsiteY9" fmla="*/ 657911 h 2962275"/>
                <a:gd name="connsiteX10" fmla="*/ 0 w 1950363"/>
                <a:gd name="connsiteY10" fmla="*/ 395733 h 2962275"/>
                <a:gd name="connsiteX11" fmla="*/ 788656 w 1950363"/>
                <a:gd name="connsiteY11" fmla="*/ 0 h 2962275"/>
                <a:gd name="connsiteX0" fmla="*/ 788656 w 1937206"/>
                <a:gd name="connsiteY0" fmla="*/ 0 h 2962275"/>
                <a:gd name="connsiteX1" fmla="*/ 1341106 w 1937206"/>
                <a:gd name="connsiteY1" fmla="*/ 333375 h 2962275"/>
                <a:gd name="connsiteX2" fmla="*/ 1130185 w 1937206"/>
                <a:gd name="connsiteY2" fmla="*/ 1396885 h 2962275"/>
                <a:gd name="connsiteX3" fmla="*/ 1906233 w 1937206"/>
                <a:gd name="connsiteY3" fmla="*/ 1669684 h 2962275"/>
                <a:gd name="connsiteX4" fmla="*/ 1937206 w 1937206"/>
                <a:gd name="connsiteY4" fmla="*/ 2928698 h 2962275"/>
                <a:gd name="connsiteX5" fmla="*/ 1522081 w 1937206"/>
                <a:gd name="connsiteY5" fmla="*/ 2962275 h 2962275"/>
                <a:gd name="connsiteX6" fmla="*/ 1560524 w 1937206"/>
                <a:gd name="connsiteY6" fmla="*/ 2030058 h 2962275"/>
                <a:gd name="connsiteX7" fmla="*/ 494614 w 1937206"/>
                <a:gd name="connsiteY7" fmla="*/ 1459312 h 2962275"/>
                <a:gd name="connsiteX8" fmla="*/ 643862 w 1937206"/>
                <a:gd name="connsiteY8" fmla="*/ 481801 h 2962275"/>
                <a:gd name="connsiteX9" fmla="*/ 302196 w 1937206"/>
                <a:gd name="connsiteY9" fmla="*/ 657911 h 2962275"/>
                <a:gd name="connsiteX10" fmla="*/ 0 w 1937206"/>
                <a:gd name="connsiteY10" fmla="*/ 395733 h 2962275"/>
                <a:gd name="connsiteX11" fmla="*/ 788656 w 1937206"/>
                <a:gd name="connsiteY11" fmla="*/ 0 h 2962275"/>
                <a:gd name="connsiteX0" fmla="*/ 788656 w 1994509"/>
                <a:gd name="connsiteY0" fmla="*/ 0 h 2962275"/>
                <a:gd name="connsiteX1" fmla="*/ 1341106 w 1994509"/>
                <a:gd name="connsiteY1" fmla="*/ 333375 h 2962275"/>
                <a:gd name="connsiteX2" fmla="*/ 1130185 w 1994509"/>
                <a:gd name="connsiteY2" fmla="*/ 1396885 h 2962275"/>
                <a:gd name="connsiteX3" fmla="*/ 1906233 w 1994509"/>
                <a:gd name="connsiteY3" fmla="*/ 1669684 h 2962275"/>
                <a:gd name="connsiteX4" fmla="*/ 1937206 w 1994509"/>
                <a:gd name="connsiteY4" fmla="*/ 2928698 h 2962275"/>
                <a:gd name="connsiteX5" fmla="*/ 1522081 w 1994509"/>
                <a:gd name="connsiteY5" fmla="*/ 2962275 h 2962275"/>
                <a:gd name="connsiteX6" fmla="*/ 1560524 w 1994509"/>
                <a:gd name="connsiteY6" fmla="*/ 2030058 h 2962275"/>
                <a:gd name="connsiteX7" fmla="*/ 494614 w 1994509"/>
                <a:gd name="connsiteY7" fmla="*/ 1459312 h 2962275"/>
                <a:gd name="connsiteX8" fmla="*/ 643862 w 1994509"/>
                <a:gd name="connsiteY8" fmla="*/ 481801 h 2962275"/>
                <a:gd name="connsiteX9" fmla="*/ 302196 w 1994509"/>
                <a:gd name="connsiteY9" fmla="*/ 657911 h 2962275"/>
                <a:gd name="connsiteX10" fmla="*/ 0 w 1994509"/>
                <a:gd name="connsiteY10" fmla="*/ 395733 h 2962275"/>
                <a:gd name="connsiteX11" fmla="*/ 788656 w 1994509"/>
                <a:gd name="connsiteY11" fmla="*/ 0 h 2962275"/>
                <a:gd name="connsiteX0" fmla="*/ 788656 w 2013417"/>
                <a:gd name="connsiteY0" fmla="*/ 0 h 2962275"/>
                <a:gd name="connsiteX1" fmla="*/ 1341106 w 2013417"/>
                <a:gd name="connsiteY1" fmla="*/ 333375 h 2962275"/>
                <a:gd name="connsiteX2" fmla="*/ 1130185 w 2013417"/>
                <a:gd name="connsiteY2" fmla="*/ 1396885 h 2962275"/>
                <a:gd name="connsiteX3" fmla="*/ 1906233 w 2013417"/>
                <a:gd name="connsiteY3" fmla="*/ 1669684 h 2962275"/>
                <a:gd name="connsiteX4" fmla="*/ 1937206 w 2013417"/>
                <a:gd name="connsiteY4" fmla="*/ 2928698 h 2962275"/>
                <a:gd name="connsiteX5" fmla="*/ 1522081 w 2013417"/>
                <a:gd name="connsiteY5" fmla="*/ 2962275 h 2962275"/>
                <a:gd name="connsiteX6" fmla="*/ 1560524 w 2013417"/>
                <a:gd name="connsiteY6" fmla="*/ 2030058 h 2962275"/>
                <a:gd name="connsiteX7" fmla="*/ 494614 w 2013417"/>
                <a:gd name="connsiteY7" fmla="*/ 1459312 h 2962275"/>
                <a:gd name="connsiteX8" fmla="*/ 643862 w 2013417"/>
                <a:gd name="connsiteY8" fmla="*/ 481801 h 2962275"/>
                <a:gd name="connsiteX9" fmla="*/ 302196 w 2013417"/>
                <a:gd name="connsiteY9" fmla="*/ 657911 h 2962275"/>
                <a:gd name="connsiteX10" fmla="*/ 0 w 2013417"/>
                <a:gd name="connsiteY10" fmla="*/ 395733 h 2962275"/>
                <a:gd name="connsiteX11" fmla="*/ 788656 w 2013417"/>
                <a:gd name="connsiteY11" fmla="*/ 0 h 2962275"/>
                <a:gd name="connsiteX0" fmla="*/ 788656 w 2028526"/>
                <a:gd name="connsiteY0" fmla="*/ 0 h 2962275"/>
                <a:gd name="connsiteX1" fmla="*/ 1341106 w 2028526"/>
                <a:gd name="connsiteY1" fmla="*/ 333375 h 2962275"/>
                <a:gd name="connsiteX2" fmla="*/ 1130185 w 2028526"/>
                <a:gd name="connsiteY2" fmla="*/ 1396885 h 2962275"/>
                <a:gd name="connsiteX3" fmla="*/ 1906233 w 2028526"/>
                <a:gd name="connsiteY3" fmla="*/ 1669684 h 2962275"/>
                <a:gd name="connsiteX4" fmla="*/ 1937206 w 2028526"/>
                <a:gd name="connsiteY4" fmla="*/ 2928698 h 2962275"/>
                <a:gd name="connsiteX5" fmla="*/ 1522081 w 2028526"/>
                <a:gd name="connsiteY5" fmla="*/ 2962275 h 2962275"/>
                <a:gd name="connsiteX6" fmla="*/ 1560524 w 2028526"/>
                <a:gd name="connsiteY6" fmla="*/ 2030058 h 2962275"/>
                <a:gd name="connsiteX7" fmla="*/ 494614 w 2028526"/>
                <a:gd name="connsiteY7" fmla="*/ 1459312 h 2962275"/>
                <a:gd name="connsiteX8" fmla="*/ 643862 w 2028526"/>
                <a:gd name="connsiteY8" fmla="*/ 481801 h 2962275"/>
                <a:gd name="connsiteX9" fmla="*/ 302196 w 2028526"/>
                <a:gd name="connsiteY9" fmla="*/ 657911 h 2962275"/>
                <a:gd name="connsiteX10" fmla="*/ 0 w 2028526"/>
                <a:gd name="connsiteY10" fmla="*/ 395733 h 2962275"/>
                <a:gd name="connsiteX11" fmla="*/ 788656 w 2028526"/>
                <a:gd name="connsiteY11" fmla="*/ 0 h 2962275"/>
                <a:gd name="connsiteX0" fmla="*/ 788656 w 2048244"/>
                <a:gd name="connsiteY0" fmla="*/ 0 h 2962275"/>
                <a:gd name="connsiteX1" fmla="*/ 1341106 w 2048244"/>
                <a:gd name="connsiteY1" fmla="*/ 333375 h 2962275"/>
                <a:gd name="connsiteX2" fmla="*/ 1130185 w 2048244"/>
                <a:gd name="connsiteY2" fmla="*/ 1396885 h 2962275"/>
                <a:gd name="connsiteX3" fmla="*/ 1935836 w 2048244"/>
                <a:gd name="connsiteY3" fmla="*/ 1679551 h 2962275"/>
                <a:gd name="connsiteX4" fmla="*/ 1937206 w 2048244"/>
                <a:gd name="connsiteY4" fmla="*/ 2928698 h 2962275"/>
                <a:gd name="connsiteX5" fmla="*/ 1522081 w 2048244"/>
                <a:gd name="connsiteY5" fmla="*/ 2962275 h 2962275"/>
                <a:gd name="connsiteX6" fmla="*/ 1560524 w 2048244"/>
                <a:gd name="connsiteY6" fmla="*/ 2030058 h 2962275"/>
                <a:gd name="connsiteX7" fmla="*/ 494614 w 2048244"/>
                <a:gd name="connsiteY7" fmla="*/ 1459312 h 2962275"/>
                <a:gd name="connsiteX8" fmla="*/ 643862 w 2048244"/>
                <a:gd name="connsiteY8" fmla="*/ 481801 h 2962275"/>
                <a:gd name="connsiteX9" fmla="*/ 302196 w 2048244"/>
                <a:gd name="connsiteY9" fmla="*/ 657911 h 2962275"/>
                <a:gd name="connsiteX10" fmla="*/ 0 w 2048244"/>
                <a:gd name="connsiteY10" fmla="*/ 395733 h 2962275"/>
                <a:gd name="connsiteX11" fmla="*/ 788656 w 2048244"/>
                <a:gd name="connsiteY11" fmla="*/ 0 h 2962275"/>
                <a:gd name="connsiteX0" fmla="*/ 788656 w 2020800"/>
                <a:gd name="connsiteY0" fmla="*/ 0 h 2962275"/>
                <a:gd name="connsiteX1" fmla="*/ 1341106 w 2020800"/>
                <a:gd name="connsiteY1" fmla="*/ 333375 h 2962275"/>
                <a:gd name="connsiteX2" fmla="*/ 1130185 w 2020800"/>
                <a:gd name="connsiteY2" fmla="*/ 1396885 h 2962275"/>
                <a:gd name="connsiteX3" fmla="*/ 1935836 w 2020800"/>
                <a:gd name="connsiteY3" fmla="*/ 1679551 h 2962275"/>
                <a:gd name="connsiteX4" fmla="*/ 1937206 w 2020800"/>
                <a:gd name="connsiteY4" fmla="*/ 2928698 h 2962275"/>
                <a:gd name="connsiteX5" fmla="*/ 1522081 w 2020800"/>
                <a:gd name="connsiteY5" fmla="*/ 2962275 h 2962275"/>
                <a:gd name="connsiteX6" fmla="*/ 1560524 w 2020800"/>
                <a:gd name="connsiteY6" fmla="*/ 2030058 h 2962275"/>
                <a:gd name="connsiteX7" fmla="*/ 494614 w 2020800"/>
                <a:gd name="connsiteY7" fmla="*/ 1459312 h 2962275"/>
                <a:gd name="connsiteX8" fmla="*/ 643862 w 2020800"/>
                <a:gd name="connsiteY8" fmla="*/ 481801 h 2962275"/>
                <a:gd name="connsiteX9" fmla="*/ 302196 w 2020800"/>
                <a:gd name="connsiteY9" fmla="*/ 657911 h 2962275"/>
                <a:gd name="connsiteX10" fmla="*/ 0 w 2020800"/>
                <a:gd name="connsiteY10" fmla="*/ 395733 h 2962275"/>
                <a:gd name="connsiteX11" fmla="*/ 788656 w 2020800"/>
                <a:gd name="connsiteY11" fmla="*/ 0 h 2962275"/>
                <a:gd name="connsiteX0" fmla="*/ 788656 w 1996573"/>
                <a:gd name="connsiteY0" fmla="*/ 0 h 2962275"/>
                <a:gd name="connsiteX1" fmla="*/ 1341106 w 1996573"/>
                <a:gd name="connsiteY1" fmla="*/ 333375 h 2962275"/>
                <a:gd name="connsiteX2" fmla="*/ 1130185 w 1996573"/>
                <a:gd name="connsiteY2" fmla="*/ 1396885 h 2962275"/>
                <a:gd name="connsiteX3" fmla="*/ 1935836 w 1996573"/>
                <a:gd name="connsiteY3" fmla="*/ 1679551 h 2962275"/>
                <a:gd name="connsiteX4" fmla="*/ 1937206 w 1996573"/>
                <a:gd name="connsiteY4" fmla="*/ 2928698 h 2962275"/>
                <a:gd name="connsiteX5" fmla="*/ 1522081 w 1996573"/>
                <a:gd name="connsiteY5" fmla="*/ 2962275 h 2962275"/>
                <a:gd name="connsiteX6" fmla="*/ 1560524 w 1996573"/>
                <a:gd name="connsiteY6" fmla="*/ 2030058 h 2962275"/>
                <a:gd name="connsiteX7" fmla="*/ 494614 w 1996573"/>
                <a:gd name="connsiteY7" fmla="*/ 1459312 h 2962275"/>
                <a:gd name="connsiteX8" fmla="*/ 643862 w 1996573"/>
                <a:gd name="connsiteY8" fmla="*/ 481801 h 2962275"/>
                <a:gd name="connsiteX9" fmla="*/ 302196 w 1996573"/>
                <a:gd name="connsiteY9" fmla="*/ 657911 h 2962275"/>
                <a:gd name="connsiteX10" fmla="*/ 0 w 1996573"/>
                <a:gd name="connsiteY10" fmla="*/ 395733 h 2962275"/>
                <a:gd name="connsiteX11" fmla="*/ 788656 w 1996573"/>
                <a:gd name="connsiteY11" fmla="*/ 0 h 2962275"/>
                <a:gd name="connsiteX0" fmla="*/ 788656 w 1977406"/>
                <a:gd name="connsiteY0" fmla="*/ 0 h 2962275"/>
                <a:gd name="connsiteX1" fmla="*/ 1341106 w 1977406"/>
                <a:gd name="connsiteY1" fmla="*/ 333375 h 2962275"/>
                <a:gd name="connsiteX2" fmla="*/ 1130185 w 1977406"/>
                <a:gd name="connsiteY2" fmla="*/ 1396885 h 2962275"/>
                <a:gd name="connsiteX3" fmla="*/ 1935836 w 1977406"/>
                <a:gd name="connsiteY3" fmla="*/ 1679551 h 2962275"/>
                <a:gd name="connsiteX4" fmla="*/ 1937206 w 1977406"/>
                <a:gd name="connsiteY4" fmla="*/ 2928698 h 2962275"/>
                <a:gd name="connsiteX5" fmla="*/ 1522081 w 1977406"/>
                <a:gd name="connsiteY5" fmla="*/ 2962275 h 2962275"/>
                <a:gd name="connsiteX6" fmla="*/ 1560524 w 1977406"/>
                <a:gd name="connsiteY6" fmla="*/ 2030058 h 2962275"/>
                <a:gd name="connsiteX7" fmla="*/ 494614 w 1977406"/>
                <a:gd name="connsiteY7" fmla="*/ 1459312 h 2962275"/>
                <a:gd name="connsiteX8" fmla="*/ 643862 w 1977406"/>
                <a:gd name="connsiteY8" fmla="*/ 481801 h 2962275"/>
                <a:gd name="connsiteX9" fmla="*/ 302196 w 1977406"/>
                <a:gd name="connsiteY9" fmla="*/ 657911 h 2962275"/>
                <a:gd name="connsiteX10" fmla="*/ 0 w 1977406"/>
                <a:gd name="connsiteY10" fmla="*/ 395733 h 2962275"/>
                <a:gd name="connsiteX11" fmla="*/ 788656 w 1977406"/>
                <a:gd name="connsiteY11" fmla="*/ 0 h 2962275"/>
                <a:gd name="connsiteX0" fmla="*/ 788656 w 1972313"/>
                <a:gd name="connsiteY0" fmla="*/ 0 h 2962275"/>
                <a:gd name="connsiteX1" fmla="*/ 1341106 w 1972313"/>
                <a:gd name="connsiteY1" fmla="*/ 333375 h 2962275"/>
                <a:gd name="connsiteX2" fmla="*/ 1130185 w 1972313"/>
                <a:gd name="connsiteY2" fmla="*/ 1396885 h 2962275"/>
                <a:gd name="connsiteX3" fmla="*/ 1925969 w 1972313"/>
                <a:gd name="connsiteY3" fmla="*/ 1699286 h 2962275"/>
                <a:gd name="connsiteX4" fmla="*/ 1937206 w 1972313"/>
                <a:gd name="connsiteY4" fmla="*/ 2928698 h 2962275"/>
                <a:gd name="connsiteX5" fmla="*/ 1522081 w 1972313"/>
                <a:gd name="connsiteY5" fmla="*/ 2962275 h 2962275"/>
                <a:gd name="connsiteX6" fmla="*/ 1560524 w 1972313"/>
                <a:gd name="connsiteY6" fmla="*/ 2030058 h 2962275"/>
                <a:gd name="connsiteX7" fmla="*/ 494614 w 1972313"/>
                <a:gd name="connsiteY7" fmla="*/ 1459312 h 2962275"/>
                <a:gd name="connsiteX8" fmla="*/ 643862 w 1972313"/>
                <a:gd name="connsiteY8" fmla="*/ 481801 h 2962275"/>
                <a:gd name="connsiteX9" fmla="*/ 302196 w 1972313"/>
                <a:gd name="connsiteY9" fmla="*/ 657911 h 2962275"/>
                <a:gd name="connsiteX10" fmla="*/ 0 w 1972313"/>
                <a:gd name="connsiteY10" fmla="*/ 395733 h 2962275"/>
                <a:gd name="connsiteX11" fmla="*/ 788656 w 1972313"/>
                <a:gd name="connsiteY11" fmla="*/ 0 h 2962275"/>
                <a:gd name="connsiteX0" fmla="*/ 788656 w 2000204"/>
                <a:gd name="connsiteY0" fmla="*/ 0 h 2962275"/>
                <a:gd name="connsiteX1" fmla="*/ 1341106 w 2000204"/>
                <a:gd name="connsiteY1" fmla="*/ 333375 h 2962275"/>
                <a:gd name="connsiteX2" fmla="*/ 1130185 w 2000204"/>
                <a:gd name="connsiteY2" fmla="*/ 1396885 h 2962275"/>
                <a:gd name="connsiteX3" fmla="*/ 1925969 w 2000204"/>
                <a:gd name="connsiteY3" fmla="*/ 1699286 h 2962275"/>
                <a:gd name="connsiteX4" fmla="*/ 1937206 w 2000204"/>
                <a:gd name="connsiteY4" fmla="*/ 2928698 h 2962275"/>
                <a:gd name="connsiteX5" fmla="*/ 1522081 w 2000204"/>
                <a:gd name="connsiteY5" fmla="*/ 2962275 h 2962275"/>
                <a:gd name="connsiteX6" fmla="*/ 1560524 w 2000204"/>
                <a:gd name="connsiteY6" fmla="*/ 2030058 h 2962275"/>
                <a:gd name="connsiteX7" fmla="*/ 494614 w 2000204"/>
                <a:gd name="connsiteY7" fmla="*/ 1459312 h 2962275"/>
                <a:gd name="connsiteX8" fmla="*/ 643862 w 2000204"/>
                <a:gd name="connsiteY8" fmla="*/ 481801 h 2962275"/>
                <a:gd name="connsiteX9" fmla="*/ 302196 w 2000204"/>
                <a:gd name="connsiteY9" fmla="*/ 657911 h 2962275"/>
                <a:gd name="connsiteX10" fmla="*/ 0 w 2000204"/>
                <a:gd name="connsiteY10" fmla="*/ 395733 h 2962275"/>
                <a:gd name="connsiteX11" fmla="*/ 788656 w 2000204"/>
                <a:gd name="connsiteY11" fmla="*/ 0 h 2962275"/>
                <a:gd name="connsiteX0" fmla="*/ 788656 w 1986810"/>
                <a:gd name="connsiteY0" fmla="*/ 0 h 2962275"/>
                <a:gd name="connsiteX1" fmla="*/ 1341106 w 1986810"/>
                <a:gd name="connsiteY1" fmla="*/ 333375 h 2962275"/>
                <a:gd name="connsiteX2" fmla="*/ 1130185 w 1986810"/>
                <a:gd name="connsiteY2" fmla="*/ 1396885 h 2962275"/>
                <a:gd name="connsiteX3" fmla="*/ 1925969 w 1986810"/>
                <a:gd name="connsiteY3" fmla="*/ 1699286 h 2962275"/>
                <a:gd name="connsiteX4" fmla="*/ 1937206 w 1986810"/>
                <a:gd name="connsiteY4" fmla="*/ 2928698 h 2962275"/>
                <a:gd name="connsiteX5" fmla="*/ 1522081 w 1986810"/>
                <a:gd name="connsiteY5" fmla="*/ 2962275 h 2962275"/>
                <a:gd name="connsiteX6" fmla="*/ 1560524 w 1986810"/>
                <a:gd name="connsiteY6" fmla="*/ 2030058 h 2962275"/>
                <a:gd name="connsiteX7" fmla="*/ 494614 w 1986810"/>
                <a:gd name="connsiteY7" fmla="*/ 1459312 h 2962275"/>
                <a:gd name="connsiteX8" fmla="*/ 643862 w 1986810"/>
                <a:gd name="connsiteY8" fmla="*/ 481801 h 2962275"/>
                <a:gd name="connsiteX9" fmla="*/ 302196 w 1986810"/>
                <a:gd name="connsiteY9" fmla="*/ 657911 h 2962275"/>
                <a:gd name="connsiteX10" fmla="*/ 0 w 1986810"/>
                <a:gd name="connsiteY10" fmla="*/ 395733 h 2962275"/>
                <a:gd name="connsiteX11" fmla="*/ 788656 w 1986810"/>
                <a:gd name="connsiteY11" fmla="*/ 0 h 2962275"/>
                <a:gd name="connsiteX0" fmla="*/ 788656 w 1977561"/>
                <a:gd name="connsiteY0" fmla="*/ 0 h 2962275"/>
                <a:gd name="connsiteX1" fmla="*/ 1341106 w 1977561"/>
                <a:gd name="connsiteY1" fmla="*/ 333375 h 2962275"/>
                <a:gd name="connsiteX2" fmla="*/ 1130185 w 1977561"/>
                <a:gd name="connsiteY2" fmla="*/ 1396885 h 2962275"/>
                <a:gd name="connsiteX3" fmla="*/ 1912813 w 1977561"/>
                <a:gd name="connsiteY3" fmla="*/ 1705864 h 2962275"/>
                <a:gd name="connsiteX4" fmla="*/ 1937206 w 1977561"/>
                <a:gd name="connsiteY4" fmla="*/ 2928698 h 2962275"/>
                <a:gd name="connsiteX5" fmla="*/ 1522081 w 1977561"/>
                <a:gd name="connsiteY5" fmla="*/ 2962275 h 2962275"/>
                <a:gd name="connsiteX6" fmla="*/ 1560524 w 1977561"/>
                <a:gd name="connsiteY6" fmla="*/ 2030058 h 2962275"/>
                <a:gd name="connsiteX7" fmla="*/ 494614 w 1977561"/>
                <a:gd name="connsiteY7" fmla="*/ 1459312 h 2962275"/>
                <a:gd name="connsiteX8" fmla="*/ 643862 w 1977561"/>
                <a:gd name="connsiteY8" fmla="*/ 481801 h 2962275"/>
                <a:gd name="connsiteX9" fmla="*/ 302196 w 1977561"/>
                <a:gd name="connsiteY9" fmla="*/ 657911 h 2962275"/>
                <a:gd name="connsiteX10" fmla="*/ 0 w 1977561"/>
                <a:gd name="connsiteY10" fmla="*/ 395733 h 2962275"/>
                <a:gd name="connsiteX11" fmla="*/ 788656 w 1977561"/>
                <a:gd name="connsiteY11" fmla="*/ 0 h 2962275"/>
                <a:gd name="connsiteX0" fmla="*/ 788656 w 2006555"/>
                <a:gd name="connsiteY0" fmla="*/ 0 h 2962275"/>
                <a:gd name="connsiteX1" fmla="*/ 1341106 w 2006555"/>
                <a:gd name="connsiteY1" fmla="*/ 333375 h 2962275"/>
                <a:gd name="connsiteX2" fmla="*/ 1130185 w 2006555"/>
                <a:gd name="connsiteY2" fmla="*/ 1396885 h 2962275"/>
                <a:gd name="connsiteX3" fmla="*/ 1952284 w 2006555"/>
                <a:gd name="connsiteY3" fmla="*/ 1719021 h 2962275"/>
                <a:gd name="connsiteX4" fmla="*/ 1937206 w 2006555"/>
                <a:gd name="connsiteY4" fmla="*/ 2928698 h 2962275"/>
                <a:gd name="connsiteX5" fmla="*/ 1522081 w 2006555"/>
                <a:gd name="connsiteY5" fmla="*/ 2962275 h 2962275"/>
                <a:gd name="connsiteX6" fmla="*/ 1560524 w 2006555"/>
                <a:gd name="connsiteY6" fmla="*/ 2030058 h 2962275"/>
                <a:gd name="connsiteX7" fmla="*/ 494614 w 2006555"/>
                <a:gd name="connsiteY7" fmla="*/ 1459312 h 2962275"/>
                <a:gd name="connsiteX8" fmla="*/ 643862 w 2006555"/>
                <a:gd name="connsiteY8" fmla="*/ 481801 h 2962275"/>
                <a:gd name="connsiteX9" fmla="*/ 302196 w 2006555"/>
                <a:gd name="connsiteY9" fmla="*/ 657911 h 2962275"/>
                <a:gd name="connsiteX10" fmla="*/ 0 w 2006555"/>
                <a:gd name="connsiteY10" fmla="*/ 395733 h 2962275"/>
                <a:gd name="connsiteX11" fmla="*/ 788656 w 2006555"/>
                <a:gd name="connsiteY11" fmla="*/ 0 h 2962275"/>
                <a:gd name="connsiteX0" fmla="*/ 788656 w 2009120"/>
                <a:gd name="connsiteY0" fmla="*/ 0 h 2962275"/>
                <a:gd name="connsiteX1" fmla="*/ 1341106 w 2009120"/>
                <a:gd name="connsiteY1" fmla="*/ 333375 h 2962275"/>
                <a:gd name="connsiteX2" fmla="*/ 1130185 w 2009120"/>
                <a:gd name="connsiteY2" fmla="*/ 1396885 h 2962275"/>
                <a:gd name="connsiteX3" fmla="*/ 1955573 w 2009120"/>
                <a:gd name="connsiteY3" fmla="*/ 1705864 h 2962275"/>
                <a:gd name="connsiteX4" fmla="*/ 1937206 w 2009120"/>
                <a:gd name="connsiteY4" fmla="*/ 2928698 h 2962275"/>
                <a:gd name="connsiteX5" fmla="*/ 1522081 w 2009120"/>
                <a:gd name="connsiteY5" fmla="*/ 2962275 h 2962275"/>
                <a:gd name="connsiteX6" fmla="*/ 1560524 w 2009120"/>
                <a:gd name="connsiteY6" fmla="*/ 2030058 h 2962275"/>
                <a:gd name="connsiteX7" fmla="*/ 494614 w 2009120"/>
                <a:gd name="connsiteY7" fmla="*/ 1459312 h 2962275"/>
                <a:gd name="connsiteX8" fmla="*/ 643862 w 2009120"/>
                <a:gd name="connsiteY8" fmla="*/ 481801 h 2962275"/>
                <a:gd name="connsiteX9" fmla="*/ 302196 w 2009120"/>
                <a:gd name="connsiteY9" fmla="*/ 657911 h 2962275"/>
                <a:gd name="connsiteX10" fmla="*/ 0 w 2009120"/>
                <a:gd name="connsiteY10" fmla="*/ 395733 h 2962275"/>
                <a:gd name="connsiteX11" fmla="*/ 788656 w 2009120"/>
                <a:gd name="connsiteY11" fmla="*/ 0 h 2962275"/>
                <a:gd name="connsiteX0" fmla="*/ 788656 w 2009120"/>
                <a:gd name="connsiteY0" fmla="*/ 0 h 2962275"/>
                <a:gd name="connsiteX1" fmla="*/ 1341106 w 2009120"/>
                <a:gd name="connsiteY1" fmla="*/ 333375 h 2962275"/>
                <a:gd name="connsiteX2" fmla="*/ 1130185 w 2009120"/>
                <a:gd name="connsiteY2" fmla="*/ 1396885 h 2962275"/>
                <a:gd name="connsiteX3" fmla="*/ 1955573 w 2009120"/>
                <a:gd name="connsiteY3" fmla="*/ 1705864 h 2962275"/>
                <a:gd name="connsiteX4" fmla="*/ 1937206 w 2009120"/>
                <a:gd name="connsiteY4" fmla="*/ 2928698 h 2962275"/>
                <a:gd name="connsiteX5" fmla="*/ 1522081 w 2009120"/>
                <a:gd name="connsiteY5" fmla="*/ 2962275 h 2962275"/>
                <a:gd name="connsiteX6" fmla="*/ 1560524 w 2009120"/>
                <a:gd name="connsiteY6" fmla="*/ 2030058 h 2962275"/>
                <a:gd name="connsiteX7" fmla="*/ 494614 w 2009120"/>
                <a:gd name="connsiteY7" fmla="*/ 1459312 h 2962275"/>
                <a:gd name="connsiteX8" fmla="*/ 643862 w 2009120"/>
                <a:gd name="connsiteY8" fmla="*/ 481801 h 2962275"/>
                <a:gd name="connsiteX9" fmla="*/ 302196 w 2009120"/>
                <a:gd name="connsiteY9" fmla="*/ 657911 h 2962275"/>
                <a:gd name="connsiteX10" fmla="*/ 0 w 2009120"/>
                <a:gd name="connsiteY10" fmla="*/ 395733 h 2962275"/>
                <a:gd name="connsiteX11" fmla="*/ 788656 w 2009120"/>
                <a:gd name="connsiteY11" fmla="*/ 0 h 2962275"/>
                <a:gd name="connsiteX0" fmla="*/ 788656 w 2009120"/>
                <a:gd name="connsiteY0" fmla="*/ 0 h 3122362"/>
                <a:gd name="connsiteX1" fmla="*/ 1341106 w 2009120"/>
                <a:gd name="connsiteY1" fmla="*/ 333375 h 3122362"/>
                <a:gd name="connsiteX2" fmla="*/ 1130185 w 2009120"/>
                <a:gd name="connsiteY2" fmla="*/ 1396885 h 3122362"/>
                <a:gd name="connsiteX3" fmla="*/ 1955573 w 2009120"/>
                <a:gd name="connsiteY3" fmla="*/ 1705864 h 3122362"/>
                <a:gd name="connsiteX4" fmla="*/ 1937206 w 2009120"/>
                <a:gd name="connsiteY4" fmla="*/ 2928698 h 3122362"/>
                <a:gd name="connsiteX5" fmla="*/ 1522081 w 2009120"/>
                <a:gd name="connsiteY5" fmla="*/ 2962275 h 3122362"/>
                <a:gd name="connsiteX6" fmla="*/ 1560524 w 2009120"/>
                <a:gd name="connsiteY6" fmla="*/ 2030058 h 3122362"/>
                <a:gd name="connsiteX7" fmla="*/ 494614 w 2009120"/>
                <a:gd name="connsiteY7" fmla="*/ 1459312 h 3122362"/>
                <a:gd name="connsiteX8" fmla="*/ 643862 w 2009120"/>
                <a:gd name="connsiteY8" fmla="*/ 481801 h 3122362"/>
                <a:gd name="connsiteX9" fmla="*/ 302196 w 2009120"/>
                <a:gd name="connsiteY9" fmla="*/ 657911 h 3122362"/>
                <a:gd name="connsiteX10" fmla="*/ 0 w 2009120"/>
                <a:gd name="connsiteY10" fmla="*/ 395733 h 3122362"/>
                <a:gd name="connsiteX11" fmla="*/ 788656 w 2009120"/>
                <a:gd name="connsiteY11" fmla="*/ 0 h 3122362"/>
                <a:gd name="connsiteX0" fmla="*/ 788656 w 2009120"/>
                <a:gd name="connsiteY0" fmla="*/ 0 h 3167195"/>
                <a:gd name="connsiteX1" fmla="*/ 1341106 w 2009120"/>
                <a:gd name="connsiteY1" fmla="*/ 333375 h 3167195"/>
                <a:gd name="connsiteX2" fmla="*/ 1130185 w 2009120"/>
                <a:gd name="connsiteY2" fmla="*/ 1396885 h 3167195"/>
                <a:gd name="connsiteX3" fmla="*/ 1955573 w 2009120"/>
                <a:gd name="connsiteY3" fmla="*/ 1705864 h 3167195"/>
                <a:gd name="connsiteX4" fmla="*/ 1937206 w 2009120"/>
                <a:gd name="connsiteY4" fmla="*/ 2928698 h 3167195"/>
                <a:gd name="connsiteX5" fmla="*/ 1522081 w 2009120"/>
                <a:gd name="connsiteY5" fmla="*/ 2962275 h 3167195"/>
                <a:gd name="connsiteX6" fmla="*/ 1560524 w 2009120"/>
                <a:gd name="connsiteY6" fmla="*/ 2030058 h 3167195"/>
                <a:gd name="connsiteX7" fmla="*/ 494614 w 2009120"/>
                <a:gd name="connsiteY7" fmla="*/ 1459312 h 3167195"/>
                <a:gd name="connsiteX8" fmla="*/ 643862 w 2009120"/>
                <a:gd name="connsiteY8" fmla="*/ 481801 h 3167195"/>
                <a:gd name="connsiteX9" fmla="*/ 302196 w 2009120"/>
                <a:gd name="connsiteY9" fmla="*/ 657911 h 3167195"/>
                <a:gd name="connsiteX10" fmla="*/ 0 w 2009120"/>
                <a:gd name="connsiteY10" fmla="*/ 395733 h 3167195"/>
                <a:gd name="connsiteX11" fmla="*/ 788656 w 2009120"/>
                <a:gd name="connsiteY11" fmla="*/ 0 h 3167195"/>
                <a:gd name="connsiteX0" fmla="*/ 788656 w 2009120"/>
                <a:gd name="connsiteY0" fmla="*/ 0 h 3143170"/>
                <a:gd name="connsiteX1" fmla="*/ 1341106 w 2009120"/>
                <a:gd name="connsiteY1" fmla="*/ 333375 h 3143170"/>
                <a:gd name="connsiteX2" fmla="*/ 1130185 w 2009120"/>
                <a:gd name="connsiteY2" fmla="*/ 1396885 h 3143170"/>
                <a:gd name="connsiteX3" fmla="*/ 1955573 w 2009120"/>
                <a:gd name="connsiteY3" fmla="*/ 1705864 h 3143170"/>
                <a:gd name="connsiteX4" fmla="*/ 1937206 w 2009120"/>
                <a:gd name="connsiteY4" fmla="*/ 2928698 h 3143170"/>
                <a:gd name="connsiteX5" fmla="*/ 1522081 w 2009120"/>
                <a:gd name="connsiteY5" fmla="*/ 2962275 h 3143170"/>
                <a:gd name="connsiteX6" fmla="*/ 1560524 w 2009120"/>
                <a:gd name="connsiteY6" fmla="*/ 2030058 h 3143170"/>
                <a:gd name="connsiteX7" fmla="*/ 494614 w 2009120"/>
                <a:gd name="connsiteY7" fmla="*/ 1459312 h 3143170"/>
                <a:gd name="connsiteX8" fmla="*/ 643862 w 2009120"/>
                <a:gd name="connsiteY8" fmla="*/ 481801 h 3143170"/>
                <a:gd name="connsiteX9" fmla="*/ 302196 w 2009120"/>
                <a:gd name="connsiteY9" fmla="*/ 657911 h 3143170"/>
                <a:gd name="connsiteX10" fmla="*/ 0 w 2009120"/>
                <a:gd name="connsiteY10" fmla="*/ 395733 h 3143170"/>
                <a:gd name="connsiteX11" fmla="*/ 788656 w 2009120"/>
                <a:gd name="connsiteY11" fmla="*/ 0 h 3143170"/>
                <a:gd name="connsiteX0" fmla="*/ 788656 w 2009120"/>
                <a:gd name="connsiteY0" fmla="*/ 0 h 3153292"/>
                <a:gd name="connsiteX1" fmla="*/ 1341106 w 2009120"/>
                <a:gd name="connsiteY1" fmla="*/ 333375 h 3153292"/>
                <a:gd name="connsiteX2" fmla="*/ 1130185 w 2009120"/>
                <a:gd name="connsiteY2" fmla="*/ 1396885 h 3153292"/>
                <a:gd name="connsiteX3" fmla="*/ 1955573 w 2009120"/>
                <a:gd name="connsiteY3" fmla="*/ 1705864 h 3153292"/>
                <a:gd name="connsiteX4" fmla="*/ 1937206 w 2009120"/>
                <a:gd name="connsiteY4" fmla="*/ 2928698 h 3153292"/>
                <a:gd name="connsiteX5" fmla="*/ 1522081 w 2009120"/>
                <a:gd name="connsiteY5" fmla="*/ 2962275 h 3153292"/>
                <a:gd name="connsiteX6" fmla="*/ 1560524 w 2009120"/>
                <a:gd name="connsiteY6" fmla="*/ 2030058 h 3153292"/>
                <a:gd name="connsiteX7" fmla="*/ 494614 w 2009120"/>
                <a:gd name="connsiteY7" fmla="*/ 1459312 h 3153292"/>
                <a:gd name="connsiteX8" fmla="*/ 643862 w 2009120"/>
                <a:gd name="connsiteY8" fmla="*/ 481801 h 3153292"/>
                <a:gd name="connsiteX9" fmla="*/ 302196 w 2009120"/>
                <a:gd name="connsiteY9" fmla="*/ 657911 h 3153292"/>
                <a:gd name="connsiteX10" fmla="*/ 0 w 2009120"/>
                <a:gd name="connsiteY10" fmla="*/ 395733 h 3153292"/>
                <a:gd name="connsiteX11" fmla="*/ 788656 w 2009120"/>
                <a:gd name="connsiteY11" fmla="*/ 0 h 3153292"/>
                <a:gd name="connsiteX0" fmla="*/ 788656 w 2009120"/>
                <a:gd name="connsiteY0" fmla="*/ 0 h 3123204"/>
                <a:gd name="connsiteX1" fmla="*/ 1341106 w 2009120"/>
                <a:gd name="connsiteY1" fmla="*/ 333375 h 3123204"/>
                <a:gd name="connsiteX2" fmla="*/ 1130185 w 2009120"/>
                <a:gd name="connsiteY2" fmla="*/ 1396885 h 3123204"/>
                <a:gd name="connsiteX3" fmla="*/ 1955573 w 2009120"/>
                <a:gd name="connsiteY3" fmla="*/ 1705864 h 3123204"/>
                <a:gd name="connsiteX4" fmla="*/ 1937206 w 2009120"/>
                <a:gd name="connsiteY4" fmla="*/ 2928698 h 3123204"/>
                <a:gd name="connsiteX5" fmla="*/ 1502346 w 2009120"/>
                <a:gd name="connsiteY5" fmla="*/ 2909648 h 3123204"/>
                <a:gd name="connsiteX6" fmla="*/ 1560524 w 2009120"/>
                <a:gd name="connsiteY6" fmla="*/ 2030058 h 3123204"/>
                <a:gd name="connsiteX7" fmla="*/ 494614 w 2009120"/>
                <a:gd name="connsiteY7" fmla="*/ 1459312 h 3123204"/>
                <a:gd name="connsiteX8" fmla="*/ 643862 w 2009120"/>
                <a:gd name="connsiteY8" fmla="*/ 481801 h 3123204"/>
                <a:gd name="connsiteX9" fmla="*/ 302196 w 2009120"/>
                <a:gd name="connsiteY9" fmla="*/ 657911 h 3123204"/>
                <a:gd name="connsiteX10" fmla="*/ 0 w 2009120"/>
                <a:gd name="connsiteY10" fmla="*/ 395733 h 3123204"/>
                <a:gd name="connsiteX11" fmla="*/ 788656 w 2009120"/>
                <a:gd name="connsiteY11" fmla="*/ 0 h 3123204"/>
                <a:gd name="connsiteX0" fmla="*/ 788656 w 2009120"/>
                <a:gd name="connsiteY0" fmla="*/ 0 h 3128393"/>
                <a:gd name="connsiteX1" fmla="*/ 1341106 w 2009120"/>
                <a:gd name="connsiteY1" fmla="*/ 333375 h 3128393"/>
                <a:gd name="connsiteX2" fmla="*/ 1130185 w 2009120"/>
                <a:gd name="connsiteY2" fmla="*/ 1396885 h 3128393"/>
                <a:gd name="connsiteX3" fmla="*/ 1955573 w 2009120"/>
                <a:gd name="connsiteY3" fmla="*/ 1705864 h 3128393"/>
                <a:gd name="connsiteX4" fmla="*/ 1937206 w 2009120"/>
                <a:gd name="connsiteY4" fmla="*/ 2928698 h 3128393"/>
                <a:gd name="connsiteX5" fmla="*/ 1502346 w 2009120"/>
                <a:gd name="connsiteY5" fmla="*/ 2909648 h 3128393"/>
                <a:gd name="connsiteX6" fmla="*/ 1560524 w 2009120"/>
                <a:gd name="connsiteY6" fmla="*/ 2030058 h 3128393"/>
                <a:gd name="connsiteX7" fmla="*/ 494614 w 2009120"/>
                <a:gd name="connsiteY7" fmla="*/ 1459312 h 3128393"/>
                <a:gd name="connsiteX8" fmla="*/ 643862 w 2009120"/>
                <a:gd name="connsiteY8" fmla="*/ 481801 h 3128393"/>
                <a:gd name="connsiteX9" fmla="*/ 302196 w 2009120"/>
                <a:gd name="connsiteY9" fmla="*/ 657911 h 3128393"/>
                <a:gd name="connsiteX10" fmla="*/ 0 w 2009120"/>
                <a:gd name="connsiteY10" fmla="*/ 395733 h 3128393"/>
                <a:gd name="connsiteX11" fmla="*/ 788656 w 2009120"/>
                <a:gd name="connsiteY11" fmla="*/ 0 h 3128393"/>
                <a:gd name="connsiteX0" fmla="*/ 788656 w 2009120"/>
                <a:gd name="connsiteY0" fmla="*/ 0 h 3101723"/>
                <a:gd name="connsiteX1" fmla="*/ 1341106 w 2009120"/>
                <a:gd name="connsiteY1" fmla="*/ 333375 h 3101723"/>
                <a:gd name="connsiteX2" fmla="*/ 1130185 w 2009120"/>
                <a:gd name="connsiteY2" fmla="*/ 1396885 h 3101723"/>
                <a:gd name="connsiteX3" fmla="*/ 1955573 w 2009120"/>
                <a:gd name="connsiteY3" fmla="*/ 1705864 h 3101723"/>
                <a:gd name="connsiteX4" fmla="*/ 1937206 w 2009120"/>
                <a:gd name="connsiteY4" fmla="*/ 2928698 h 3101723"/>
                <a:gd name="connsiteX5" fmla="*/ 1502346 w 2009120"/>
                <a:gd name="connsiteY5" fmla="*/ 2909648 h 3101723"/>
                <a:gd name="connsiteX6" fmla="*/ 1560524 w 2009120"/>
                <a:gd name="connsiteY6" fmla="*/ 2030058 h 3101723"/>
                <a:gd name="connsiteX7" fmla="*/ 494614 w 2009120"/>
                <a:gd name="connsiteY7" fmla="*/ 1459312 h 3101723"/>
                <a:gd name="connsiteX8" fmla="*/ 643862 w 2009120"/>
                <a:gd name="connsiteY8" fmla="*/ 481801 h 3101723"/>
                <a:gd name="connsiteX9" fmla="*/ 302196 w 2009120"/>
                <a:gd name="connsiteY9" fmla="*/ 657911 h 3101723"/>
                <a:gd name="connsiteX10" fmla="*/ 0 w 2009120"/>
                <a:gd name="connsiteY10" fmla="*/ 395733 h 3101723"/>
                <a:gd name="connsiteX11" fmla="*/ 788656 w 2009120"/>
                <a:gd name="connsiteY11" fmla="*/ 0 h 3101723"/>
                <a:gd name="connsiteX0" fmla="*/ 788656 w 2009120"/>
                <a:gd name="connsiteY0" fmla="*/ 0 h 3114268"/>
                <a:gd name="connsiteX1" fmla="*/ 1341106 w 2009120"/>
                <a:gd name="connsiteY1" fmla="*/ 333375 h 3114268"/>
                <a:gd name="connsiteX2" fmla="*/ 1130185 w 2009120"/>
                <a:gd name="connsiteY2" fmla="*/ 1396885 h 3114268"/>
                <a:gd name="connsiteX3" fmla="*/ 1955573 w 2009120"/>
                <a:gd name="connsiteY3" fmla="*/ 1705864 h 3114268"/>
                <a:gd name="connsiteX4" fmla="*/ 1937206 w 2009120"/>
                <a:gd name="connsiteY4" fmla="*/ 2928698 h 3114268"/>
                <a:gd name="connsiteX5" fmla="*/ 1502346 w 2009120"/>
                <a:gd name="connsiteY5" fmla="*/ 2909648 h 3114268"/>
                <a:gd name="connsiteX6" fmla="*/ 1560524 w 2009120"/>
                <a:gd name="connsiteY6" fmla="*/ 2030058 h 3114268"/>
                <a:gd name="connsiteX7" fmla="*/ 494614 w 2009120"/>
                <a:gd name="connsiteY7" fmla="*/ 1459312 h 3114268"/>
                <a:gd name="connsiteX8" fmla="*/ 643862 w 2009120"/>
                <a:gd name="connsiteY8" fmla="*/ 481801 h 3114268"/>
                <a:gd name="connsiteX9" fmla="*/ 302196 w 2009120"/>
                <a:gd name="connsiteY9" fmla="*/ 657911 h 3114268"/>
                <a:gd name="connsiteX10" fmla="*/ 0 w 2009120"/>
                <a:gd name="connsiteY10" fmla="*/ 395733 h 3114268"/>
                <a:gd name="connsiteX11" fmla="*/ 788656 w 2009120"/>
                <a:gd name="connsiteY11" fmla="*/ 0 h 3114268"/>
                <a:gd name="connsiteX0" fmla="*/ 788656 w 2014505"/>
                <a:gd name="connsiteY0" fmla="*/ 0 h 3114268"/>
                <a:gd name="connsiteX1" fmla="*/ 1341106 w 2014505"/>
                <a:gd name="connsiteY1" fmla="*/ 333375 h 3114268"/>
                <a:gd name="connsiteX2" fmla="*/ 1130185 w 2014505"/>
                <a:gd name="connsiteY2" fmla="*/ 1396885 h 3114268"/>
                <a:gd name="connsiteX3" fmla="*/ 1955573 w 2014505"/>
                <a:gd name="connsiteY3" fmla="*/ 1705864 h 3114268"/>
                <a:gd name="connsiteX4" fmla="*/ 1937206 w 2014505"/>
                <a:gd name="connsiteY4" fmla="*/ 2928698 h 3114268"/>
                <a:gd name="connsiteX5" fmla="*/ 1502346 w 2014505"/>
                <a:gd name="connsiteY5" fmla="*/ 2909648 h 3114268"/>
                <a:gd name="connsiteX6" fmla="*/ 1560524 w 2014505"/>
                <a:gd name="connsiteY6" fmla="*/ 2030058 h 3114268"/>
                <a:gd name="connsiteX7" fmla="*/ 494614 w 2014505"/>
                <a:gd name="connsiteY7" fmla="*/ 1459312 h 3114268"/>
                <a:gd name="connsiteX8" fmla="*/ 643862 w 2014505"/>
                <a:gd name="connsiteY8" fmla="*/ 481801 h 3114268"/>
                <a:gd name="connsiteX9" fmla="*/ 302196 w 2014505"/>
                <a:gd name="connsiteY9" fmla="*/ 657911 h 3114268"/>
                <a:gd name="connsiteX10" fmla="*/ 0 w 2014505"/>
                <a:gd name="connsiteY10" fmla="*/ 395733 h 3114268"/>
                <a:gd name="connsiteX11" fmla="*/ 788656 w 2014505"/>
                <a:gd name="connsiteY11" fmla="*/ 0 h 3114268"/>
                <a:gd name="connsiteX0" fmla="*/ 788656 w 2014505"/>
                <a:gd name="connsiteY0" fmla="*/ 0 h 3132385"/>
                <a:gd name="connsiteX1" fmla="*/ 1341106 w 2014505"/>
                <a:gd name="connsiteY1" fmla="*/ 333375 h 3132385"/>
                <a:gd name="connsiteX2" fmla="*/ 1130185 w 2014505"/>
                <a:gd name="connsiteY2" fmla="*/ 1396885 h 3132385"/>
                <a:gd name="connsiteX3" fmla="*/ 1955573 w 2014505"/>
                <a:gd name="connsiteY3" fmla="*/ 1705864 h 3132385"/>
                <a:gd name="connsiteX4" fmla="*/ 1937206 w 2014505"/>
                <a:gd name="connsiteY4" fmla="*/ 2928698 h 3132385"/>
                <a:gd name="connsiteX5" fmla="*/ 1502346 w 2014505"/>
                <a:gd name="connsiteY5" fmla="*/ 2909648 h 3132385"/>
                <a:gd name="connsiteX6" fmla="*/ 1560524 w 2014505"/>
                <a:gd name="connsiteY6" fmla="*/ 2030058 h 3132385"/>
                <a:gd name="connsiteX7" fmla="*/ 494614 w 2014505"/>
                <a:gd name="connsiteY7" fmla="*/ 1459312 h 3132385"/>
                <a:gd name="connsiteX8" fmla="*/ 643862 w 2014505"/>
                <a:gd name="connsiteY8" fmla="*/ 481801 h 3132385"/>
                <a:gd name="connsiteX9" fmla="*/ 302196 w 2014505"/>
                <a:gd name="connsiteY9" fmla="*/ 657911 h 3132385"/>
                <a:gd name="connsiteX10" fmla="*/ 0 w 2014505"/>
                <a:gd name="connsiteY10" fmla="*/ 395733 h 3132385"/>
                <a:gd name="connsiteX11" fmla="*/ 788656 w 2014505"/>
                <a:gd name="connsiteY11" fmla="*/ 0 h 3132385"/>
                <a:gd name="connsiteX0" fmla="*/ 788656 w 2014505"/>
                <a:gd name="connsiteY0" fmla="*/ 0 h 3132385"/>
                <a:gd name="connsiteX1" fmla="*/ 1341106 w 2014505"/>
                <a:gd name="connsiteY1" fmla="*/ 333375 h 3132385"/>
                <a:gd name="connsiteX2" fmla="*/ 1130185 w 2014505"/>
                <a:gd name="connsiteY2" fmla="*/ 1396885 h 3132385"/>
                <a:gd name="connsiteX3" fmla="*/ 1955573 w 2014505"/>
                <a:gd name="connsiteY3" fmla="*/ 1705864 h 3132385"/>
                <a:gd name="connsiteX4" fmla="*/ 1937206 w 2014505"/>
                <a:gd name="connsiteY4" fmla="*/ 2928698 h 3132385"/>
                <a:gd name="connsiteX5" fmla="*/ 1502346 w 2014505"/>
                <a:gd name="connsiteY5" fmla="*/ 2909648 h 3132385"/>
                <a:gd name="connsiteX6" fmla="*/ 1560524 w 2014505"/>
                <a:gd name="connsiteY6" fmla="*/ 2030058 h 3132385"/>
                <a:gd name="connsiteX7" fmla="*/ 494614 w 2014505"/>
                <a:gd name="connsiteY7" fmla="*/ 1459312 h 3132385"/>
                <a:gd name="connsiteX8" fmla="*/ 643862 w 2014505"/>
                <a:gd name="connsiteY8" fmla="*/ 481801 h 3132385"/>
                <a:gd name="connsiteX9" fmla="*/ 302196 w 2014505"/>
                <a:gd name="connsiteY9" fmla="*/ 657911 h 3132385"/>
                <a:gd name="connsiteX10" fmla="*/ 0 w 2014505"/>
                <a:gd name="connsiteY10" fmla="*/ 395733 h 3132385"/>
                <a:gd name="connsiteX11" fmla="*/ 788656 w 2014505"/>
                <a:gd name="connsiteY11" fmla="*/ 0 h 3132385"/>
                <a:gd name="connsiteX0" fmla="*/ 788656 w 2014505"/>
                <a:gd name="connsiteY0" fmla="*/ 0 h 3132385"/>
                <a:gd name="connsiteX1" fmla="*/ 1341106 w 2014505"/>
                <a:gd name="connsiteY1" fmla="*/ 333375 h 3132385"/>
                <a:gd name="connsiteX2" fmla="*/ 1130185 w 2014505"/>
                <a:gd name="connsiteY2" fmla="*/ 1396885 h 3132385"/>
                <a:gd name="connsiteX3" fmla="*/ 1955573 w 2014505"/>
                <a:gd name="connsiteY3" fmla="*/ 1705864 h 3132385"/>
                <a:gd name="connsiteX4" fmla="*/ 1937206 w 2014505"/>
                <a:gd name="connsiteY4" fmla="*/ 2928698 h 3132385"/>
                <a:gd name="connsiteX5" fmla="*/ 1502346 w 2014505"/>
                <a:gd name="connsiteY5" fmla="*/ 2909648 h 3132385"/>
                <a:gd name="connsiteX6" fmla="*/ 1583548 w 2014505"/>
                <a:gd name="connsiteY6" fmla="*/ 2030058 h 3132385"/>
                <a:gd name="connsiteX7" fmla="*/ 494614 w 2014505"/>
                <a:gd name="connsiteY7" fmla="*/ 1459312 h 3132385"/>
                <a:gd name="connsiteX8" fmla="*/ 643862 w 2014505"/>
                <a:gd name="connsiteY8" fmla="*/ 481801 h 3132385"/>
                <a:gd name="connsiteX9" fmla="*/ 302196 w 2014505"/>
                <a:gd name="connsiteY9" fmla="*/ 657911 h 3132385"/>
                <a:gd name="connsiteX10" fmla="*/ 0 w 2014505"/>
                <a:gd name="connsiteY10" fmla="*/ 395733 h 3132385"/>
                <a:gd name="connsiteX11" fmla="*/ 788656 w 2014505"/>
                <a:gd name="connsiteY11" fmla="*/ 0 h 3132385"/>
                <a:gd name="connsiteX0" fmla="*/ 788656 w 2014505"/>
                <a:gd name="connsiteY0" fmla="*/ 0 h 3132385"/>
                <a:gd name="connsiteX1" fmla="*/ 1341106 w 2014505"/>
                <a:gd name="connsiteY1" fmla="*/ 333375 h 3132385"/>
                <a:gd name="connsiteX2" fmla="*/ 1130185 w 2014505"/>
                <a:gd name="connsiteY2" fmla="*/ 1396885 h 3132385"/>
                <a:gd name="connsiteX3" fmla="*/ 1955573 w 2014505"/>
                <a:gd name="connsiteY3" fmla="*/ 1705864 h 3132385"/>
                <a:gd name="connsiteX4" fmla="*/ 1937206 w 2014505"/>
                <a:gd name="connsiteY4" fmla="*/ 2928698 h 3132385"/>
                <a:gd name="connsiteX5" fmla="*/ 1502346 w 2014505"/>
                <a:gd name="connsiteY5" fmla="*/ 2909648 h 3132385"/>
                <a:gd name="connsiteX6" fmla="*/ 1563812 w 2014505"/>
                <a:gd name="connsiteY6" fmla="*/ 2026769 h 3132385"/>
                <a:gd name="connsiteX7" fmla="*/ 494614 w 2014505"/>
                <a:gd name="connsiteY7" fmla="*/ 1459312 h 3132385"/>
                <a:gd name="connsiteX8" fmla="*/ 643862 w 2014505"/>
                <a:gd name="connsiteY8" fmla="*/ 481801 h 3132385"/>
                <a:gd name="connsiteX9" fmla="*/ 302196 w 2014505"/>
                <a:gd name="connsiteY9" fmla="*/ 657911 h 3132385"/>
                <a:gd name="connsiteX10" fmla="*/ 0 w 2014505"/>
                <a:gd name="connsiteY10" fmla="*/ 395733 h 3132385"/>
                <a:gd name="connsiteX11" fmla="*/ 788656 w 2014505"/>
                <a:gd name="connsiteY11" fmla="*/ 0 h 3132385"/>
                <a:gd name="connsiteX0" fmla="*/ 788656 w 2014505"/>
                <a:gd name="connsiteY0" fmla="*/ 0 h 3132385"/>
                <a:gd name="connsiteX1" fmla="*/ 1341106 w 2014505"/>
                <a:gd name="connsiteY1" fmla="*/ 333375 h 3132385"/>
                <a:gd name="connsiteX2" fmla="*/ 1130185 w 2014505"/>
                <a:gd name="connsiteY2" fmla="*/ 1396885 h 3132385"/>
                <a:gd name="connsiteX3" fmla="*/ 1955573 w 2014505"/>
                <a:gd name="connsiteY3" fmla="*/ 1705864 h 3132385"/>
                <a:gd name="connsiteX4" fmla="*/ 1937206 w 2014505"/>
                <a:gd name="connsiteY4" fmla="*/ 2928698 h 3132385"/>
                <a:gd name="connsiteX5" fmla="*/ 1502346 w 2014505"/>
                <a:gd name="connsiteY5" fmla="*/ 2909648 h 3132385"/>
                <a:gd name="connsiteX6" fmla="*/ 1563812 w 2014505"/>
                <a:gd name="connsiteY6" fmla="*/ 2026769 h 3132385"/>
                <a:gd name="connsiteX7" fmla="*/ 494614 w 2014505"/>
                <a:gd name="connsiteY7" fmla="*/ 1459312 h 3132385"/>
                <a:gd name="connsiteX8" fmla="*/ 643862 w 2014505"/>
                <a:gd name="connsiteY8" fmla="*/ 481801 h 3132385"/>
                <a:gd name="connsiteX9" fmla="*/ 302196 w 2014505"/>
                <a:gd name="connsiteY9" fmla="*/ 657911 h 3132385"/>
                <a:gd name="connsiteX10" fmla="*/ 0 w 2014505"/>
                <a:gd name="connsiteY10" fmla="*/ 395733 h 3132385"/>
                <a:gd name="connsiteX11" fmla="*/ 788656 w 2014505"/>
                <a:gd name="connsiteY11" fmla="*/ 0 h 3132385"/>
                <a:gd name="connsiteX0" fmla="*/ 788656 w 2014505"/>
                <a:gd name="connsiteY0" fmla="*/ 0 h 3132385"/>
                <a:gd name="connsiteX1" fmla="*/ 1341106 w 2014505"/>
                <a:gd name="connsiteY1" fmla="*/ 333375 h 3132385"/>
                <a:gd name="connsiteX2" fmla="*/ 1130185 w 2014505"/>
                <a:gd name="connsiteY2" fmla="*/ 1396885 h 3132385"/>
                <a:gd name="connsiteX3" fmla="*/ 1955573 w 2014505"/>
                <a:gd name="connsiteY3" fmla="*/ 1705864 h 3132385"/>
                <a:gd name="connsiteX4" fmla="*/ 1937206 w 2014505"/>
                <a:gd name="connsiteY4" fmla="*/ 2928698 h 3132385"/>
                <a:gd name="connsiteX5" fmla="*/ 1502346 w 2014505"/>
                <a:gd name="connsiteY5" fmla="*/ 2909648 h 3132385"/>
                <a:gd name="connsiteX6" fmla="*/ 1586837 w 2014505"/>
                <a:gd name="connsiteY6" fmla="*/ 2026769 h 3132385"/>
                <a:gd name="connsiteX7" fmla="*/ 494614 w 2014505"/>
                <a:gd name="connsiteY7" fmla="*/ 1459312 h 3132385"/>
                <a:gd name="connsiteX8" fmla="*/ 643862 w 2014505"/>
                <a:gd name="connsiteY8" fmla="*/ 481801 h 3132385"/>
                <a:gd name="connsiteX9" fmla="*/ 302196 w 2014505"/>
                <a:gd name="connsiteY9" fmla="*/ 657911 h 3132385"/>
                <a:gd name="connsiteX10" fmla="*/ 0 w 2014505"/>
                <a:gd name="connsiteY10" fmla="*/ 395733 h 3132385"/>
                <a:gd name="connsiteX11" fmla="*/ 788656 w 2014505"/>
                <a:gd name="connsiteY11" fmla="*/ 0 h 3132385"/>
                <a:gd name="connsiteX0" fmla="*/ 788656 w 2014505"/>
                <a:gd name="connsiteY0" fmla="*/ 0 h 3132385"/>
                <a:gd name="connsiteX1" fmla="*/ 1341106 w 2014505"/>
                <a:gd name="connsiteY1" fmla="*/ 333375 h 3132385"/>
                <a:gd name="connsiteX2" fmla="*/ 1130185 w 2014505"/>
                <a:gd name="connsiteY2" fmla="*/ 1396885 h 3132385"/>
                <a:gd name="connsiteX3" fmla="*/ 1955573 w 2014505"/>
                <a:gd name="connsiteY3" fmla="*/ 1705864 h 3132385"/>
                <a:gd name="connsiteX4" fmla="*/ 1937206 w 2014505"/>
                <a:gd name="connsiteY4" fmla="*/ 2928698 h 3132385"/>
                <a:gd name="connsiteX5" fmla="*/ 1522081 w 2014505"/>
                <a:gd name="connsiteY5" fmla="*/ 2909648 h 3132385"/>
                <a:gd name="connsiteX6" fmla="*/ 1586837 w 2014505"/>
                <a:gd name="connsiteY6" fmla="*/ 2026769 h 3132385"/>
                <a:gd name="connsiteX7" fmla="*/ 494614 w 2014505"/>
                <a:gd name="connsiteY7" fmla="*/ 1459312 h 3132385"/>
                <a:gd name="connsiteX8" fmla="*/ 643862 w 2014505"/>
                <a:gd name="connsiteY8" fmla="*/ 481801 h 3132385"/>
                <a:gd name="connsiteX9" fmla="*/ 302196 w 2014505"/>
                <a:gd name="connsiteY9" fmla="*/ 657911 h 3132385"/>
                <a:gd name="connsiteX10" fmla="*/ 0 w 2014505"/>
                <a:gd name="connsiteY10" fmla="*/ 395733 h 3132385"/>
                <a:gd name="connsiteX11" fmla="*/ 788656 w 2014505"/>
                <a:gd name="connsiteY11" fmla="*/ 0 h 3132385"/>
                <a:gd name="connsiteX0" fmla="*/ 788656 w 2014505"/>
                <a:gd name="connsiteY0" fmla="*/ 0 h 3136863"/>
                <a:gd name="connsiteX1" fmla="*/ 1341106 w 2014505"/>
                <a:gd name="connsiteY1" fmla="*/ 333375 h 3136863"/>
                <a:gd name="connsiteX2" fmla="*/ 1130185 w 2014505"/>
                <a:gd name="connsiteY2" fmla="*/ 1396885 h 3136863"/>
                <a:gd name="connsiteX3" fmla="*/ 1955573 w 2014505"/>
                <a:gd name="connsiteY3" fmla="*/ 1705864 h 3136863"/>
                <a:gd name="connsiteX4" fmla="*/ 1937206 w 2014505"/>
                <a:gd name="connsiteY4" fmla="*/ 2928698 h 3136863"/>
                <a:gd name="connsiteX5" fmla="*/ 1558262 w 2014505"/>
                <a:gd name="connsiteY5" fmla="*/ 2919516 h 3136863"/>
                <a:gd name="connsiteX6" fmla="*/ 1586837 w 2014505"/>
                <a:gd name="connsiteY6" fmla="*/ 2026769 h 3136863"/>
                <a:gd name="connsiteX7" fmla="*/ 494614 w 2014505"/>
                <a:gd name="connsiteY7" fmla="*/ 1459312 h 3136863"/>
                <a:gd name="connsiteX8" fmla="*/ 643862 w 2014505"/>
                <a:gd name="connsiteY8" fmla="*/ 481801 h 3136863"/>
                <a:gd name="connsiteX9" fmla="*/ 302196 w 2014505"/>
                <a:gd name="connsiteY9" fmla="*/ 657911 h 3136863"/>
                <a:gd name="connsiteX10" fmla="*/ 0 w 2014505"/>
                <a:gd name="connsiteY10" fmla="*/ 395733 h 3136863"/>
                <a:gd name="connsiteX11" fmla="*/ 788656 w 2014505"/>
                <a:gd name="connsiteY11" fmla="*/ 0 h 3136863"/>
                <a:gd name="connsiteX0" fmla="*/ 788656 w 2014505"/>
                <a:gd name="connsiteY0" fmla="*/ 0 h 3130920"/>
                <a:gd name="connsiteX1" fmla="*/ 1341106 w 2014505"/>
                <a:gd name="connsiteY1" fmla="*/ 333375 h 3130920"/>
                <a:gd name="connsiteX2" fmla="*/ 1130185 w 2014505"/>
                <a:gd name="connsiteY2" fmla="*/ 1396885 h 3130920"/>
                <a:gd name="connsiteX3" fmla="*/ 1955573 w 2014505"/>
                <a:gd name="connsiteY3" fmla="*/ 1705864 h 3130920"/>
                <a:gd name="connsiteX4" fmla="*/ 1937206 w 2014505"/>
                <a:gd name="connsiteY4" fmla="*/ 2928698 h 3130920"/>
                <a:gd name="connsiteX5" fmla="*/ 1528659 w 2014505"/>
                <a:gd name="connsiteY5" fmla="*/ 2906359 h 3130920"/>
                <a:gd name="connsiteX6" fmla="*/ 1586837 w 2014505"/>
                <a:gd name="connsiteY6" fmla="*/ 2026769 h 3130920"/>
                <a:gd name="connsiteX7" fmla="*/ 494614 w 2014505"/>
                <a:gd name="connsiteY7" fmla="*/ 1459312 h 3130920"/>
                <a:gd name="connsiteX8" fmla="*/ 643862 w 2014505"/>
                <a:gd name="connsiteY8" fmla="*/ 481801 h 3130920"/>
                <a:gd name="connsiteX9" fmla="*/ 302196 w 2014505"/>
                <a:gd name="connsiteY9" fmla="*/ 657911 h 3130920"/>
                <a:gd name="connsiteX10" fmla="*/ 0 w 2014505"/>
                <a:gd name="connsiteY10" fmla="*/ 395733 h 3130920"/>
                <a:gd name="connsiteX11" fmla="*/ 788656 w 2014505"/>
                <a:gd name="connsiteY11" fmla="*/ 0 h 3130920"/>
                <a:gd name="connsiteX0" fmla="*/ 788656 w 2014505"/>
                <a:gd name="connsiteY0" fmla="*/ 0 h 3130920"/>
                <a:gd name="connsiteX1" fmla="*/ 1341106 w 2014505"/>
                <a:gd name="connsiteY1" fmla="*/ 333375 h 3130920"/>
                <a:gd name="connsiteX2" fmla="*/ 1130185 w 2014505"/>
                <a:gd name="connsiteY2" fmla="*/ 1396885 h 3130920"/>
                <a:gd name="connsiteX3" fmla="*/ 1955573 w 2014505"/>
                <a:gd name="connsiteY3" fmla="*/ 1705864 h 3130920"/>
                <a:gd name="connsiteX4" fmla="*/ 1937206 w 2014505"/>
                <a:gd name="connsiteY4" fmla="*/ 2928698 h 3130920"/>
                <a:gd name="connsiteX5" fmla="*/ 1528659 w 2014505"/>
                <a:gd name="connsiteY5" fmla="*/ 2906359 h 3130920"/>
                <a:gd name="connsiteX6" fmla="*/ 1570391 w 2014505"/>
                <a:gd name="connsiteY6" fmla="*/ 2046504 h 3130920"/>
                <a:gd name="connsiteX7" fmla="*/ 494614 w 2014505"/>
                <a:gd name="connsiteY7" fmla="*/ 1459312 h 3130920"/>
                <a:gd name="connsiteX8" fmla="*/ 643862 w 2014505"/>
                <a:gd name="connsiteY8" fmla="*/ 481801 h 3130920"/>
                <a:gd name="connsiteX9" fmla="*/ 302196 w 2014505"/>
                <a:gd name="connsiteY9" fmla="*/ 657911 h 3130920"/>
                <a:gd name="connsiteX10" fmla="*/ 0 w 2014505"/>
                <a:gd name="connsiteY10" fmla="*/ 395733 h 3130920"/>
                <a:gd name="connsiteX11" fmla="*/ 788656 w 2014505"/>
                <a:gd name="connsiteY11" fmla="*/ 0 h 3130920"/>
                <a:gd name="connsiteX0" fmla="*/ 788656 w 2014505"/>
                <a:gd name="connsiteY0" fmla="*/ 0 h 3130920"/>
                <a:gd name="connsiteX1" fmla="*/ 1341106 w 2014505"/>
                <a:gd name="connsiteY1" fmla="*/ 333375 h 3130920"/>
                <a:gd name="connsiteX2" fmla="*/ 1130185 w 2014505"/>
                <a:gd name="connsiteY2" fmla="*/ 1396885 h 3130920"/>
                <a:gd name="connsiteX3" fmla="*/ 1955573 w 2014505"/>
                <a:gd name="connsiteY3" fmla="*/ 1705864 h 3130920"/>
                <a:gd name="connsiteX4" fmla="*/ 1937206 w 2014505"/>
                <a:gd name="connsiteY4" fmla="*/ 2928698 h 3130920"/>
                <a:gd name="connsiteX5" fmla="*/ 1528659 w 2014505"/>
                <a:gd name="connsiteY5" fmla="*/ 2906359 h 3130920"/>
                <a:gd name="connsiteX6" fmla="*/ 1580259 w 2014505"/>
                <a:gd name="connsiteY6" fmla="*/ 2013612 h 3130920"/>
                <a:gd name="connsiteX7" fmla="*/ 494614 w 2014505"/>
                <a:gd name="connsiteY7" fmla="*/ 1459312 h 3130920"/>
                <a:gd name="connsiteX8" fmla="*/ 643862 w 2014505"/>
                <a:gd name="connsiteY8" fmla="*/ 481801 h 3130920"/>
                <a:gd name="connsiteX9" fmla="*/ 302196 w 2014505"/>
                <a:gd name="connsiteY9" fmla="*/ 657911 h 3130920"/>
                <a:gd name="connsiteX10" fmla="*/ 0 w 2014505"/>
                <a:gd name="connsiteY10" fmla="*/ 395733 h 3130920"/>
                <a:gd name="connsiteX11" fmla="*/ 788656 w 2014505"/>
                <a:gd name="connsiteY11" fmla="*/ 0 h 3130920"/>
                <a:gd name="connsiteX0" fmla="*/ 788656 w 2014505"/>
                <a:gd name="connsiteY0" fmla="*/ 0 h 3130920"/>
                <a:gd name="connsiteX1" fmla="*/ 1341106 w 2014505"/>
                <a:gd name="connsiteY1" fmla="*/ 333375 h 3130920"/>
                <a:gd name="connsiteX2" fmla="*/ 1130185 w 2014505"/>
                <a:gd name="connsiteY2" fmla="*/ 1396885 h 3130920"/>
                <a:gd name="connsiteX3" fmla="*/ 1955573 w 2014505"/>
                <a:gd name="connsiteY3" fmla="*/ 1705864 h 3130920"/>
                <a:gd name="connsiteX4" fmla="*/ 1937206 w 2014505"/>
                <a:gd name="connsiteY4" fmla="*/ 2928698 h 3130920"/>
                <a:gd name="connsiteX5" fmla="*/ 1528659 w 2014505"/>
                <a:gd name="connsiteY5" fmla="*/ 2906359 h 3130920"/>
                <a:gd name="connsiteX6" fmla="*/ 1573680 w 2014505"/>
                <a:gd name="connsiteY6" fmla="*/ 2023479 h 3130920"/>
                <a:gd name="connsiteX7" fmla="*/ 494614 w 2014505"/>
                <a:gd name="connsiteY7" fmla="*/ 1459312 h 3130920"/>
                <a:gd name="connsiteX8" fmla="*/ 643862 w 2014505"/>
                <a:gd name="connsiteY8" fmla="*/ 481801 h 3130920"/>
                <a:gd name="connsiteX9" fmla="*/ 302196 w 2014505"/>
                <a:gd name="connsiteY9" fmla="*/ 657911 h 3130920"/>
                <a:gd name="connsiteX10" fmla="*/ 0 w 2014505"/>
                <a:gd name="connsiteY10" fmla="*/ 395733 h 3130920"/>
                <a:gd name="connsiteX11" fmla="*/ 788656 w 2014505"/>
                <a:gd name="connsiteY11" fmla="*/ 0 h 3130920"/>
                <a:gd name="connsiteX0" fmla="*/ 788656 w 2014505"/>
                <a:gd name="connsiteY0" fmla="*/ 0 h 3130920"/>
                <a:gd name="connsiteX1" fmla="*/ 1341106 w 2014505"/>
                <a:gd name="connsiteY1" fmla="*/ 333375 h 3130920"/>
                <a:gd name="connsiteX2" fmla="*/ 1130185 w 2014505"/>
                <a:gd name="connsiteY2" fmla="*/ 1396885 h 3130920"/>
                <a:gd name="connsiteX3" fmla="*/ 1955573 w 2014505"/>
                <a:gd name="connsiteY3" fmla="*/ 1705864 h 3130920"/>
                <a:gd name="connsiteX4" fmla="*/ 1937206 w 2014505"/>
                <a:gd name="connsiteY4" fmla="*/ 2928698 h 3130920"/>
                <a:gd name="connsiteX5" fmla="*/ 1528659 w 2014505"/>
                <a:gd name="connsiteY5" fmla="*/ 2906359 h 3130920"/>
                <a:gd name="connsiteX6" fmla="*/ 1573680 w 2014505"/>
                <a:gd name="connsiteY6" fmla="*/ 2023479 h 3130920"/>
                <a:gd name="connsiteX7" fmla="*/ 494614 w 2014505"/>
                <a:gd name="connsiteY7" fmla="*/ 1459312 h 3130920"/>
                <a:gd name="connsiteX8" fmla="*/ 643862 w 2014505"/>
                <a:gd name="connsiteY8" fmla="*/ 481801 h 3130920"/>
                <a:gd name="connsiteX9" fmla="*/ 302196 w 2014505"/>
                <a:gd name="connsiteY9" fmla="*/ 657911 h 3130920"/>
                <a:gd name="connsiteX10" fmla="*/ 0 w 2014505"/>
                <a:gd name="connsiteY10" fmla="*/ 395733 h 3130920"/>
                <a:gd name="connsiteX11" fmla="*/ 788656 w 2014505"/>
                <a:gd name="connsiteY11" fmla="*/ 0 h 3130920"/>
                <a:gd name="connsiteX0" fmla="*/ 788656 w 1991345"/>
                <a:gd name="connsiteY0" fmla="*/ 0 h 3130920"/>
                <a:gd name="connsiteX1" fmla="*/ 1341106 w 1991345"/>
                <a:gd name="connsiteY1" fmla="*/ 333375 h 3130920"/>
                <a:gd name="connsiteX2" fmla="*/ 1130185 w 1991345"/>
                <a:gd name="connsiteY2" fmla="*/ 1396885 h 3130920"/>
                <a:gd name="connsiteX3" fmla="*/ 1922681 w 1991345"/>
                <a:gd name="connsiteY3" fmla="*/ 1682839 h 3130920"/>
                <a:gd name="connsiteX4" fmla="*/ 1937206 w 1991345"/>
                <a:gd name="connsiteY4" fmla="*/ 2928698 h 3130920"/>
                <a:gd name="connsiteX5" fmla="*/ 1528659 w 1991345"/>
                <a:gd name="connsiteY5" fmla="*/ 2906359 h 3130920"/>
                <a:gd name="connsiteX6" fmla="*/ 1573680 w 1991345"/>
                <a:gd name="connsiteY6" fmla="*/ 2023479 h 3130920"/>
                <a:gd name="connsiteX7" fmla="*/ 494614 w 1991345"/>
                <a:gd name="connsiteY7" fmla="*/ 1459312 h 3130920"/>
                <a:gd name="connsiteX8" fmla="*/ 643862 w 1991345"/>
                <a:gd name="connsiteY8" fmla="*/ 481801 h 3130920"/>
                <a:gd name="connsiteX9" fmla="*/ 302196 w 1991345"/>
                <a:gd name="connsiteY9" fmla="*/ 657911 h 3130920"/>
                <a:gd name="connsiteX10" fmla="*/ 0 w 1991345"/>
                <a:gd name="connsiteY10" fmla="*/ 395733 h 3130920"/>
                <a:gd name="connsiteX11" fmla="*/ 788656 w 1991345"/>
                <a:gd name="connsiteY11" fmla="*/ 0 h 3130920"/>
                <a:gd name="connsiteX0" fmla="*/ 788656 w 1978998"/>
                <a:gd name="connsiteY0" fmla="*/ 0 h 3130920"/>
                <a:gd name="connsiteX1" fmla="*/ 1341106 w 1978998"/>
                <a:gd name="connsiteY1" fmla="*/ 333375 h 3130920"/>
                <a:gd name="connsiteX2" fmla="*/ 1130185 w 1978998"/>
                <a:gd name="connsiteY2" fmla="*/ 1396885 h 3130920"/>
                <a:gd name="connsiteX3" fmla="*/ 1902946 w 1978998"/>
                <a:gd name="connsiteY3" fmla="*/ 1672971 h 3130920"/>
                <a:gd name="connsiteX4" fmla="*/ 1937206 w 1978998"/>
                <a:gd name="connsiteY4" fmla="*/ 2928698 h 3130920"/>
                <a:gd name="connsiteX5" fmla="*/ 1528659 w 1978998"/>
                <a:gd name="connsiteY5" fmla="*/ 2906359 h 3130920"/>
                <a:gd name="connsiteX6" fmla="*/ 1573680 w 1978998"/>
                <a:gd name="connsiteY6" fmla="*/ 2023479 h 3130920"/>
                <a:gd name="connsiteX7" fmla="*/ 494614 w 1978998"/>
                <a:gd name="connsiteY7" fmla="*/ 1459312 h 3130920"/>
                <a:gd name="connsiteX8" fmla="*/ 643862 w 1978998"/>
                <a:gd name="connsiteY8" fmla="*/ 481801 h 3130920"/>
                <a:gd name="connsiteX9" fmla="*/ 302196 w 1978998"/>
                <a:gd name="connsiteY9" fmla="*/ 657911 h 3130920"/>
                <a:gd name="connsiteX10" fmla="*/ 0 w 1978998"/>
                <a:gd name="connsiteY10" fmla="*/ 395733 h 3130920"/>
                <a:gd name="connsiteX11" fmla="*/ 788656 w 1978998"/>
                <a:gd name="connsiteY11" fmla="*/ 0 h 3130920"/>
                <a:gd name="connsiteX0" fmla="*/ 788656 w 1959609"/>
                <a:gd name="connsiteY0" fmla="*/ 0 h 3130920"/>
                <a:gd name="connsiteX1" fmla="*/ 1341106 w 1959609"/>
                <a:gd name="connsiteY1" fmla="*/ 333375 h 3130920"/>
                <a:gd name="connsiteX2" fmla="*/ 1130185 w 1959609"/>
                <a:gd name="connsiteY2" fmla="*/ 1396885 h 3130920"/>
                <a:gd name="connsiteX3" fmla="*/ 1902946 w 1959609"/>
                <a:gd name="connsiteY3" fmla="*/ 1672971 h 3130920"/>
                <a:gd name="connsiteX4" fmla="*/ 1937206 w 1959609"/>
                <a:gd name="connsiteY4" fmla="*/ 2928698 h 3130920"/>
                <a:gd name="connsiteX5" fmla="*/ 1528659 w 1959609"/>
                <a:gd name="connsiteY5" fmla="*/ 2906359 h 3130920"/>
                <a:gd name="connsiteX6" fmla="*/ 1573680 w 1959609"/>
                <a:gd name="connsiteY6" fmla="*/ 2023479 h 3130920"/>
                <a:gd name="connsiteX7" fmla="*/ 494614 w 1959609"/>
                <a:gd name="connsiteY7" fmla="*/ 1459312 h 3130920"/>
                <a:gd name="connsiteX8" fmla="*/ 643862 w 1959609"/>
                <a:gd name="connsiteY8" fmla="*/ 481801 h 3130920"/>
                <a:gd name="connsiteX9" fmla="*/ 302196 w 1959609"/>
                <a:gd name="connsiteY9" fmla="*/ 657911 h 3130920"/>
                <a:gd name="connsiteX10" fmla="*/ 0 w 1959609"/>
                <a:gd name="connsiteY10" fmla="*/ 395733 h 3130920"/>
                <a:gd name="connsiteX11" fmla="*/ 788656 w 1959609"/>
                <a:gd name="connsiteY11" fmla="*/ 0 h 3130920"/>
                <a:gd name="connsiteX0" fmla="*/ 788656 w 1946807"/>
                <a:gd name="connsiteY0" fmla="*/ 0 h 3125489"/>
                <a:gd name="connsiteX1" fmla="*/ 1341106 w 1946807"/>
                <a:gd name="connsiteY1" fmla="*/ 333375 h 3125489"/>
                <a:gd name="connsiteX2" fmla="*/ 1130185 w 1946807"/>
                <a:gd name="connsiteY2" fmla="*/ 1396885 h 3125489"/>
                <a:gd name="connsiteX3" fmla="*/ 1902946 w 1946807"/>
                <a:gd name="connsiteY3" fmla="*/ 1672971 h 3125489"/>
                <a:gd name="connsiteX4" fmla="*/ 1907604 w 1946807"/>
                <a:gd name="connsiteY4" fmla="*/ 2918830 h 3125489"/>
                <a:gd name="connsiteX5" fmla="*/ 1528659 w 1946807"/>
                <a:gd name="connsiteY5" fmla="*/ 2906359 h 3125489"/>
                <a:gd name="connsiteX6" fmla="*/ 1573680 w 1946807"/>
                <a:gd name="connsiteY6" fmla="*/ 2023479 h 3125489"/>
                <a:gd name="connsiteX7" fmla="*/ 494614 w 1946807"/>
                <a:gd name="connsiteY7" fmla="*/ 1459312 h 3125489"/>
                <a:gd name="connsiteX8" fmla="*/ 643862 w 1946807"/>
                <a:gd name="connsiteY8" fmla="*/ 481801 h 3125489"/>
                <a:gd name="connsiteX9" fmla="*/ 302196 w 1946807"/>
                <a:gd name="connsiteY9" fmla="*/ 657911 h 3125489"/>
                <a:gd name="connsiteX10" fmla="*/ 0 w 1946807"/>
                <a:gd name="connsiteY10" fmla="*/ 395733 h 3125489"/>
                <a:gd name="connsiteX11" fmla="*/ 788656 w 1946807"/>
                <a:gd name="connsiteY11" fmla="*/ 0 h 3125489"/>
                <a:gd name="connsiteX0" fmla="*/ 788656 w 1954723"/>
                <a:gd name="connsiteY0" fmla="*/ 0 h 3129096"/>
                <a:gd name="connsiteX1" fmla="*/ 1341106 w 1954723"/>
                <a:gd name="connsiteY1" fmla="*/ 333375 h 3129096"/>
                <a:gd name="connsiteX2" fmla="*/ 1130185 w 1954723"/>
                <a:gd name="connsiteY2" fmla="*/ 1396885 h 3129096"/>
                <a:gd name="connsiteX3" fmla="*/ 1902946 w 1954723"/>
                <a:gd name="connsiteY3" fmla="*/ 1672971 h 3129096"/>
                <a:gd name="connsiteX4" fmla="*/ 1927339 w 1954723"/>
                <a:gd name="connsiteY4" fmla="*/ 2925409 h 3129096"/>
                <a:gd name="connsiteX5" fmla="*/ 1528659 w 1954723"/>
                <a:gd name="connsiteY5" fmla="*/ 2906359 h 3129096"/>
                <a:gd name="connsiteX6" fmla="*/ 1573680 w 1954723"/>
                <a:gd name="connsiteY6" fmla="*/ 2023479 h 3129096"/>
                <a:gd name="connsiteX7" fmla="*/ 494614 w 1954723"/>
                <a:gd name="connsiteY7" fmla="*/ 1459312 h 3129096"/>
                <a:gd name="connsiteX8" fmla="*/ 643862 w 1954723"/>
                <a:gd name="connsiteY8" fmla="*/ 481801 h 3129096"/>
                <a:gd name="connsiteX9" fmla="*/ 302196 w 1954723"/>
                <a:gd name="connsiteY9" fmla="*/ 657911 h 3129096"/>
                <a:gd name="connsiteX10" fmla="*/ 0 w 1954723"/>
                <a:gd name="connsiteY10" fmla="*/ 395733 h 3129096"/>
                <a:gd name="connsiteX11" fmla="*/ 788656 w 1954723"/>
                <a:gd name="connsiteY11" fmla="*/ 0 h 3129096"/>
                <a:gd name="connsiteX0" fmla="*/ 788656 w 1974642"/>
                <a:gd name="connsiteY0" fmla="*/ 0 h 3129096"/>
                <a:gd name="connsiteX1" fmla="*/ 1341106 w 1974642"/>
                <a:gd name="connsiteY1" fmla="*/ 333375 h 3129096"/>
                <a:gd name="connsiteX2" fmla="*/ 1130185 w 1974642"/>
                <a:gd name="connsiteY2" fmla="*/ 1396885 h 3129096"/>
                <a:gd name="connsiteX3" fmla="*/ 1902946 w 1974642"/>
                <a:gd name="connsiteY3" fmla="*/ 1672971 h 3129096"/>
                <a:gd name="connsiteX4" fmla="*/ 1943513 w 1974642"/>
                <a:gd name="connsiteY4" fmla="*/ 1852645 h 3129096"/>
                <a:gd name="connsiteX5" fmla="*/ 1927339 w 1974642"/>
                <a:gd name="connsiteY5" fmla="*/ 2925409 h 3129096"/>
                <a:gd name="connsiteX6" fmla="*/ 1528659 w 1974642"/>
                <a:gd name="connsiteY6" fmla="*/ 2906359 h 3129096"/>
                <a:gd name="connsiteX7" fmla="*/ 1573680 w 1974642"/>
                <a:gd name="connsiteY7" fmla="*/ 2023479 h 3129096"/>
                <a:gd name="connsiteX8" fmla="*/ 494614 w 1974642"/>
                <a:gd name="connsiteY8" fmla="*/ 1459312 h 3129096"/>
                <a:gd name="connsiteX9" fmla="*/ 643862 w 1974642"/>
                <a:gd name="connsiteY9" fmla="*/ 481801 h 3129096"/>
                <a:gd name="connsiteX10" fmla="*/ 302196 w 1974642"/>
                <a:gd name="connsiteY10" fmla="*/ 657911 h 3129096"/>
                <a:gd name="connsiteX11" fmla="*/ 0 w 1974642"/>
                <a:gd name="connsiteY11" fmla="*/ 395733 h 3129096"/>
                <a:gd name="connsiteX12" fmla="*/ 788656 w 1974642"/>
                <a:gd name="connsiteY12" fmla="*/ 0 h 3129096"/>
                <a:gd name="connsiteX0" fmla="*/ 788656 w 1996447"/>
                <a:gd name="connsiteY0" fmla="*/ 0 h 3129096"/>
                <a:gd name="connsiteX1" fmla="*/ 1341106 w 1996447"/>
                <a:gd name="connsiteY1" fmla="*/ 333375 h 3129096"/>
                <a:gd name="connsiteX2" fmla="*/ 1130185 w 1996447"/>
                <a:gd name="connsiteY2" fmla="*/ 1396885 h 3129096"/>
                <a:gd name="connsiteX3" fmla="*/ 1902946 w 1996447"/>
                <a:gd name="connsiteY3" fmla="*/ 1672971 h 3129096"/>
                <a:gd name="connsiteX4" fmla="*/ 1989562 w 1996447"/>
                <a:gd name="connsiteY4" fmla="*/ 1882248 h 3129096"/>
                <a:gd name="connsiteX5" fmla="*/ 1927339 w 1996447"/>
                <a:gd name="connsiteY5" fmla="*/ 2925409 h 3129096"/>
                <a:gd name="connsiteX6" fmla="*/ 1528659 w 1996447"/>
                <a:gd name="connsiteY6" fmla="*/ 2906359 h 3129096"/>
                <a:gd name="connsiteX7" fmla="*/ 1573680 w 1996447"/>
                <a:gd name="connsiteY7" fmla="*/ 2023479 h 3129096"/>
                <a:gd name="connsiteX8" fmla="*/ 494614 w 1996447"/>
                <a:gd name="connsiteY8" fmla="*/ 1459312 h 3129096"/>
                <a:gd name="connsiteX9" fmla="*/ 643862 w 1996447"/>
                <a:gd name="connsiteY9" fmla="*/ 481801 h 3129096"/>
                <a:gd name="connsiteX10" fmla="*/ 302196 w 1996447"/>
                <a:gd name="connsiteY10" fmla="*/ 657911 h 3129096"/>
                <a:gd name="connsiteX11" fmla="*/ 0 w 1996447"/>
                <a:gd name="connsiteY11" fmla="*/ 395733 h 3129096"/>
                <a:gd name="connsiteX12" fmla="*/ 788656 w 1996447"/>
                <a:gd name="connsiteY12" fmla="*/ 0 h 3129096"/>
                <a:gd name="connsiteX0" fmla="*/ 788656 w 1996447"/>
                <a:gd name="connsiteY0" fmla="*/ 0 h 3129096"/>
                <a:gd name="connsiteX1" fmla="*/ 1341106 w 1996447"/>
                <a:gd name="connsiteY1" fmla="*/ 333375 h 3129096"/>
                <a:gd name="connsiteX2" fmla="*/ 1130185 w 1996447"/>
                <a:gd name="connsiteY2" fmla="*/ 1396885 h 3129096"/>
                <a:gd name="connsiteX3" fmla="*/ 1902946 w 1996447"/>
                <a:gd name="connsiteY3" fmla="*/ 1672971 h 3129096"/>
                <a:gd name="connsiteX4" fmla="*/ 1989562 w 1996447"/>
                <a:gd name="connsiteY4" fmla="*/ 1882248 h 3129096"/>
                <a:gd name="connsiteX5" fmla="*/ 1927339 w 1996447"/>
                <a:gd name="connsiteY5" fmla="*/ 2925409 h 3129096"/>
                <a:gd name="connsiteX6" fmla="*/ 1528659 w 1996447"/>
                <a:gd name="connsiteY6" fmla="*/ 2906359 h 3129096"/>
                <a:gd name="connsiteX7" fmla="*/ 1573680 w 1996447"/>
                <a:gd name="connsiteY7" fmla="*/ 2023479 h 3129096"/>
                <a:gd name="connsiteX8" fmla="*/ 494614 w 1996447"/>
                <a:gd name="connsiteY8" fmla="*/ 1459312 h 3129096"/>
                <a:gd name="connsiteX9" fmla="*/ 643862 w 1996447"/>
                <a:gd name="connsiteY9" fmla="*/ 481801 h 3129096"/>
                <a:gd name="connsiteX10" fmla="*/ 302196 w 1996447"/>
                <a:gd name="connsiteY10" fmla="*/ 657911 h 3129096"/>
                <a:gd name="connsiteX11" fmla="*/ 0 w 1996447"/>
                <a:gd name="connsiteY11" fmla="*/ 395733 h 3129096"/>
                <a:gd name="connsiteX12" fmla="*/ 788656 w 1996447"/>
                <a:gd name="connsiteY12" fmla="*/ 0 h 3129096"/>
                <a:gd name="connsiteX0" fmla="*/ 788656 w 1996447"/>
                <a:gd name="connsiteY0" fmla="*/ 0 h 3129096"/>
                <a:gd name="connsiteX1" fmla="*/ 1341106 w 1996447"/>
                <a:gd name="connsiteY1" fmla="*/ 333375 h 3129096"/>
                <a:gd name="connsiteX2" fmla="*/ 1130185 w 1996447"/>
                <a:gd name="connsiteY2" fmla="*/ 1396885 h 3129096"/>
                <a:gd name="connsiteX3" fmla="*/ 1902946 w 1996447"/>
                <a:gd name="connsiteY3" fmla="*/ 1672971 h 3129096"/>
                <a:gd name="connsiteX4" fmla="*/ 1989562 w 1996447"/>
                <a:gd name="connsiteY4" fmla="*/ 1882248 h 3129096"/>
                <a:gd name="connsiteX5" fmla="*/ 1927339 w 1996447"/>
                <a:gd name="connsiteY5" fmla="*/ 2925409 h 3129096"/>
                <a:gd name="connsiteX6" fmla="*/ 1528659 w 1996447"/>
                <a:gd name="connsiteY6" fmla="*/ 2906359 h 3129096"/>
                <a:gd name="connsiteX7" fmla="*/ 1573680 w 1996447"/>
                <a:gd name="connsiteY7" fmla="*/ 2023479 h 3129096"/>
                <a:gd name="connsiteX8" fmla="*/ 494614 w 1996447"/>
                <a:gd name="connsiteY8" fmla="*/ 1459312 h 3129096"/>
                <a:gd name="connsiteX9" fmla="*/ 643862 w 1996447"/>
                <a:gd name="connsiteY9" fmla="*/ 481801 h 3129096"/>
                <a:gd name="connsiteX10" fmla="*/ 302196 w 1996447"/>
                <a:gd name="connsiteY10" fmla="*/ 657911 h 3129096"/>
                <a:gd name="connsiteX11" fmla="*/ 0 w 1996447"/>
                <a:gd name="connsiteY11" fmla="*/ 395733 h 3129096"/>
                <a:gd name="connsiteX12" fmla="*/ 788656 w 1996447"/>
                <a:gd name="connsiteY12" fmla="*/ 0 h 3129096"/>
                <a:gd name="connsiteX0" fmla="*/ 788656 w 1996447"/>
                <a:gd name="connsiteY0" fmla="*/ 0 h 3129096"/>
                <a:gd name="connsiteX1" fmla="*/ 1341106 w 1996447"/>
                <a:gd name="connsiteY1" fmla="*/ 333375 h 3129096"/>
                <a:gd name="connsiteX2" fmla="*/ 1130185 w 1996447"/>
                <a:gd name="connsiteY2" fmla="*/ 1396885 h 3129096"/>
                <a:gd name="connsiteX3" fmla="*/ 1902946 w 1996447"/>
                <a:gd name="connsiteY3" fmla="*/ 1672971 h 3129096"/>
                <a:gd name="connsiteX4" fmla="*/ 1989562 w 1996447"/>
                <a:gd name="connsiteY4" fmla="*/ 1882248 h 3129096"/>
                <a:gd name="connsiteX5" fmla="*/ 1927339 w 1996447"/>
                <a:gd name="connsiteY5" fmla="*/ 2925409 h 3129096"/>
                <a:gd name="connsiteX6" fmla="*/ 1528659 w 1996447"/>
                <a:gd name="connsiteY6" fmla="*/ 2906359 h 3129096"/>
                <a:gd name="connsiteX7" fmla="*/ 1573680 w 1996447"/>
                <a:gd name="connsiteY7" fmla="*/ 2023479 h 3129096"/>
                <a:gd name="connsiteX8" fmla="*/ 494614 w 1996447"/>
                <a:gd name="connsiteY8" fmla="*/ 1459312 h 3129096"/>
                <a:gd name="connsiteX9" fmla="*/ 643862 w 1996447"/>
                <a:gd name="connsiteY9" fmla="*/ 481801 h 3129096"/>
                <a:gd name="connsiteX10" fmla="*/ 302196 w 1996447"/>
                <a:gd name="connsiteY10" fmla="*/ 657911 h 3129096"/>
                <a:gd name="connsiteX11" fmla="*/ 0 w 1996447"/>
                <a:gd name="connsiteY11" fmla="*/ 395733 h 3129096"/>
                <a:gd name="connsiteX12" fmla="*/ 788656 w 1996447"/>
                <a:gd name="connsiteY12" fmla="*/ 0 h 3129096"/>
                <a:gd name="connsiteX0" fmla="*/ 788656 w 1996447"/>
                <a:gd name="connsiteY0" fmla="*/ 0 h 3129096"/>
                <a:gd name="connsiteX1" fmla="*/ 1341106 w 1996447"/>
                <a:gd name="connsiteY1" fmla="*/ 333375 h 3129096"/>
                <a:gd name="connsiteX2" fmla="*/ 1130185 w 1996447"/>
                <a:gd name="connsiteY2" fmla="*/ 1396885 h 3129096"/>
                <a:gd name="connsiteX3" fmla="*/ 1902946 w 1996447"/>
                <a:gd name="connsiteY3" fmla="*/ 1672971 h 3129096"/>
                <a:gd name="connsiteX4" fmla="*/ 1989562 w 1996447"/>
                <a:gd name="connsiteY4" fmla="*/ 1882248 h 3129096"/>
                <a:gd name="connsiteX5" fmla="*/ 1927339 w 1996447"/>
                <a:gd name="connsiteY5" fmla="*/ 2925409 h 3129096"/>
                <a:gd name="connsiteX6" fmla="*/ 1528659 w 1996447"/>
                <a:gd name="connsiteY6" fmla="*/ 2906359 h 3129096"/>
                <a:gd name="connsiteX7" fmla="*/ 1573680 w 1996447"/>
                <a:gd name="connsiteY7" fmla="*/ 2023479 h 3129096"/>
                <a:gd name="connsiteX8" fmla="*/ 494614 w 1996447"/>
                <a:gd name="connsiteY8" fmla="*/ 1459312 h 3129096"/>
                <a:gd name="connsiteX9" fmla="*/ 643862 w 1996447"/>
                <a:gd name="connsiteY9" fmla="*/ 481801 h 3129096"/>
                <a:gd name="connsiteX10" fmla="*/ 302196 w 1996447"/>
                <a:gd name="connsiteY10" fmla="*/ 657911 h 3129096"/>
                <a:gd name="connsiteX11" fmla="*/ 0 w 1996447"/>
                <a:gd name="connsiteY11" fmla="*/ 395733 h 3129096"/>
                <a:gd name="connsiteX12" fmla="*/ 788656 w 1996447"/>
                <a:gd name="connsiteY12" fmla="*/ 0 h 3129096"/>
                <a:gd name="connsiteX0" fmla="*/ 788656 w 1996447"/>
                <a:gd name="connsiteY0" fmla="*/ 0 h 3129096"/>
                <a:gd name="connsiteX1" fmla="*/ 1341106 w 1996447"/>
                <a:gd name="connsiteY1" fmla="*/ 333375 h 3129096"/>
                <a:gd name="connsiteX2" fmla="*/ 1130185 w 1996447"/>
                <a:gd name="connsiteY2" fmla="*/ 1396885 h 3129096"/>
                <a:gd name="connsiteX3" fmla="*/ 1902946 w 1996447"/>
                <a:gd name="connsiteY3" fmla="*/ 1672971 h 3129096"/>
                <a:gd name="connsiteX4" fmla="*/ 1989562 w 1996447"/>
                <a:gd name="connsiteY4" fmla="*/ 1882248 h 3129096"/>
                <a:gd name="connsiteX5" fmla="*/ 1927339 w 1996447"/>
                <a:gd name="connsiteY5" fmla="*/ 2925409 h 3129096"/>
                <a:gd name="connsiteX6" fmla="*/ 1528659 w 1996447"/>
                <a:gd name="connsiteY6" fmla="*/ 2906359 h 3129096"/>
                <a:gd name="connsiteX7" fmla="*/ 1573680 w 1996447"/>
                <a:gd name="connsiteY7" fmla="*/ 2023479 h 3129096"/>
                <a:gd name="connsiteX8" fmla="*/ 494614 w 1996447"/>
                <a:gd name="connsiteY8" fmla="*/ 1459312 h 3129096"/>
                <a:gd name="connsiteX9" fmla="*/ 643862 w 1996447"/>
                <a:gd name="connsiteY9" fmla="*/ 481801 h 3129096"/>
                <a:gd name="connsiteX10" fmla="*/ 302196 w 1996447"/>
                <a:gd name="connsiteY10" fmla="*/ 657911 h 3129096"/>
                <a:gd name="connsiteX11" fmla="*/ 0 w 1996447"/>
                <a:gd name="connsiteY11" fmla="*/ 395733 h 3129096"/>
                <a:gd name="connsiteX12" fmla="*/ 788656 w 1996447"/>
                <a:gd name="connsiteY12" fmla="*/ 0 h 3129096"/>
                <a:gd name="connsiteX0" fmla="*/ 788656 w 1996447"/>
                <a:gd name="connsiteY0" fmla="*/ 0 h 3129096"/>
                <a:gd name="connsiteX1" fmla="*/ 1341106 w 1996447"/>
                <a:gd name="connsiteY1" fmla="*/ 333375 h 3129096"/>
                <a:gd name="connsiteX2" fmla="*/ 1130185 w 1996447"/>
                <a:gd name="connsiteY2" fmla="*/ 1396885 h 3129096"/>
                <a:gd name="connsiteX3" fmla="*/ 1902946 w 1996447"/>
                <a:gd name="connsiteY3" fmla="*/ 1672971 h 3129096"/>
                <a:gd name="connsiteX4" fmla="*/ 1989562 w 1996447"/>
                <a:gd name="connsiteY4" fmla="*/ 1882248 h 3129096"/>
                <a:gd name="connsiteX5" fmla="*/ 1927339 w 1996447"/>
                <a:gd name="connsiteY5" fmla="*/ 2925409 h 3129096"/>
                <a:gd name="connsiteX6" fmla="*/ 1528659 w 1996447"/>
                <a:gd name="connsiteY6" fmla="*/ 2906359 h 3129096"/>
                <a:gd name="connsiteX7" fmla="*/ 1573680 w 1996447"/>
                <a:gd name="connsiteY7" fmla="*/ 2023479 h 3129096"/>
                <a:gd name="connsiteX8" fmla="*/ 494614 w 1996447"/>
                <a:gd name="connsiteY8" fmla="*/ 1459312 h 3129096"/>
                <a:gd name="connsiteX9" fmla="*/ 643862 w 1996447"/>
                <a:gd name="connsiteY9" fmla="*/ 481801 h 3129096"/>
                <a:gd name="connsiteX10" fmla="*/ 302196 w 1996447"/>
                <a:gd name="connsiteY10" fmla="*/ 657911 h 3129096"/>
                <a:gd name="connsiteX11" fmla="*/ 0 w 1996447"/>
                <a:gd name="connsiteY11" fmla="*/ 395733 h 3129096"/>
                <a:gd name="connsiteX12" fmla="*/ 788656 w 1996447"/>
                <a:gd name="connsiteY12" fmla="*/ 0 h 3129096"/>
                <a:gd name="connsiteX0" fmla="*/ 788656 w 2015876"/>
                <a:gd name="connsiteY0" fmla="*/ 0 h 3129096"/>
                <a:gd name="connsiteX1" fmla="*/ 1341106 w 2015876"/>
                <a:gd name="connsiteY1" fmla="*/ 333375 h 3129096"/>
                <a:gd name="connsiteX2" fmla="*/ 1130185 w 2015876"/>
                <a:gd name="connsiteY2" fmla="*/ 1396885 h 3129096"/>
                <a:gd name="connsiteX3" fmla="*/ 1902946 w 2015876"/>
                <a:gd name="connsiteY3" fmla="*/ 1672971 h 3129096"/>
                <a:gd name="connsiteX4" fmla="*/ 2015876 w 2015876"/>
                <a:gd name="connsiteY4" fmla="*/ 1882248 h 3129096"/>
                <a:gd name="connsiteX5" fmla="*/ 1927339 w 2015876"/>
                <a:gd name="connsiteY5" fmla="*/ 2925409 h 3129096"/>
                <a:gd name="connsiteX6" fmla="*/ 1528659 w 2015876"/>
                <a:gd name="connsiteY6" fmla="*/ 2906359 h 3129096"/>
                <a:gd name="connsiteX7" fmla="*/ 1573680 w 2015876"/>
                <a:gd name="connsiteY7" fmla="*/ 2023479 h 3129096"/>
                <a:gd name="connsiteX8" fmla="*/ 494614 w 2015876"/>
                <a:gd name="connsiteY8" fmla="*/ 1459312 h 3129096"/>
                <a:gd name="connsiteX9" fmla="*/ 643862 w 2015876"/>
                <a:gd name="connsiteY9" fmla="*/ 481801 h 3129096"/>
                <a:gd name="connsiteX10" fmla="*/ 302196 w 2015876"/>
                <a:gd name="connsiteY10" fmla="*/ 657911 h 3129096"/>
                <a:gd name="connsiteX11" fmla="*/ 0 w 2015876"/>
                <a:gd name="connsiteY11" fmla="*/ 395733 h 3129096"/>
                <a:gd name="connsiteX12" fmla="*/ 788656 w 2015876"/>
                <a:gd name="connsiteY12" fmla="*/ 0 h 3129096"/>
                <a:gd name="connsiteX0" fmla="*/ 788656 w 2000633"/>
                <a:gd name="connsiteY0" fmla="*/ 0 h 3129096"/>
                <a:gd name="connsiteX1" fmla="*/ 1341106 w 2000633"/>
                <a:gd name="connsiteY1" fmla="*/ 333375 h 3129096"/>
                <a:gd name="connsiteX2" fmla="*/ 1130185 w 2000633"/>
                <a:gd name="connsiteY2" fmla="*/ 1396885 h 3129096"/>
                <a:gd name="connsiteX3" fmla="*/ 1902946 w 2000633"/>
                <a:gd name="connsiteY3" fmla="*/ 1672971 h 3129096"/>
                <a:gd name="connsiteX4" fmla="*/ 1996141 w 2000633"/>
                <a:gd name="connsiteY4" fmla="*/ 1882248 h 3129096"/>
                <a:gd name="connsiteX5" fmla="*/ 1927339 w 2000633"/>
                <a:gd name="connsiteY5" fmla="*/ 2925409 h 3129096"/>
                <a:gd name="connsiteX6" fmla="*/ 1528659 w 2000633"/>
                <a:gd name="connsiteY6" fmla="*/ 2906359 h 3129096"/>
                <a:gd name="connsiteX7" fmla="*/ 1573680 w 2000633"/>
                <a:gd name="connsiteY7" fmla="*/ 2023479 h 3129096"/>
                <a:gd name="connsiteX8" fmla="*/ 494614 w 2000633"/>
                <a:gd name="connsiteY8" fmla="*/ 1459312 h 3129096"/>
                <a:gd name="connsiteX9" fmla="*/ 643862 w 2000633"/>
                <a:gd name="connsiteY9" fmla="*/ 481801 h 3129096"/>
                <a:gd name="connsiteX10" fmla="*/ 302196 w 2000633"/>
                <a:gd name="connsiteY10" fmla="*/ 657911 h 3129096"/>
                <a:gd name="connsiteX11" fmla="*/ 0 w 2000633"/>
                <a:gd name="connsiteY11" fmla="*/ 395733 h 3129096"/>
                <a:gd name="connsiteX12" fmla="*/ 788656 w 2000633"/>
                <a:gd name="connsiteY12" fmla="*/ 0 h 3129096"/>
                <a:gd name="connsiteX0" fmla="*/ 788656 w 1996448"/>
                <a:gd name="connsiteY0" fmla="*/ 0 h 3129096"/>
                <a:gd name="connsiteX1" fmla="*/ 1341106 w 1996448"/>
                <a:gd name="connsiteY1" fmla="*/ 333375 h 3129096"/>
                <a:gd name="connsiteX2" fmla="*/ 1130185 w 1996448"/>
                <a:gd name="connsiteY2" fmla="*/ 1396885 h 3129096"/>
                <a:gd name="connsiteX3" fmla="*/ 1902946 w 1996448"/>
                <a:gd name="connsiteY3" fmla="*/ 1672971 h 3129096"/>
                <a:gd name="connsiteX4" fmla="*/ 1989563 w 1996448"/>
                <a:gd name="connsiteY4" fmla="*/ 1878958 h 3129096"/>
                <a:gd name="connsiteX5" fmla="*/ 1927339 w 1996448"/>
                <a:gd name="connsiteY5" fmla="*/ 2925409 h 3129096"/>
                <a:gd name="connsiteX6" fmla="*/ 1528659 w 1996448"/>
                <a:gd name="connsiteY6" fmla="*/ 2906359 h 3129096"/>
                <a:gd name="connsiteX7" fmla="*/ 1573680 w 1996448"/>
                <a:gd name="connsiteY7" fmla="*/ 2023479 h 3129096"/>
                <a:gd name="connsiteX8" fmla="*/ 494614 w 1996448"/>
                <a:gd name="connsiteY8" fmla="*/ 1459312 h 3129096"/>
                <a:gd name="connsiteX9" fmla="*/ 643862 w 1996448"/>
                <a:gd name="connsiteY9" fmla="*/ 481801 h 3129096"/>
                <a:gd name="connsiteX10" fmla="*/ 302196 w 1996448"/>
                <a:gd name="connsiteY10" fmla="*/ 657911 h 3129096"/>
                <a:gd name="connsiteX11" fmla="*/ 0 w 1996448"/>
                <a:gd name="connsiteY11" fmla="*/ 395733 h 3129096"/>
                <a:gd name="connsiteX12" fmla="*/ 788656 w 1996448"/>
                <a:gd name="connsiteY12" fmla="*/ 0 h 3129096"/>
                <a:gd name="connsiteX0" fmla="*/ 788656 w 1989023"/>
                <a:gd name="connsiteY0" fmla="*/ 0 h 3129096"/>
                <a:gd name="connsiteX1" fmla="*/ 1341106 w 1989023"/>
                <a:gd name="connsiteY1" fmla="*/ 333375 h 3129096"/>
                <a:gd name="connsiteX2" fmla="*/ 1130185 w 1989023"/>
                <a:gd name="connsiteY2" fmla="*/ 1396885 h 3129096"/>
                <a:gd name="connsiteX3" fmla="*/ 1902946 w 1989023"/>
                <a:gd name="connsiteY3" fmla="*/ 1672971 h 3129096"/>
                <a:gd name="connsiteX4" fmla="*/ 1976406 w 1989023"/>
                <a:gd name="connsiteY4" fmla="*/ 1878958 h 3129096"/>
                <a:gd name="connsiteX5" fmla="*/ 1927339 w 1989023"/>
                <a:gd name="connsiteY5" fmla="*/ 2925409 h 3129096"/>
                <a:gd name="connsiteX6" fmla="*/ 1528659 w 1989023"/>
                <a:gd name="connsiteY6" fmla="*/ 2906359 h 3129096"/>
                <a:gd name="connsiteX7" fmla="*/ 1573680 w 1989023"/>
                <a:gd name="connsiteY7" fmla="*/ 2023479 h 3129096"/>
                <a:gd name="connsiteX8" fmla="*/ 494614 w 1989023"/>
                <a:gd name="connsiteY8" fmla="*/ 1459312 h 3129096"/>
                <a:gd name="connsiteX9" fmla="*/ 643862 w 1989023"/>
                <a:gd name="connsiteY9" fmla="*/ 481801 h 3129096"/>
                <a:gd name="connsiteX10" fmla="*/ 302196 w 1989023"/>
                <a:gd name="connsiteY10" fmla="*/ 657911 h 3129096"/>
                <a:gd name="connsiteX11" fmla="*/ 0 w 1989023"/>
                <a:gd name="connsiteY11" fmla="*/ 395733 h 3129096"/>
                <a:gd name="connsiteX12" fmla="*/ 788656 w 1989023"/>
                <a:gd name="connsiteY12" fmla="*/ 0 h 3129096"/>
                <a:gd name="connsiteX0" fmla="*/ 788656 w 1996447"/>
                <a:gd name="connsiteY0" fmla="*/ 0 h 3129096"/>
                <a:gd name="connsiteX1" fmla="*/ 1341106 w 1996447"/>
                <a:gd name="connsiteY1" fmla="*/ 333375 h 3129096"/>
                <a:gd name="connsiteX2" fmla="*/ 1130185 w 1996447"/>
                <a:gd name="connsiteY2" fmla="*/ 1396885 h 3129096"/>
                <a:gd name="connsiteX3" fmla="*/ 1902946 w 1996447"/>
                <a:gd name="connsiteY3" fmla="*/ 1672971 h 3129096"/>
                <a:gd name="connsiteX4" fmla="*/ 1989562 w 1996447"/>
                <a:gd name="connsiteY4" fmla="*/ 1878958 h 3129096"/>
                <a:gd name="connsiteX5" fmla="*/ 1927339 w 1996447"/>
                <a:gd name="connsiteY5" fmla="*/ 2925409 h 3129096"/>
                <a:gd name="connsiteX6" fmla="*/ 1528659 w 1996447"/>
                <a:gd name="connsiteY6" fmla="*/ 2906359 h 3129096"/>
                <a:gd name="connsiteX7" fmla="*/ 1573680 w 1996447"/>
                <a:gd name="connsiteY7" fmla="*/ 2023479 h 3129096"/>
                <a:gd name="connsiteX8" fmla="*/ 494614 w 1996447"/>
                <a:gd name="connsiteY8" fmla="*/ 1459312 h 3129096"/>
                <a:gd name="connsiteX9" fmla="*/ 643862 w 1996447"/>
                <a:gd name="connsiteY9" fmla="*/ 481801 h 3129096"/>
                <a:gd name="connsiteX10" fmla="*/ 302196 w 1996447"/>
                <a:gd name="connsiteY10" fmla="*/ 657911 h 3129096"/>
                <a:gd name="connsiteX11" fmla="*/ 0 w 1996447"/>
                <a:gd name="connsiteY11" fmla="*/ 395733 h 3129096"/>
                <a:gd name="connsiteX12" fmla="*/ 788656 w 1996447"/>
                <a:gd name="connsiteY12" fmla="*/ 0 h 3129096"/>
                <a:gd name="connsiteX0" fmla="*/ 788656 w 1997837"/>
                <a:gd name="connsiteY0" fmla="*/ 0 h 3129096"/>
                <a:gd name="connsiteX1" fmla="*/ 1341106 w 1997837"/>
                <a:gd name="connsiteY1" fmla="*/ 333375 h 3129096"/>
                <a:gd name="connsiteX2" fmla="*/ 1130185 w 1997837"/>
                <a:gd name="connsiteY2" fmla="*/ 1396885 h 3129096"/>
                <a:gd name="connsiteX3" fmla="*/ 1902946 w 1997837"/>
                <a:gd name="connsiteY3" fmla="*/ 1672971 h 3129096"/>
                <a:gd name="connsiteX4" fmla="*/ 1989562 w 1997837"/>
                <a:gd name="connsiteY4" fmla="*/ 1878958 h 3129096"/>
                <a:gd name="connsiteX5" fmla="*/ 1927339 w 1997837"/>
                <a:gd name="connsiteY5" fmla="*/ 2925409 h 3129096"/>
                <a:gd name="connsiteX6" fmla="*/ 1528659 w 1997837"/>
                <a:gd name="connsiteY6" fmla="*/ 2906359 h 3129096"/>
                <a:gd name="connsiteX7" fmla="*/ 1573680 w 1997837"/>
                <a:gd name="connsiteY7" fmla="*/ 2023479 h 3129096"/>
                <a:gd name="connsiteX8" fmla="*/ 494614 w 1997837"/>
                <a:gd name="connsiteY8" fmla="*/ 1459312 h 3129096"/>
                <a:gd name="connsiteX9" fmla="*/ 643862 w 1997837"/>
                <a:gd name="connsiteY9" fmla="*/ 481801 h 3129096"/>
                <a:gd name="connsiteX10" fmla="*/ 302196 w 1997837"/>
                <a:gd name="connsiteY10" fmla="*/ 657911 h 3129096"/>
                <a:gd name="connsiteX11" fmla="*/ 0 w 1997837"/>
                <a:gd name="connsiteY11" fmla="*/ 395733 h 3129096"/>
                <a:gd name="connsiteX12" fmla="*/ 788656 w 1997837"/>
                <a:gd name="connsiteY12" fmla="*/ 0 h 3129096"/>
                <a:gd name="connsiteX0" fmla="*/ 788656 w 1989562"/>
                <a:gd name="connsiteY0" fmla="*/ 0 h 3129096"/>
                <a:gd name="connsiteX1" fmla="*/ 1341106 w 1989562"/>
                <a:gd name="connsiteY1" fmla="*/ 333375 h 3129096"/>
                <a:gd name="connsiteX2" fmla="*/ 1130185 w 1989562"/>
                <a:gd name="connsiteY2" fmla="*/ 1396885 h 3129096"/>
                <a:gd name="connsiteX3" fmla="*/ 1853608 w 1989562"/>
                <a:gd name="connsiteY3" fmla="*/ 1669682 h 3129096"/>
                <a:gd name="connsiteX4" fmla="*/ 1989562 w 1989562"/>
                <a:gd name="connsiteY4" fmla="*/ 1878958 h 3129096"/>
                <a:gd name="connsiteX5" fmla="*/ 1927339 w 1989562"/>
                <a:gd name="connsiteY5" fmla="*/ 2925409 h 3129096"/>
                <a:gd name="connsiteX6" fmla="*/ 1528659 w 1989562"/>
                <a:gd name="connsiteY6" fmla="*/ 2906359 h 3129096"/>
                <a:gd name="connsiteX7" fmla="*/ 1573680 w 1989562"/>
                <a:gd name="connsiteY7" fmla="*/ 2023479 h 3129096"/>
                <a:gd name="connsiteX8" fmla="*/ 494614 w 1989562"/>
                <a:gd name="connsiteY8" fmla="*/ 1459312 h 3129096"/>
                <a:gd name="connsiteX9" fmla="*/ 643862 w 1989562"/>
                <a:gd name="connsiteY9" fmla="*/ 481801 h 3129096"/>
                <a:gd name="connsiteX10" fmla="*/ 302196 w 1989562"/>
                <a:gd name="connsiteY10" fmla="*/ 657911 h 3129096"/>
                <a:gd name="connsiteX11" fmla="*/ 0 w 1989562"/>
                <a:gd name="connsiteY11" fmla="*/ 395733 h 3129096"/>
                <a:gd name="connsiteX12" fmla="*/ 788656 w 1989562"/>
                <a:gd name="connsiteY12" fmla="*/ 0 h 3129096"/>
                <a:gd name="connsiteX0" fmla="*/ 788656 w 1989562"/>
                <a:gd name="connsiteY0" fmla="*/ 0 h 3129096"/>
                <a:gd name="connsiteX1" fmla="*/ 1341106 w 1989562"/>
                <a:gd name="connsiteY1" fmla="*/ 333375 h 3129096"/>
                <a:gd name="connsiteX2" fmla="*/ 1130185 w 1989562"/>
                <a:gd name="connsiteY2" fmla="*/ 1396885 h 3129096"/>
                <a:gd name="connsiteX3" fmla="*/ 1856897 w 1989562"/>
                <a:gd name="connsiteY3" fmla="*/ 1649946 h 3129096"/>
                <a:gd name="connsiteX4" fmla="*/ 1989562 w 1989562"/>
                <a:gd name="connsiteY4" fmla="*/ 1878958 h 3129096"/>
                <a:gd name="connsiteX5" fmla="*/ 1927339 w 1989562"/>
                <a:gd name="connsiteY5" fmla="*/ 2925409 h 3129096"/>
                <a:gd name="connsiteX6" fmla="*/ 1528659 w 1989562"/>
                <a:gd name="connsiteY6" fmla="*/ 2906359 h 3129096"/>
                <a:gd name="connsiteX7" fmla="*/ 1573680 w 1989562"/>
                <a:gd name="connsiteY7" fmla="*/ 2023479 h 3129096"/>
                <a:gd name="connsiteX8" fmla="*/ 494614 w 1989562"/>
                <a:gd name="connsiteY8" fmla="*/ 1459312 h 3129096"/>
                <a:gd name="connsiteX9" fmla="*/ 643862 w 1989562"/>
                <a:gd name="connsiteY9" fmla="*/ 481801 h 3129096"/>
                <a:gd name="connsiteX10" fmla="*/ 302196 w 1989562"/>
                <a:gd name="connsiteY10" fmla="*/ 657911 h 3129096"/>
                <a:gd name="connsiteX11" fmla="*/ 0 w 1989562"/>
                <a:gd name="connsiteY11" fmla="*/ 395733 h 3129096"/>
                <a:gd name="connsiteX12" fmla="*/ 788656 w 1989562"/>
                <a:gd name="connsiteY12" fmla="*/ 0 h 3129096"/>
                <a:gd name="connsiteX0" fmla="*/ 788656 w 1989562"/>
                <a:gd name="connsiteY0" fmla="*/ 0 h 3129096"/>
                <a:gd name="connsiteX1" fmla="*/ 1341106 w 1989562"/>
                <a:gd name="connsiteY1" fmla="*/ 333375 h 3129096"/>
                <a:gd name="connsiteX2" fmla="*/ 1130185 w 1989562"/>
                <a:gd name="connsiteY2" fmla="*/ 1396885 h 3129096"/>
                <a:gd name="connsiteX3" fmla="*/ 1856897 w 1989562"/>
                <a:gd name="connsiteY3" fmla="*/ 1649946 h 3129096"/>
                <a:gd name="connsiteX4" fmla="*/ 1989562 w 1989562"/>
                <a:gd name="connsiteY4" fmla="*/ 1878958 h 3129096"/>
                <a:gd name="connsiteX5" fmla="*/ 1927339 w 1989562"/>
                <a:gd name="connsiteY5" fmla="*/ 2925409 h 3129096"/>
                <a:gd name="connsiteX6" fmla="*/ 1528659 w 1989562"/>
                <a:gd name="connsiteY6" fmla="*/ 2906359 h 3129096"/>
                <a:gd name="connsiteX7" fmla="*/ 1573680 w 1989562"/>
                <a:gd name="connsiteY7" fmla="*/ 2023479 h 3129096"/>
                <a:gd name="connsiteX8" fmla="*/ 494614 w 1989562"/>
                <a:gd name="connsiteY8" fmla="*/ 1459312 h 3129096"/>
                <a:gd name="connsiteX9" fmla="*/ 643862 w 1989562"/>
                <a:gd name="connsiteY9" fmla="*/ 481801 h 3129096"/>
                <a:gd name="connsiteX10" fmla="*/ 302196 w 1989562"/>
                <a:gd name="connsiteY10" fmla="*/ 657911 h 3129096"/>
                <a:gd name="connsiteX11" fmla="*/ 0 w 1989562"/>
                <a:gd name="connsiteY11" fmla="*/ 395733 h 3129096"/>
                <a:gd name="connsiteX12" fmla="*/ 788656 w 1989562"/>
                <a:gd name="connsiteY12" fmla="*/ 0 h 3129096"/>
                <a:gd name="connsiteX0" fmla="*/ 788656 w 1989562"/>
                <a:gd name="connsiteY0" fmla="*/ 0 h 3129096"/>
                <a:gd name="connsiteX1" fmla="*/ 1341106 w 1989562"/>
                <a:gd name="connsiteY1" fmla="*/ 333375 h 3129096"/>
                <a:gd name="connsiteX2" fmla="*/ 1130185 w 1989562"/>
                <a:gd name="connsiteY2" fmla="*/ 1396885 h 3129096"/>
                <a:gd name="connsiteX3" fmla="*/ 1856897 w 1989562"/>
                <a:gd name="connsiteY3" fmla="*/ 1649946 h 3129096"/>
                <a:gd name="connsiteX4" fmla="*/ 1989562 w 1989562"/>
                <a:gd name="connsiteY4" fmla="*/ 1878958 h 3129096"/>
                <a:gd name="connsiteX5" fmla="*/ 1927339 w 1989562"/>
                <a:gd name="connsiteY5" fmla="*/ 2925409 h 3129096"/>
                <a:gd name="connsiteX6" fmla="*/ 1528659 w 1989562"/>
                <a:gd name="connsiteY6" fmla="*/ 2906359 h 3129096"/>
                <a:gd name="connsiteX7" fmla="*/ 1573680 w 1989562"/>
                <a:gd name="connsiteY7" fmla="*/ 2023479 h 3129096"/>
                <a:gd name="connsiteX8" fmla="*/ 494614 w 1989562"/>
                <a:gd name="connsiteY8" fmla="*/ 1459312 h 3129096"/>
                <a:gd name="connsiteX9" fmla="*/ 643862 w 1989562"/>
                <a:gd name="connsiteY9" fmla="*/ 481801 h 3129096"/>
                <a:gd name="connsiteX10" fmla="*/ 302196 w 1989562"/>
                <a:gd name="connsiteY10" fmla="*/ 657911 h 3129096"/>
                <a:gd name="connsiteX11" fmla="*/ 0 w 1989562"/>
                <a:gd name="connsiteY11" fmla="*/ 395733 h 3129096"/>
                <a:gd name="connsiteX12" fmla="*/ 788656 w 1989562"/>
                <a:gd name="connsiteY12" fmla="*/ 0 h 3129096"/>
                <a:gd name="connsiteX0" fmla="*/ 788656 w 1989562"/>
                <a:gd name="connsiteY0" fmla="*/ 0 h 3129096"/>
                <a:gd name="connsiteX1" fmla="*/ 1341106 w 1989562"/>
                <a:gd name="connsiteY1" fmla="*/ 333375 h 3129096"/>
                <a:gd name="connsiteX2" fmla="*/ 1130185 w 1989562"/>
                <a:gd name="connsiteY2" fmla="*/ 1396885 h 3129096"/>
                <a:gd name="connsiteX3" fmla="*/ 1856897 w 1989562"/>
                <a:gd name="connsiteY3" fmla="*/ 1649946 h 3129096"/>
                <a:gd name="connsiteX4" fmla="*/ 1989562 w 1989562"/>
                <a:gd name="connsiteY4" fmla="*/ 1878958 h 3129096"/>
                <a:gd name="connsiteX5" fmla="*/ 1927339 w 1989562"/>
                <a:gd name="connsiteY5" fmla="*/ 2925409 h 3129096"/>
                <a:gd name="connsiteX6" fmla="*/ 1528659 w 1989562"/>
                <a:gd name="connsiteY6" fmla="*/ 2906359 h 3129096"/>
                <a:gd name="connsiteX7" fmla="*/ 1573680 w 1989562"/>
                <a:gd name="connsiteY7" fmla="*/ 2023479 h 3129096"/>
                <a:gd name="connsiteX8" fmla="*/ 494614 w 1989562"/>
                <a:gd name="connsiteY8" fmla="*/ 1459312 h 3129096"/>
                <a:gd name="connsiteX9" fmla="*/ 643862 w 1989562"/>
                <a:gd name="connsiteY9" fmla="*/ 481801 h 3129096"/>
                <a:gd name="connsiteX10" fmla="*/ 302196 w 1989562"/>
                <a:gd name="connsiteY10" fmla="*/ 657911 h 3129096"/>
                <a:gd name="connsiteX11" fmla="*/ 0 w 1989562"/>
                <a:gd name="connsiteY11" fmla="*/ 395733 h 3129096"/>
                <a:gd name="connsiteX12" fmla="*/ 788656 w 1989562"/>
                <a:gd name="connsiteY12" fmla="*/ 0 h 3129096"/>
                <a:gd name="connsiteX0" fmla="*/ 788656 w 1989562"/>
                <a:gd name="connsiteY0" fmla="*/ 0 h 3129096"/>
                <a:gd name="connsiteX1" fmla="*/ 1341106 w 1989562"/>
                <a:gd name="connsiteY1" fmla="*/ 333375 h 3129096"/>
                <a:gd name="connsiteX2" fmla="*/ 1130185 w 1989562"/>
                <a:gd name="connsiteY2" fmla="*/ 1396885 h 3129096"/>
                <a:gd name="connsiteX3" fmla="*/ 1856897 w 1989562"/>
                <a:gd name="connsiteY3" fmla="*/ 1649946 h 3129096"/>
                <a:gd name="connsiteX4" fmla="*/ 1989562 w 1989562"/>
                <a:gd name="connsiteY4" fmla="*/ 1878958 h 3129096"/>
                <a:gd name="connsiteX5" fmla="*/ 1927339 w 1989562"/>
                <a:gd name="connsiteY5" fmla="*/ 2925409 h 3129096"/>
                <a:gd name="connsiteX6" fmla="*/ 1528659 w 1989562"/>
                <a:gd name="connsiteY6" fmla="*/ 2906359 h 3129096"/>
                <a:gd name="connsiteX7" fmla="*/ 1573680 w 1989562"/>
                <a:gd name="connsiteY7" fmla="*/ 2023479 h 3129096"/>
                <a:gd name="connsiteX8" fmla="*/ 494614 w 1989562"/>
                <a:gd name="connsiteY8" fmla="*/ 1459312 h 3129096"/>
                <a:gd name="connsiteX9" fmla="*/ 643862 w 1989562"/>
                <a:gd name="connsiteY9" fmla="*/ 481801 h 3129096"/>
                <a:gd name="connsiteX10" fmla="*/ 302196 w 1989562"/>
                <a:gd name="connsiteY10" fmla="*/ 657911 h 3129096"/>
                <a:gd name="connsiteX11" fmla="*/ 0 w 1989562"/>
                <a:gd name="connsiteY11" fmla="*/ 395733 h 3129096"/>
                <a:gd name="connsiteX12" fmla="*/ 788656 w 1989562"/>
                <a:gd name="connsiteY12" fmla="*/ 0 h 3129096"/>
                <a:gd name="connsiteX0" fmla="*/ 788656 w 1989562"/>
                <a:gd name="connsiteY0" fmla="*/ 0 h 3129096"/>
                <a:gd name="connsiteX1" fmla="*/ 1341106 w 1989562"/>
                <a:gd name="connsiteY1" fmla="*/ 333375 h 3129096"/>
                <a:gd name="connsiteX2" fmla="*/ 1130185 w 1989562"/>
                <a:gd name="connsiteY2" fmla="*/ 1396885 h 3129096"/>
                <a:gd name="connsiteX3" fmla="*/ 1856897 w 1989562"/>
                <a:gd name="connsiteY3" fmla="*/ 1649946 h 3129096"/>
                <a:gd name="connsiteX4" fmla="*/ 1989562 w 1989562"/>
                <a:gd name="connsiteY4" fmla="*/ 1878958 h 3129096"/>
                <a:gd name="connsiteX5" fmla="*/ 1927339 w 1989562"/>
                <a:gd name="connsiteY5" fmla="*/ 2925409 h 3129096"/>
                <a:gd name="connsiteX6" fmla="*/ 1528659 w 1989562"/>
                <a:gd name="connsiteY6" fmla="*/ 2906359 h 3129096"/>
                <a:gd name="connsiteX7" fmla="*/ 1573680 w 1989562"/>
                <a:gd name="connsiteY7" fmla="*/ 2023479 h 3129096"/>
                <a:gd name="connsiteX8" fmla="*/ 494614 w 1989562"/>
                <a:gd name="connsiteY8" fmla="*/ 1459312 h 3129096"/>
                <a:gd name="connsiteX9" fmla="*/ 643862 w 1989562"/>
                <a:gd name="connsiteY9" fmla="*/ 481801 h 3129096"/>
                <a:gd name="connsiteX10" fmla="*/ 302196 w 1989562"/>
                <a:gd name="connsiteY10" fmla="*/ 657911 h 3129096"/>
                <a:gd name="connsiteX11" fmla="*/ 0 w 1989562"/>
                <a:gd name="connsiteY11" fmla="*/ 395733 h 3129096"/>
                <a:gd name="connsiteX12" fmla="*/ 788656 w 1989562"/>
                <a:gd name="connsiteY12" fmla="*/ 0 h 3129096"/>
                <a:gd name="connsiteX0" fmla="*/ 788656 w 1989562"/>
                <a:gd name="connsiteY0" fmla="*/ 0 h 3129096"/>
                <a:gd name="connsiteX1" fmla="*/ 1341106 w 1989562"/>
                <a:gd name="connsiteY1" fmla="*/ 333375 h 3129096"/>
                <a:gd name="connsiteX2" fmla="*/ 1130185 w 1989562"/>
                <a:gd name="connsiteY2" fmla="*/ 1396885 h 3129096"/>
                <a:gd name="connsiteX3" fmla="*/ 1856897 w 1989562"/>
                <a:gd name="connsiteY3" fmla="*/ 1649946 h 3129096"/>
                <a:gd name="connsiteX4" fmla="*/ 1989562 w 1989562"/>
                <a:gd name="connsiteY4" fmla="*/ 1878958 h 3129096"/>
                <a:gd name="connsiteX5" fmla="*/ 1927339 w 1989562"/>
                <a:gd name="connsiteY5" fmla="*/ 2925409 h 3129096"/>
                <a:gd name="connsiteX6" fmla="*/ 1528659 w 1989562"/>
                <a:gd name="connsiteY6" fmla="*/ 2906359 h 3129096"/>
                <a:gd name="connsiteX7" fmla="*/ 1573680 w 1989562"/>
                <a:gd name="connsiteY7" fmla="*/ 2023479 h 3129096"/>
                <a:gd name="connsiteX8" fmla="*/ 494614 w 1989562"/>
                <a:gd name="connsiteY8" fmla="*/ 1459312 h 3129096"/>
                <a:gd name="connsiteX9" fmla="*/ 643862 w 1989562"/>
                <a:gd name="connsiteY9" fmla="*/ 481801 h 3129096"/>
                <a:gd name="connsiteX10" fmla="*/ 302196 w 1989562"/>
                <a:gd name="connsiteY10" fmla="*/ 657911 h 3129096"/>
                <a:gd name="connsiteX11" fmla="*/ 0 w 1989562"/>
                <a:gd name="connsiteY11" fmla="*/ 395733 h 3129096"/>
                <a:gd name="connsiteX12" fmla="*/ 788656 w 1989562"/>
                <a:gd name="connsiteY12" fmla="*/ 0 h 3129096"/>
                <a:gd name="connsiteX0" fmla="*/ 788656 w 1990025"/>
                <a:gd name="connsiteY0" fmla="*/ 0 h 3129096"/>
                <a:gd name="connsiteX1" fmla="*/ 1341106 w 1990025"/>
                <a:gd name="connsiteY1" fmla="*/ 333375 h 3129096"/>
                <a:gd name="connsiteX2" fmla="*/ 1130185 w 1990025"/>
                <a:gd name="connsiteY2" fmla="*/ 1396885 h 3129096"/>
                <a:gd name="connsiteX3" fmla="*/ 1856897 w 1990025"/>
                <a:gd name="connsiteY3" fmla="*/ 1649946 h 3129096"/>
                <a:gd name="connsiteX4" fmla="*/ 1989562 w 1990025"/>
                <a:gd name="connsiteY4" fmla="*/ 1878958 h 3129096"/>
                <a:gd name="connsiteX5" fmla="*/ 1927339 w 1990025"/>
                <a:gd name="connsiteY5" fmla="*/ 2925409 h 3129096"/>
                <a:gd name="connsiteX6" fmla="*/ 1528659 w 1990025"/>
                <a:gd name="connsiteY6" fmla="*/ 2906359 h 3129096"/>
                <a:gd name="connsiteX7" fmla="*/ 1573680 w 1990025"/>
                <a:gd name="connsiteY7" fmla="*/ 2023479 h 3129096"/>
                <a:gd name="connsiteX8" fmla="*/ 494614 w 1990025"/>
                <a:gd name="connsiteY8" fmla="*/ 1459312 h 3129096"/>
                <a:gd name="connsiteX9" fmla="*/ 643862 w 1990025"/>
                <a:gd name="connsiteY9" fmla="*/ 481801 h 3129096"/>
                <a:gd name="connsiteX10" fmla="*/ 302196 w 1990025"/>
                <a:gd name="connsiteY10" fmla="*/ 657911 h 3129096"/>
                <a:gd name="connsiteX11" fmla="*/ 0 w 1990025"/>
                <a:gd name="connsiteY11" fmla="*/ 395733 h 3129096"/>
                <a:gd name="connsiteX12" fmla="*/ 788656 w 1990025"/>
                <a:gd name="connsiteY12" fmla="*/ 0 h 3129096"/>
                <a:gd name="connsiteX0" fmla="*/ 791945 w 1990025"/>
                <a:gd name="connsiteY0" fmla="*/ 0 h 3112650"/>
                <a:gd name="connsiteX1" fmla="*/ 1341106 w 1990025"/>
                <a:gd name="connsiteY1" fmla="*/ 316929 h 3112650"/>
                <a:gd name="connsiteX2" fmla="*/ 1130185 w 1990025"/>
                <a:gd name="connsiteY2" fmla="*/ 1380439 h 3112650"/>
                <a:gd name="connsiteX3" fmla="*/ 1856897 w 1990025"/>
                <a:gd name="connsiteY3" fmla="*/ 1633500 h 3112650"/>
                <a:gd name="connsiteX4" fmla="*/ 1989562 w 1990025"/>
                <a:gd name="connsiteY4" fmla="*/ 1862512 h 3112650"/>
                <a:gd name="connsiteX5" fmla="*/ 1927339 w 1990025"/>
                <a:gd name="connsiteY5" fmla="*/ 2908963 h 3112650"/>
                <a:gd name="connsiteX6" fmla="*/ 1528659 w 1990025"/>
                <a:gd name="connsiteY6" fmla="*/ 2889913 h 3112650"/>
                <a:gd name="connsiteX7" fmla="*/ 1573680 w 1990025"/>
                <a:gd name="connsiteY7" fmla="*/ 2007033 h 3112650"/>
                <a:gd name="connsiteX8" fmla="*/ 494614 w 1990025"/>
                <a:gd name="connsiteY8" fmla="*/ 1442866 h 3112650"/>
                <a:gd name="connsiteX9" fmla="*/ 643862 w 1990025"/>
                <a:gd name="connsiteY9" fmla="*/ 465355 h 3112650"/>
                <a:gd name="connsiteX10" fmla="*/ 302196 w 1990025"/>
                <a:gd name="connsiteY10" fmla="*/ 641465 h 3112650"/>
                <a:gd name="connsiteX11" fmla="*/ 0 w 1990025"/>
                <a:gd name="connsiteY11" fmla="*/ 379287 h 3112650"/>
                <a:gd name="connsiteX12" fmla="*/ 791945 w 1990025"/>
                <a:gd name="connsiteY12" fmla="*/ 0 h 3112650"/>
                <a:gd name="connsiteX0" fmla="*/ 791945 w 1990025"/>
                <a:gd name="connsiteY0" fmla="*/ 2826 h 3115476"/>
                <a:gd name="connsiteX1" fmla="*/ 1341106 w 1990025"/>
                <a:gd name="connsiteY1" fmla="*/ 319755 h 3115476"/>
                <a:gd name="connsiteX2" fmla="*/ 1130185 w 1990025"/>
                <a:gd name="connsiteY2" fmla="*/ 1383265 h 3115476"/>
                <a:gd name="connsiteX3" fmla="*/ 1856897 w 1990025"/>
                <a:gd name="connsiteY3" fmla="*/ 1636326 h 3115476"/>
                <a:gd name="connsiteX4" fmla="*/ 1989562 w 1990025"/>
                <a:gd name="connsiteY4" fmla="*/ 1865338 h 3115476"/>
                <a:gd name="connsiteX5" fmla="*/ 1927339 w 1990025"/>
                <a:gd name="connsiteY5" fmla="*/ 2911789 h 3115476"/>
                <a:gd name="connsiteX6" fmla="*/ 1528659 w 1990025"/>
                <a:gd name="connsiteY6" fmla="*/ 2892739 h 3115476"/>
                <a:gd name="connsiteX7" fmla="*/ 1573680 w 1990025"/>
                <a:gd name="connsiteY7" fmla="*/ 2009859 h 3115476"/>
                <a:gd name="connsiteX8" fmla="*/ 494614 w 1990025"/>
                <a:gd name="connsiteY8" fmla="*/ 1445692 h 3115476"/>
                <a:gd name="connsiteX9" fmla="*/ 643862 w 1990025"/>
                <a:gd name="connsiteY9" fmla="*/ 468181 h 3115476"/>
                <a:gd name="connsiteX10" fmla="*/ 302196 w 1990025"/>
                <a:gd name="connsiteY10" fmla="*/ 644291 h 3115476"/>
                <a:gd name="connsiteX11" fmla="*/ 0 w 1990025"/>
                <a:gd name="connsiteY11" fmla="*/ 382113 h 3115476"/>
                <a:gd name="connsiteX12" fmla="*/ 791945 w 1990025"/>
                <a:gd name="connsiteY12" fmla="*/ 2826 h 3115476"/>
                <a:gd name="connsiteX0" fmla="*/ 791945 w 1990025"/>
                <a:gd name="connsiteY0" fmla="*/ 3363 h 3116013"/>
                <a:gd name="connsiteX1" fmla="*/ 1341106 w 1990025"/>
                <a:gd name="connsiteY1" fmla="*/ 320292 h 3116013"/>
                <a:gd name="connsiteX2" fmla="*/ 1130185 w 1990025"/>
                <a:gd name="connsiteY2" fmla="*/ 1383802 h 3116013"/>
                <a:gd name="connsiteX3" fmla="*/ 1856897 w 1990025"/>
                <a:gd name="connsiteY3" fmla="*/ 1636863 h 3116013"/>
                <a:gd name="connsiteX4" fmla="*/ 1989562 w 1990025"/>
                <a:gd name="connsiteY4" fmla="*/ 1865875 h 3116013"/>
                <a:gd name="connsiteX5" fmla="*/ 1927339 w 1990025"/>
                <a:gd name="connsiteY5" fmla="*/ 2912326 h 3116013"/>
                <a:gd name="connsiteX6" fmla="*/ 1528659 w 1990025"/>
                <a:gd name="connsiteY6" fmla="*/ 2893276 h 3116013"/>
                <a:gd name="connsiteX7" fmla="*/ 1573680 w 1990025"/>
                <a:gd name="connsiteY7" fmla="*/ 2010396 h 3116013"/>
                <a:gd name="connsiteX8" fmla="*/ 494614 w 1990025"/>
                <a:gd name="connsiteY8" fmla="*/ 1446229 h 3116013"/>
                <a:gd name="connsiteX9" fmla="*/ 643862 w 1990025"/>
                <a:gd name="connsiteY9" fmla="*/ 468718 h 3116013"/>
                <a:gd name="connsiteX10" fmla="*/ 302196 w 1990025"/>
                <a:gd name="connsiteY10" fmla="*/ 644828 h 3116013"/>
                <a:gd name="connsiteX11" fmla="*/ 0 w 1990025"/>
                <a:gd name="connsiteY11" fmla="*/ 382650 h 3116013"/>
                <a:gd name="connsiteX12" fmla="*/ 791945 w 1990025"/>
                <a:gd name="connsiteY12" fmla="*/ 3363 h 311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0025" h="3116013">
                  <a:moveTo>
                    <a:pt x="791945" y="3363"/>
                  </a:moveTo>
                  <a:cubicBezTo>
                    <a:pt x="867550" y="-30238"/>
                    <a:pt x="1374043" y="196009"/>
                    <a:pt x="1341106" y="320292"/>
                  </a:cubicBezTo>
                  <a:cubicBezTo>
                    <a:pt x="1270799" y="674795"/>
                    <a:pt x="1223516" y="1035878"/>
                    <a:pt x="1130185" y="1383802"/>
                  </a:cubicBezTo>
                  <a:cubicBezTo>
                    <a:pt x="1402024" y="1473637"/>
                    <a:pt x="1532431" y="1520712"/>
                    <a:pt x="1856897" y="1636863"/>
                  </a:cubicBezTo>
                  <a:cubicBezTo>
                    <a:pt x="1946403" y="1660196"/>
                    <a:pt x="1995365" y="1759101"/>
                    <a:pt x="1989562" y="1865875"/>
                  </a:cubicBezTo>
                  <a:cubicBezTo>
                    <a:pt x="1970603" y="2077904"/>
                    <a:pt x="1953721" y="2549222"/>
                    <a:pt x="1927339" y="2912326"/>
                  </a:cubicBezTo>
                  <a:cubicBezTo>
                    <a:pt x="1910665" y="3216257"/>
                    <a:pt x="1505863" y="3155087"/>
                    <a:pt x="1528659" y="2893276"/>
                  </a:cubicBezTo>
                  <a:cubicBezTo>
                    <a:pt x="1548052" y="2596790"/>
                    <a:pt x="1554287" y="2303592"/>
                    <a:pt x="1573680" y="2010396"/>
                  </a:cubicBezTo>
                  <a:cubicBezTo>
                    <a:pt x="998000" y="1882642"/>
                    <a:pt x="438766" y="1800938"/>
                    <a:pt x="494614" y="1446229"/>
                  </a:cubicBezTo>
                  <a:lnTo>
                    <a:pt x="643862" y="468718"/>
                  </a:lnTo>
                  <a:lnTo>
                    <a:pt x="302196" y="644828"/>
                  </a:lnTo>
                  <a:lnTo>
                    <a:pt x="0" y="382650"/>
                  </a:lnTo>
                  <a:cubicBezTo>
                    <a:pt x="267271" y="243064"/>
                    <a:pt x="498361" y="126503"/>
                    <a:pt x="791945" y="33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2" name="Freeform 53">
              <a:extLst>
                <a:ext uri="{FF2B5EF4-FFF2-40B4-BE49-F238E27FC236}">
                  <a16:creationId xmlns:a16="http://schemas.microsoft.com/office/drawing/2014/main" id="{EAEC9C73-7B2E-4791-8F89-6EDC0AD2D02C}"/>
                </a:ext>
              </a:extLst>
            </p:cNvPr>
            <p:cNvSpPr/>
            <p:nvPr/>
          </p:nvSpPr>
          <p:spPr>
            <a:xfrm>
              <a:off x="4268226" y="3097227"/>
              <a:ext cx="173691" cy="144150"/>
            </a:xfrm>
            <a:custGeom>
              <a:avLst/>
              <a:gdLst>
                <a:gd name="connsiteX0" fmla="*/ 95250 w 485775"/>
                <a:gd name="connsiteY0" fmla="*/ 0 h 466725"/>
                <a:gd name="connsiteX1" fmla="*/ 95250 w 485775"/>
                <a:gd name="connsiteY1" fmla="*/ 0 h 466725"/>
                <a:gd name="connsiteX2" fmla="*/ 485775 w 485775"/>
                <a:gd name="connsiteY2" fmla="*/ 161925 h 466725"/>
                <a:gd name="connsiteX3" fmla="*/ 371475 w 485775"/>
                <a:gd name="connsiteY3" fmla="*/ 466725 h 466725"/>
                <a:gd name="connsiteX4" fmla="*/ 0 w 485775"/>
                <a:gd name="connsiteY4" fmla="*/ 361950 h 466725"/>
                <a:gd name="connsiteX5" fmla="*/ 95250 w 485775"/>
                <a:gd name="connsiteY5" fmla="*/ 0 h 466725"/>
                <a:gd name="connsiteX0" fmla="*/ 55780 w 485775"/>
                <a:gd name="connsiteY0" fmla="*/ 9593 h 479607"/>
                <a:gd name="connsiteX1" fmla="*/ 95250 w 485775"/>
                <a:gd name="connsiteY1" fmla="*/ 12882 h 479607"/>
                <a:gd name="connsiteX2" fmla="*/ 485775 w 485775"/>
                <a:gd name="connsiteY2" fmla="*/ 174807 h 479607"/>
                <a:gd name="connsiteX3" fmla="*/ 371475 w 485775"/>
                <a:gd name="connsiteY3" fmla="*/ 479607 h 479607"/>
                <a:gd name="connsiteX4" fmla="*/ 0 w 485775"/>
                <a:gd name="connsiteY4" fmla="*/ 374832 h 479607"/>
                <a:gd name="connsiteX5" fmla="*/ 55780 w 485775"/>
                <a:gd name="connsiteY5" fmla="*/ 9593 h 479607"/>
                <a:gd name="connsiteX0" fmla="*/ 55780 w 485775"/>
                <a:gd name="connsiteY0" fmla="*/ 5709 h 475723"/>
                <a:gd name="connsiteX1" fmla="*/ 485775 w 485775"/>
                <a:gd name="connsiteY1" fmla="*/ 170923 h 475723"/>
                <a:gd name="connsiteX2" fmla="*/ 371475 w 485775"/>
                <a:gd name="connsiteY2" fmla="*/ 475723 h 475723"/>
                <a:gd name="connsiteX3" fmla="*/ 0 w 485775"/>
                <a:gd name="connsiteY3" fmla="*/ 370948 h 475723"/>
                <a:gd name="connsiteX4" fmla="*/ 55780 w 485775"/>
                <a:gd name="connsiteY4" fmla="*/ 5709 h 475723"/>
                <a:gd name="connsiteX0" fmla="*/ 55780 w 485775"/>
                <a:gd name="connsiteY0" fmla="*/ 0 h 470014"/>
                <a:gd name="connsiteX1" fmla="*/ 485775 w 485775"/>
                <a:gd name="connsiteY1" fmla="*/ 165214 h 470014"/>
                <a:gd name="connsiteX2" fmla="*/ 371475 w 485775"/>
                <a:gd name="connsiteY2" fmla="*/ 470014 h 470014"/>
                <a:gd name="connsiteX3" fmla="*/ 0 w 485775"/>
                <a:gd name="connsiteY3" fmla="*/ 365239 h 470014"/>
                <a:gd name="connsiteX4" fmla="*/ 55780 w 485775"/>
                <a:gd name="connsiteY4" fmla="*/ 0 h 470014"/>
                <a:gd name="connsiteX0" fmla="*/ 55780 w 485775"/>
                <a:gd name="connsiteY0" fmla="*/ 0 h 470014"/>
                <a:gd name="connsiteX1" fmla="*/ 485775 w 485775"/>
                <a:gd name="connsiteY1" fmla="*/ 165214 h 470014"/>
                <a:gd name="connsiteX2" fmla="*/ 371475 w 485775"/>
                <a:gd name="connsiteY2" fmla="*/ 470014 h 470014"/>
                <a:gd name="connsiteX3" fmla="*/ 0 w 485775"/>
                <a:gd name="connsiteY3" fmla="*/ 365239 h 470014"/>
                <a:gd name="connsiteX4" fmla="*/ 55780 w 485775"/>
                <a:gd name="connsiteY4" fmla="*/ 0 h 470014"/>
                <a:gd name="connsiteX0" fmla="*/ 55780 w 485775"/>
                <a:gd name="connsiteY0" fmla="*/ 0 h 470014"/>
                <a:gd name="connsiteX1" fmla="*/ 485775 w 485775"/>
                <a:gd name="connsiteY1" fmla="*/ 145479 h 470014"/>
                <a:gd name="connsiteX2" fmla="*/ 371475 w 485775"/>
                <a:gd name="connsiteY2" fmla="*/ 470014 h 470014"/>
                <a:gd name="connsiteX3" fmla="*/ 0 w 485775"/>
                <a:gd name="connsiteY3" fmla="*/ 365239 h 470014"/>
                <a:gd name="connsiteX4" fmla="*/ 55780 w 485775"/>
                <a:gd name="connsiteY4" fmla="*/ 0 h 470014"/>
                <a:gd name="connsiteX0" fmla="*/ 55780 w 485775"/>
                <a:gd name="connsiteY0" fmla="*/ 0 h 470014"/>
                <a:gd name="connsiteX1" fmla="*/ 485775 w 485775"/>
                <a:gd name="connsiteY1" fmla="*/ 145479 h 470014"/>
                <a:gd name="connsiteX2" fmla="*/ 371475 w 485775"/>
                <a:gd name="connsiteY2" fmla="*/ 470014 h 470014"/>
                <a:gd name="connsiteX3" fmla="*/ 0 w 485775"/>
                <a:gd name="connsiteY3" fmla="*/ 365239 h 470014"/>
                <a:gd name="connsiteX4" fmla="*/ 55780 w 485775"/>
                <a:gd name="connsiteY4" fmla="*/ 0 h 470014"/>
                <a:gd name="connsiteX0" fmla="*/ 55780 w 485775"/>
                <a:gd name="connsiteY0" fmla="*/ 0 h 473303"/>
                <a:gd name="connsiteX1" fmla="*/ 485775 w 485775"/>
                <a:gd name="connsiteY1" fmla="*/ 145479 h 473303"/>
                <a:gd name="connsiteX2" fmla="*/ 358319 w 485775"/>
                <a:gd name="connsiteY2" fmla="*/ 473303 h 473303"/>
                <a:gd name="connsiteX3" fmla="*/ 0 w 485775"/>
                <a:gd name="connsiteY3" fmla="*/ 365239 h 473303"/>
                <a:gd name="connsiteX4" fmla="*/ 55780 w 485775"/>
                <a:gd name="connsiteY4" fmla="*/ 0 h 473303"/>
                <a:gd name="connsiteX0" fmla="*/ 55780 w 508364"/>
                <a:gd name="connsiteY0" fmla="*/ 0 h 473303"/>
                <a:gd name="connsiteX1" fmla="*/ 485775 w 508364"/>
                <a:gd name="connsiteY1" fmla="*/ 145479 h 473303"/>
                <a:gd name="connsiteX2" fmla="*/ 358319 w 508364"/>
                <a:gd name="connsiteY2" fmla="*/ 473303 h 473303"/>
                <a:gd name="connsiteX3" fmla="*/ 0 w 508364"/>
                <a:gd name="connsiteY3" fmla="*/ 365239 h 473303"/>
                <a:gd name="connsiteX4" fmla="*/ 55780 w 508364"/>
                <a:gd name="connsiteY4" fmla="*/ 0 h 473303"/>
                <a:gd name="connsiteX0" fmla="*/ 55780 w 547301"/>
                <a:gd name="connsiteY0" fmla="*/ 0 h 473303"/>
                <a:gd name="connsiteX1" fmla="*/ 485775 w 547301"/>
                <a:gd name="connsiteY1" fmla="*/ 145479 h 473303"/>
                <a:gd name="connsiteX2" fmla="*/ 358319 w 547301"/>
                <a:gd name="connsiteY2" fmla="*/ 473303 h 473303"/>
                <a:gd name="connsiteX3" fmla="*/ 0 w 547301"/>
                <a:gd name="connsiteY3" fmla="*/ 365239 h 473303"/>
                <a:gd name="connsiteX4" fmla="*/ 55780 w 547301"/>
                <a:gd name="connsiteY4" fmla="*/ 0 h 473303"/>
                <a:gd name="connsiteX0" fmla="*/ 55780 w 540184"/>
                <a:gd name="connsiteY0" fmla="*/ 0 h 473303"/>
                <a:gd name="connsiteX1" fmla="*/ 472618 w 540184"/>
                <a:gd name="connsiteY1" fmla="*/ 129033 h 473303"/>
                <a:gd name="connsiteX2" fmla="*/ 358319 w 540184"/>
                <a:gd name="connsiteY2" fmla="*/ 473303 h 473303"/>
                <a:gd name="connsiteX3" fmla="*/ 0 w 540184"/>
                <a:gd name="connsiteY3" fmla="*/ 365239 h 473303"/>
                <a:gd name="connsiteX4" fmla="*/ 55780 w 540184"/>
                <a:gd name="connsiteY4" fmla="*/ 0 h 473303"/>
                <a:gd name="connsiteX0" fmla="*/ 55780 w 567919"/>
                <a:gd name="connsiteY0" fmla="*/ 0 h 473303"/>
                <a:gd name="connsiteX1" fmla="*/ 472618 w 567919"/>
                <a:gd name="connsiteY1" fmla="*/ 129033 h 473303"/>
                <a:gd name="connsiteX2" fmla="*/ 358319 w 567919"/>
                <a:gd name="connsiteY2" fmla="*/ 473303 h 473303"/>
                <a:gd name="connsiteX3" fmla="*/ 0 w 567919"/>
                <a:gd name="connsiteY3" fmla="*/ 365239 h 473303"/>
                <a:gd name="connsiteX4" fmla="*/ 55780 w 567919"/>
                <a:gd name="connsiteY4" fmla="*/ 0 h 473303"/>
                <a:gd name="connsiteX0" fmla="*/ 55780 w 542942"/>
                <a:gd name="connsiteY0" fmla="*/ 0 h 475196"/>
                <a:gd name="connsiteX1" fmla="*/ 472618 w 542942"/>
                <a:gd name="connsiteY1" fmla="*/ 129033 h 475196"/>
                <a:gd name="connsiteX2" fmla="*/ 358319 w 542942"/>
                <a:gd name="connsiteY2" fmla="*/ 473303 h 475196"/>
                <a:gd name="connsiteX3" fmla="*/ 0 w 542942"/>
                <a:gd name="connsiteY3" fmla="*/ 365239 h 475196"/>
                <a:gd name="connsiteX4" fmla="*/ 55780 w 542942"/>
                <a:gd name="connsiteY4" fmla="*/ 0 h 475196"/>
                <a:gd name="connsiteX0" fmla="*/ 55780 w 563681"/>
                <a:gd name="connsiteY0" fmla="*/ 0 h 473514"/>
                <a:gd name="connsiteX1" fmla="*/ 472618 w 563681"/>
                <a:gd name="connsiteY1" fmla="*/ 129033 h 473514"/>
                <a:gd name="connsiteX2" fmla="*/ 358319 w 563681"/>
                <a:gd name="connsiteY2" fmla="*/ 473303 h 473514"/>
                <a:gd name="connsiteX3" fmla="*/ 0 w 563681"/>
                <a:gd name="connsiteY3" fmla="*/ 365239 h 473514"/>
                <a:gd name="connsiteX4" fmla="*/ 55780 w 563681"/>
                <a:gd name="connsiteY4" fmla="*/ 0 h 473514"/>
                <a:gd name="connsiteX0" fmla="*/ 55780 w 570594"/>
                <a:gd name="connsiteY0" fmla="*/ 0 h 473549"/>
                <a:gd name="connsiteX1" fmla="*/ 472618 w 570594"/>
                <a:gd name="connsiteY1" fmla="*/ 129033 h 473549"/>
                <a:gd name="connsiteX2" fmla="*/ 358319 w 570594"/>
                <a:gd name="connsiteY2" fmla="*/ 473303 h 473549"/>
                <a:gd name="connsiteX3" fmla="*/ 0 w 570594"/>
                <a:gd name="connsiteY3" fmla="*/ 365239 h 473549"/>
                <a:gd name="connsiteX4" fmla="*/ 55780 w 570594"/>
                <a:gd name="connsiteY4" fmla="*/ 0 h 47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594" h="473549">
                  <a:moveTo>
                    <a:pt x="55780" y="0"/>
                  </a:moveTo>
                  <a:cubicBezTo>
                    <a:pt x="255154" y="55472"/>
                    <a:pt x="321325" y="67144"/>
                    <a:pt x="472618" y="129033"/>
                  </a:cubicBezTo>
                  <a:cubicBezTo>
                    <a:pt x="620907" y="235019"/>
                    <a:pt x="614602" y="482439"/>
                    <a:pt x="358319" y="473303"/>
                  </a:cubicBezTo>
                  <a:lnTo>
                    <a:pt x="0" y="365239"/>
                  </a:lnTo>
                  <a:lnTo>
                    <a:pt x="5578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Freeform 54">
              <a:extLst>
                <a:ext uri="{FF2B5EF4-FFF2-40B4-BE49-F238E27FC236}">
                  <a16:creationId xmlns:a16="http://schemas.microsoft.com/office/drawing/2014/main" id="{D16A4B59-1667-40EA-9178-7C42B3C110EC}"/>
                </a:ext>
              </a:extLst>
            </p:cNvPr>
            <p:cNvSpPr/>
            <p:nvPr/>
          </p:nvSpPr>
          <p:spPr>
            <a:xfrm>
              <a:off x="3901602" y="3406743"/>
              <a:ext cx="219543" cy="631956"/>
            </a:xfrm>
            <a:custGeom>
              <a:avLst/>
              <a:gdLst>
                <a:gd name="connsiteX0" fmla="*/ 361950 w 704850"/>
                <a:gd name="connsiteY0" fmla="*/ 0 h 1981200"/>
                <a:gd name="connsiteX1" fmla="*/ 704850 w 704850"/>
                <a:gd name="connsiteY1" fmla="*/ 152400 h 1981200"/>
                <a:gd name="connsiteX2" fmla="*/ 333375 w 704850"/>
                <a:gd name="connsiteY2" fmla="*/ 1981200 h 1981200"/>
                <a:gd name="connsiteX3" fmla="*/ 0 w 704850"/>
                <a:gd name="connsiteY3" fmla="*/ 1895475 h 1981200"/>
                <a:gd name="connsiteX4" fmla="*/ 361950 w 704850"/>
                <a:gd name="connsiteY4" fmla="*/ 0 h 1981200"/>
                <a:gd name="connsiteX0" fmla="*/ 361950 w 704850"/>
                <a:gd name="connsiteY0" fmla="*/ 0 h 1931862"/>
                <a:gd name="connsiteX1" fmla="*/ 704850 w 704850"/>
                <a:gd name="connsiteY1" fmla="*/ 103062 h 1931862"/>
                <a:gd name="connsiteX2" fmla="*/ 333375 w 704850"/>
                <a:gd name="connsiteY2" fmla="*/ 1931862 h 1931862"/>
                <a:gd name="connsiteX3" fmla="*/ 0 w 704850"/>
                <a:gd name="connsiteY3" fmla="*/ 1846137 h 1931862"/>
                <a:gd name="connsiteX4" fmla="*/ 361950 w 704850"/>
                <a:gd name="connsiteY4" fmla="*/ 0 h 1931862"/>
                <a:gd name="connsiteX0" fmla="*/ 352082 w 704850"/>
                <a:gd name="connsiteY0" fmla="*/ 0 h 1961465"/>
                <a:gd name="connsiteX1" fmla="*/ 704850 w 704850"/>
                <a:gd name="connsiteY1" fmla="*/ 132665 h 1961465"/>
                <a:gd name="connsiteX2" fmla="*/ 333375 w 704850"/>
                <a:gd name="connsiteY2" fmla="*/ 1961465 h 1961465"/>
                <a:gd name="connsiteX3" fmla="*/ 0 w 704850"/>
                <a:gd name="connsiteY3" fmla="*/ 1875740 h 1961465"/>
                <a:gd name="connsiteX4" fmla="*/ 352082 w 704850"/>
                <a:gd name="connsiteY4" fmla="*/ 0 h 1961465"/>
                <a:gd name="connsiteX0" fmla="*/ 352082 w 704850"/>
                <a:gd name="connsiteY0" fmla="*/ 0 h 1961465"/>
                <a:gd name="connsiteX1" fmla="*/ 704850 w 704850"/>
                <a:gd name="connsiteY1" fmla="*/ 149111 h 1961465"/>
                <a:gd name="connsiteX2" fmla="*/ 333375 w 704850"/>
                <a:gd name="connsiteY2" fmla="*/ 1961465 h 1961465"/>
                <a:gd name="connsiteX3" fmla="*/ 0 w 704850"/>
                <a:gd name="connsiteY3" fmla="*/ 1875740 h 1961465"/>
                <a:gd name="connsiteX4" fmla="*/ 352082 w 704850"/>
                <a:gd name="connsiteY4" fmla="*/ 0 h 1961465"/>
                <a:gd name="connsiteX0" fmla="*/ 352082 w 694983"/>
                <a:gd name="connsiteY0" fmla="*/ 0 h 1961465"/>
                <a:gd name="connsiteX1" fmla="*/ 694983 w 694983"/>
                <a:gd name="connsiteY1" fmla="*/ 112929 h 1961465"/>
                <a:gd name="connsiteX2" fmla="*/ 333375 w 694983"/>
                <a:gd name="connsiteY2" fmla="*/ 1961465 h 1961465"/>
                <a:gd name="connsiteX3" fmla="*/ 0 w 694983"/>
                <a:gd name="connsiteY3" fmla="*/ 1875740 h 1961465"/>
                <a:gd name="connsiteX4" fmla="*/ 352082 w 694983"/>
                <a:gd name="connsiteY4" fmla="*/ 0 h 1961465"/>
                <a:gd name="connsiteX0" fmla="*/ 355371 w 698272"/>
                <a:gd name="connsiteY0" fmla="*/ 0 h 1961465"/>
                <a:gd name="connsiteX1" fmla="*/ 698272 w 698272"/>
                <a:gd name="connsiteY1" fmla="*/ 112929 h 1961465"/>
                <a:gd name="connsiteX2" fmla="*/ 336664 w 698272"/>
                <a:gd name="connsiteY2" fmla="*/ 1961465 h 1961465"/>
                <a:gd name="connsiteX3" fmla="*/ 0 w 698272"/>
                <a:gd name="connsiteY3" fmla="*/ 1852715 h 1961465"/>
                <a:gd name="connsiteX4" fmla="*/ 355371 w 698272"/>
                <a:gd name="connsiteY4" fmla="*/ 0 h 1961465"/>
                <a:gd name="connsiteX0" fmla="*/ 358190 w 701091"/>
                <a:gd name="connsiteY0" fmla="*/ 0 h 1961465"/>
                <a:gd name="connsiteX1" fmla="*/ 701091 w 701091"/>
                <a:gd name="connsiteY1" fmla="*/ 112929 h 1961465"/>
                <a:gd name="connsiteX2" fmla="*/ 339483 w 701091"/>
                <a:gd name="connsiteY2" fmla="*/ 1961465 h 1961465"/>
                <a:gd name="connsiteX3" fmla="*/ 2819 w 701091"/>
                <a:gd name="connsiteY3" fmla="*/ 1852715 h 1961465"/>
                <a:gd name="connsiteX4" fmla="*/ 358190 w 701091"/>
                <a:gd name="connsiteY4" fmla="*/ 0 h 1961465"/>
                <a:gd name="connsiteX0" fmla="*/ 357688 w 700589"/>
                <a:gd name="connsiteY0" fmla="*/ 0 h 2026835"/>
                <a:gd name="connsiteX1" fmla="*/ 700589 w 700589"/>
                <a:gd name="connsiteY1" fmla="*/ 112929 h 2026835"/>
                <a:gd name="connsiteX2" fmla="*/ 338981 w 700589"/>
                <a:gd name="connsiteY2" fmla="*/ 1961465 h 2026835"/>
                <a:gd name="connsiteX3" fmla="*/ 2317 w 700589"/>
                <a:gd name="connsiteY3" fmla="*/ 1852715 h 2026835"/>
                <a:gd name="connsiteX4" fmla="*/ 357688 w 700589"/>
                <a:gd name="connsiteY4" fmla="*/ 0 h 2026835"/>
                <a:gd name="connsiteX0" fmla="*/ 358067 w 700968"/>
                <a:gd name="connsiteY0" fmla="*/ 0 h 2054605"/>
                <a:gd name="connsiteX1" fmla="*/ 700968 w 700968"/>
                <a:gd name="connsiteY1" fmla="*/ 112929 h 2054605"/>
                <a:gd name="connsiteX2" fmla="*/ 339360 w 700968"/>
                <a:gd name="connsiteY2" fmla="*/ 1961465 h 2054605"/>
                <a:gd name="connsiteX3" fmla="*/ 2696 w 700968"/>
                <a:gd name="connsiteY3" fmla="*/ 1852715 h 2054605"/>
                <a:gd name="connsiteX4" fmla="*/ 358067 w 700968"/>
                <a:gd name="connsiteY4" fmla="*/ 0 h 2054605"/>
                <a:gd name="connsiteX0" fmla="*/ 359125 w 702026"/>
                <a:gd name="connsiteY0" fmla="*/ 0 h 2071089"/>
                <a:gd name="connsiteX1" fmla="*/ 702026 w 702026"/>
                <a:gd name="connsiteY1" fmla="*/ 112929 h 2071089"/>
                <a:gd name="connsiteX2" fmla="*/ 340418 w 702026"/>
                <a:gd name="connsiteY2" fmla="*/ 1961465 h 2071089"/>
                <a:gd name="connsiteX3" fmla="*/ 3754 w 702026"/>
                <a:gd name="connsiteY3" fmla="*/ 1852715 h 2071089"/>
                <a:gd name="connsiteX4" fmla="*/ 359125 w 702026"/>
                <a:gd name="connsiteY4" fmla="*/ 0 h 2071089"/>
                <a:gd name="connsiteX0" fmla="*/ 359125 w 698737"/>
                <a:gd name="connsiteY0" fmla="*/ 0 h 2071089"/>
                <a:gd name="connsiteX1" fmla="*/ 698737 w 698737"/>
                <a:gd name="connsiteY1" fmla="*/ 139242 h 2071089"/>
                <a:gd name="connsiteX2" fmla="*/ 340418 w 698737"/>
                <a:gd name="connsiteY2" fmla="*/ 1961465 h 2071089"/>
                <a:gd name="connsiteX3" fmla="*/ 3754 w 698737"/>
                <a:gd name="connsiteY3" fmla="*/ 1852715 h 2071089"/>
                <a:gd name="connsiteX4" fmla="*/ 359125 w 698737"/>
                <a:gd name="connsiteY4" fmla="*/ 0 h 2071089"/>
                <a:gd name="connsiteX0" fmla="*/ 359125 w 695448"/>
                <a:gd name="connsiteY0" fmla="*/ 0 h 2071089"/>
                <a:gd name="connsiteX1" fmla="*/ 695448 w 695448"/>
                <a:gd name="connsiteY1" fmla="*/ 152399 h 2071089"/>
                <a:gd name="connsiteX2" fmla="*/ 340418 w 695448"/>
                <a:gd name="connsiteY2" fmla="*/ 1961465 h 2071089"/>
                <a:gd name="connsiteX3" fmla="*/ 3754 w 695448"/>
                <a:gd name="connsiteY3" fmla="*/ 1852715 h 2071089"/>
                <a:gd name="connsiteX4" fmla="*/ 359125 w 695448"/>
                <a:gd name="connsiteY4" fmla="*/ 0 h 2071089"/>
                <a:gd name="connsiteX0" fmla="*/ 359125 w 695448"/>
                <a:gd name="connsiteY0" fmla="*/ 0 h 2084246"/>
                <a:gd name="connsiteX1" fmla="*/ 695448 w 695448"/>
                <a:gd name="connsiteY1" fmla="*/ 165556 h 2084246"/>
                <a:gd name="connsiteX2" fmla="*/ 340418 w 695448"/>
                <a:gd name="connsiteY2" fmla="*/ 1974622 h 2084246"/>
                <a:gd name="connsiteX3" fmla="*/ 3754 w 695448"/>
                <a:gd name="connsiteY3" fmla="*/ 1865872 h 2084246"/>
                <a:gd name="connsiteX4" fmla="*/ 359125 w 695448"/>
                <a:gd name="connsiteY4" fmla="*/ 0 h 2084246"/>
                <a:gd name="connsiteX0" fmla="*/ 335658 w 695448"/>
                <a:gd name="connsiteY0" fmla="*/ 0 h 2115537"/>
                <a:gd name="connsiteX1" fmla="*/ 695448 w 695448"/>
                <a:gd name="connsiteY1" fmla="*/ 196847 h 2115537"/>
                <a:gd name="connsiteX2" fmla="*/ 340418 w 695448"/>
                <a:gd name="connsiteY2" fmla="*/ 2005913 h 2115537"/>
                <a:gd name="connsiteX3" fmla="*/ 3754 w 695448"/>
                <a:gd name="connsiteY3" fmla="*/ 1897163 h 2115537"/>
                <a:gd name="connsiteX4" fmla="*/ 335658 w 695448"/>
                <a:gd name="connsiteY4" fmla="*/ 0 h 2115537"/>
                <a:gd name="connsiteX0" fmla="*/ 382093 w 741883"/>
                <a:gd name="connsiteY0" fmla="*/ 0 h 2110527"/>
                <a:gd name="connsiteX1" fmla="*/ 741883 w 741883"/>
                <a:gd name="connsiteY1" fmla="*/ 196847 h 2110527"/>
                <a:gd name="connsiteX2" fmla="*/ 386853 w 741883"/>
                <a:gd name="connsiteY2" fmla="*/ 2005913 h 2110527"/>
                <a:gd name="connsiteX3" fmla="*/ 3256 w 741883"/>
                <a:gd name="connsiteY3" fmla="*/ 1881516 h 2110527"/>
                <a:gd name="connsiteX4" fmla="*/ 382093 w 741883"/>
                <a:gd name="connsiteY4" fmla="*/ 0 h 2110527"/>
                <a:gd name="connsiteX0" fmla="*/ 381712 w 741502"/>
                <a:gd name="connsiteY0" fmla="*/ 0 h 2065676"/>
                <a:gd name="connsiteX1" fmla="*/ 741502 w 741502"/>
                <a:gd name="connsiteY1" fmla="*/ 196847 h 2065676"/>
                <a:gd name="connsiteX2" fmla="*/ 433406 w 741502"/>
                <a:gd name="connsiteY2" fmla="*/ 1935510 h 2065676"/>
                <a:gd name="connsiteX3" fmla="*/ 2875 w 741502"/>
                <a:gd name="connsiteY3" fmla="*/ 1881516 h 2065676"/>
                <a:gd name="connsiteX4" fmla="*/ 381712 w 741502"/>
                <a:gd name="connsiteY4" fmla="*/ 0 h 2065676"/>
                <a:gd name="connsiteX0" fmla="*/ 381955 w 741745"/>
                <a:gd name="connsiteY0" fmla="*/ 0 h 2065676"/>
                <a:gd name="connsiteX1" fmla="*/ 741745 w 741745"/>
                <a:gd name="connsiteY1" fmla="*/ 196847 h 2065676"/>
                <a:gd name="connsiteX2" fmla="*/ 402358 w 741745"/>
                <a:gd name="connsiteY2" fmla="*/ 1935510 h 2065676"/>
                <a:gd name="connsiteX3" fmla="*/ 3118 w 741745"/>
                <a:gd name="connsiteY3" fmla="*/ 1881516 h 2065676"/>
                <a:gd name="connsiteX4" fmla="*/ 381955 w 741745"/>
                <a:gd name="connsiteY4" fmla="*/ 0 h 2065676"/>
                <a:gd name="connsiteX0" fmla="*/ 381955 w 741745"/>
                <a:gd name="connsiteY0" fmla="*/ 0 h 2085163"/>
                <a:gd name="connsiteX1" fmla="*/ 741745 w 741745"/>
                <a:gd name="connsiteY1" fmla="*/ 196847 h 2085163"/>
                <a:gd name="connsiteX2" fmla="*/ 402358 w 741745"/>
                <a:gd name="connsiteY2" fmla="*/ 1935510 h 2085163"/>
                <a:gd name="connsiteX3" fmla="*/ 3118 w 741745"/>
                <a:gd name="connsiteY3" fmla="*/ 1881516 h 2085163"/>
                <a:gd name="connsiteX4" fmla="*/ 381955 w 741745"/>
                <a:gd name="connsiteY4" fmla="*/ 0 h 2085163"/>
                <a:gd name="connsiteX0" fmla="*/ 358703 w 718493"/>
                <a:gd name="connsiteY0" fmla="*/ 0 h 2063222"/>
                <a:gd name="connsiteX1" fmla="*/ 718493 w 718493"/>
                <a:gd name="connsiteY1" fmla="*/ 196847 h 2063222"/>
                <a:gd name="connsiteX2" fmla="*/ 379106 w 718493"/>
                <a:gd name="connsiteY2" fmla="*/ 1935510 h 2063222"/>
                <a:gd name="connsiteX3" fmla="*/ 3331 w 718493"/>
                <a:gd name="connsiteY3" fmla="*/ 1818935 h 2063222"/>
                <a:gd name="connsiteX4" fmla="*/ 358703 w 718493"/>
                <a:gd name="connsiteY4" fmla="*/ 0 h 2063222"/>
                <a:gd name="connsiteX0" fmla="*/ 361430 w 721220"/>
                <a:gd name="connsiteY0" fmla="*/ 0 h 2076040"/>
                <a:gd name="connsiteX1" fmla="*/ 721220 w 721220"/>
                <a:gd name="connsiteY1" fmla="*/ 196847 h 2076040"/>
                <a:gd name="connsiteX2" fmla="*/ 381833 w 721220"/>
                <a:gd name="connsiteY2" fmla="*/ 1935510 h 2076040"/>
                <a:gd name="connsiteX3" fmla="*/ 6058 w 721220"/>
                <a:gd name="connsiteY3" fmla="*/ 1818935 h 2076040"/>
                <a:gd name="connsiteX4" fmla="*/ 361430 w 721220"/>
                <a:gd name="connsiteY4" fmla="*/ 0 h 207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220" h="2076040">
                  <a:moveTo>
                    <a:pt x="361430" y="0"/>
                  </a:moveTo>
                  <a:lnTo>
                    <a:pt x="721220" y="196847"/>
                  </a:lnTo>
                  <a:lnTo>
                    <a:pt x="381833" y="1935510"/>
                  </a:lnTo>
                  <a:cubicBezTo>
                    <a:pt x="282768" y="2179731"/>
                    <a:pt x="-48668" y="2083028"/>
                    <a:pt x="6058" y="1818935"/>
                  </a:cubicBezTo>
                  <a:lnTo>
                    <a:pt x="3614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Freeform 55">
              <a:extLst>
                <a:ext uri="{FF2B5EF4-FFF2-40B4-BE49-F238E27FC236}">
                  <a16:creationId xmlns:a16="http://schemas.microsoft.com/office/drawing/2014/main" id="{1A621DB9-74F4-49B0-A033-4B4804EC7138}"/>
                </a:ext>
              </a:extLst>
            </p:cNvPr>
            <p:cNvSpPr/>
            <p:nvPr/>
          </p:nvSpPr>
          <p:spPr>
            <a:xfrm>
              <a:off x="3789816" y="3019942"/>
              <a:ext cx="155882" cy="347368"/>
            </a:xfrm>
            <a:custGeom>
              <a:avLst/>
              <a:gdLst>
                <a:gd name="connsiteX0" fmla="*/ 219075 w 485775"/>
                <a:gd name="connsiteY0" fmla="*/ 0 h 1123950"/>
                <a:gd name="connsiteX1" fmla="*/ 485775 w 485775"/>
                <a:gd name="connsiteY1" fmla="*/ 257175 h 1123950"/>
                <a:gd name="connsiteX2" fmla="*/ 314325 w 485775"/>
                <a:gd name="connsiteY2" fmla="*/ 1123950 h 1123950"/>
                <a:gd name="connsiteX3" fmla="*/ 0 w 485775"/>
                <a:gd name="connsiteY3" fmla="*/ 962025 h 1123950"/>
                <a:gd name="connsiteX4" fmla="*/ 219075 w 485775"/>
                <a:gd name="connsiteY4" fmla="*/ 0 h 1123950"/>
                <a:gd name="connsiteX0" fmla="*/ 219075 w 485775"/>
                <a:gd name="connsiteY0" fmla="*/ 0 h 1041719"/>
                <a:gd name="connsiteX1" fmla="*/ 485775 w 485775"/>
                <a:gd name="connsiteY1" fmla="*/ 257175 h 1041719"/>
                <a:gd name="connsiteX2" fmla="*/ 337350 w 485775"/>
                <a:gd name="connsiteY2" fmla="*/ 1041719 h 1041719"/>
                <a:gd name="connsiteX3" fmla="*/ 0 w 485775"/>
                <a:gd name="connsiteY3" fmla="*/ 962025 h 1041719"/>
                <a:gd name="connsiteX4" fmla="*/ 219075 w 485775"/>
                <a:gd name="connsiteY4" fmla="*/ 0 h 1041719"/>
                <a:gd name="connsiteX0" fmla="*/ 219075 w 495643"/>
                <a:gd name="connsiteY0" fmla="*/ 0 h 1041719"/>
                <a:gd name="connsiteX1" fmla="*/ 495643 w 495643"/>
                <a:gd name="connsiteY1" fmla="*/ 283488 h 1041719"/>
                <a:gd name="connsiteX2" fmla="*/ 337350 w 495643"/>
                <a:gd name="connsiteY2" fmla="*/ 1041719 h 1041719"/>
                <a:gd name="connsiteX3" fmla="*/ 0 w 495643"/>
                <a:gd name="connsiteY3" fmla="*/ 962025 h 1041719"/>
                <a:gd name="connsiteX4" fmla="*/ 219075 w 495643"/>
                <a:gd name="connsiteY4" fmla="*/ 0 h 1041719"/>
                <a:gd name="connsiteX0" fmla="*/ 219075 w 495643"/>
                <a:gd name="connsiteY0" fmla="*/ 0 h 1128272"/>
                <a:gd name="connsiteX1" fmla="*/ 495643 w 495643"/>
                <a:gd name="connsiteY1" fmla="*/ 283488 h 1128272"/>
                <a:gd name="connsiteX2" fmla="*/ 337350 w 495643"/>
                <a:gd name="connsiteY2" fmla="*/ 1041719 h 1128272"/>
                <a:gd name="connsiteX3" fmla="*/ 0 w 495643"/>
                <a:gd name="connsiteY3" fmla="*/ 962025 h 1128272"/>
                <a:gd name="connsiteX4" fmla="*/ 219075 w 495643"/>
                <a:gd name="connsiteY4" fmla="*/ 0 h 1128272"/>
                <a:gd name="connsiteX0" fmla="*/ 219075 w 495643"/>
                <a:gd name="connsiteY0" fmla="*/ 0 h 1159854"/>
                <a:gd name="connsiteX1" fmla="*/ 495643 w 495643"/>
                <a:gd name="connsiteY1" fmla="*/ 283488 h 1159854"/>
                <a:gd name="connsiteX2" fmla="*/ 337350 w 495643"/>
                <a:gd name="connsiteY2" fmla="*/ 1041719 h 1159854"/>
                <a:gd name="connsiteX3" fmla="*/ 0 w 495643"/>
                <a:gd name="connsiteY3" fmla="*/ 962025 h 1159854"/>
                <a:gd name="connsiteX4" fmla="*/ 219075 w 495643"/>
                <a:gd name="connsiteY4" fmla="*/ 0 h 1159854"/>
                <a:gd name="connsiteX0" fmla="*/ 219075 w 495643"/>
                <a:gd name="connsiteY0" fmla="*/ 0 h 1145450"/>
                <a:gd name="connsiteX1" fmla="*/ 495643 w 495643"/>
                <a:gd name="connsiteY1" fmla="*/ 283488 h 1145450"/>
                <a:gd name="connsiteX2" fmla="*/ 337350 w 495643"/>
                <a:gd name="connsiteY2" fmla="*/ 1041719 h 1145450"/>
                <a:gd name="connsiteX3" fmla="*/ 0 w 495643"/>
                <a:gd name="connsiteY3" fmla="*/ 962025 h 1145450"/>
                <a:gd name="connsiteX4" fmla="*/ 219075 w 495643"/>
                <a:gd name="connsiteY4" fmla="*/ 0 h 1145450"/>
                <a:gd name="connsiteX0" fmla="*/ 219075 w 495643"/>
                <a:gd name="connsiteY0" fmla="*/ 0 h 1144013"/>
                <a:gd name="connsiteX1" fmla="*/ 495643 w 495643"/>
                <a:gd name="connsiteY1" fmla="*/ 283488 h 1144013"/>
                <a:gd name="connsiteX2" fmla="*/ 337350 w 495643"/>
                <a:gd name="connsiteY2" fmla="*/ 1041719 h 1144013"/>
                <a:gd name="connsiteX3" fmla="*/ 0 w 495643"/>
                <a:gd name="connsiteY3" fmla="*/ 962025 h 1144013"/>
                <a:gd name="connsiteX4" fmla="*/ 219075 w 495643"/>
                <a:gd name="connsiteY4" fmla="*/ 0 h 1144013"/>
                <a:gd name="connsiteX0" fmla="*/ 219075 w 495643"/>
                <a:gd name="connsiteY0" fmla="*/ 0 h 1141141"/>
                <a:gd name="connsiteX1" fmla="*/ 495643 w 495643"/>
                <a:gd name="connsiteY1" fmla="*/ 283488 h 1141141"/>
                <a:gd name="connsiteX2" fmla="*/ 337350 w 495643"/>
                <a:gd name="connsiteY2" fmla="*/ 1041719 h 1141141"/>
                <a:gd name="connsiteX3" fmla="*/ 0 w 495643"/>
                <a:gd name="connsiteY3" fmla="*/ 962025 h 1141141"/>
                <a:gd name="connsiteX4" fmla="*/ 219075 w 495643"/>
                <a:gd name="connsiteY4" fmla="*/ 0 h 1141141"/>
                <a:gd name="connsiteX0" fmla="*/ 219075 w 495643"/>
                <a:gd name="connsiteY0" fmla="*/ 0 h 1141141"/>
                <a:gd name="connsiteX1" fmla="*/ 495643 w 495643"/>
                <a:gd name="connsiteY1" fmla="*/ 283488 h 1141141"/>
                <a:gd name="connsiteX2" fmla="*/ 337350 w 495643"/>
                <a:gd name="connsiteY2" fmla="*/ 1041719 h 1141141"/>
                <a:gd name="connsiteX3" fmla="*/ 0 w 495643"/>
                <a:gd name="connsiteY3" fmla="*/ 962025 h 1141141"/>
                <a:gd name="connsiteX4" fmla="*/ 219075 w 495643"/>
                <a:gd name="connsiteY4" fmla="*/ 0 h 1141141"/>
                <a:gd name="connsiteX0" fmla="*/ 219075 w 505510"/>
                <a:gd name="connsiteY0" fmla="*/ 0 h 1141141"/>
                <a:gd name="connsiteX1" fmla="*/ 505510 w 505510"/>
                <a:gd name="connsiteY1" fmla="*/ 260463 h 1141141"/>
                <a:gd name="connsiteX2" fmla="*/ 337350 w 505510"/>
                <a:gd name="connsiteY2" fmla="*/ 1041719 h 1141141"/>
                <a:gd name="connsiteX3" fmla="*/ 0 w 505510"/>
                <a:gd name="connsiteY3" fmla="*/ 962025 h 1141141"/>
                <a:gd name="connsiteX4" fmla="*/ 219075 w 505510"/>
                <a:gd name="connsiteY4" fmla="*/ 0 h 1141141"/>
                <a:gd name="connsiteX0" fmla="*/ 219075 w 512088"/>
                <a:gd name="connsiteY0" fmla="*/ 0 h 1141141"/>
                <a:gd name="connsiteX1" fmla="*/ 512088 w 512088"/>
                <a:gd name="connsiteY1" fmla="*/ 250595 h 1141141"/>
                <a:gd name="connsiteX2" fmla="*/ 337350 w 512088"/>
                <a:gd name="connsiteY2" fmla="*/ 1041719 h 1141141"/>
                <a:gd name="connsiteX3" fmla="*/ 0 w 512088"/>
                <a:gd name="connsiteY3" fmla="*/ 962025 h 1141141"/>
                <a:gd name="connsiteX4" fmla="*/ 219075 w 512088"/>
                <a:gd name="connsiteY4" fmla="*/ 0 h 114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088" h="1141141">
                  <a:moveTo>
                    <a:pt x="219075" y="0"/>
                  </a:moveTo>
                  <a:lnTo>
                    <a:pt x="512088" y="250595"/>
                  </a:lnTo>
                  <a:lnTo>
                    <a:pt x="337350" y="1041719"/>
                  </a:lnTo>
                  <a:cubicBezTo>
                    <a:pt x="215032" y="1222373"/>
                    <a:pt x="617" y="1133316"/>
                    <a:pt x="0" y="962025"/>
                  </a:cubicBezTo>
                  <a:cubicBezTo>
                    <a:pt x="73025" y="641350"/>
                    <a:pt x="119736" y="320675"/>
                    <a:pt x="2190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35" name="Rectangle 16">
            <a:extLst>
              <a:ext uri="{FF2B5EF4-FFF2-40B4-BE49-F238E27FC236}">
                <a16:creationId xmlns:a16="http://schemas.microsoft.com/office/drawing/2014/main" id="{06C018FA-0B68-489B-B087-915A2E988B3A}"/>
              </a:ext>
            </a:extLst>
          </p:cNvPr>
          <p:cNvSpPr/>
          <p:nvPr/>
        </p:nvSpPr>
        <p:spPr>
          <a:xfrm rot="2700000">
            <a:off x="925984" y="5022639"/>
            <a:ext cx="191185" cy="34275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Rectangle 9">
            <a:extLst>
              <a:ext uri="{FF2B5EF4-FFF2-40B4-BE49-F238E27FC236}">
                <a16:creationId xmlns:a16="http://schemas.microsoft.com/office/drawing/2014/main" id="{2F43DA67-4594-4224-B0E0-E188D09CDE8F}"/>
              </a:ext>
            </a:extLst>
          </p:cNvPr>
          <p:cNvSpPr/>
          <p:nvPr/>
        </p:nvSpPr>
        <p:spPr>
          <a:xfrm>
            <a:off x="904197" y="3939246"/>
            <a:ext cx="236869" cy="22173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ectangle 36">
            <a:extLst>
              <a:ext uri="{FF2B5EF4-FFF2-40B4-BE49-F238E27FC236}">
                <a16:creationId xmlns:a16="http://schemas.microsoft.com/office/drawing/2014/main" id="{8944D53B-4F49-4BE2-96AD-C3CBC2373FAF}"/>
              </a:ext>
            </a:extLst>
          </p:cNvPr>
          <p:cNvSpPr/>
          <p:nvPr/>
        </p:nvSpPr>
        <p:spPr>
          <a:xfrm>
            <a:off x="10804365" y="2375559"/>
            <a:ext cx="279940" cy="234007"/>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Oval 21">
            <a:extLst>
              <a:ext uri="{FF2B5EF4-FFF2-40B4-BE49-F238E27FC236}">
                <a16:creationId xmlns:a16="http://schemas.microsoft.com/office/drawing/2014/main" id="{6269EBB6-9791-482F-B090-AF7CEAC3D9D2}"/>
              </a:ext>
            </a:extLst>
          </p:cNvPr>
          <p:cNvSpPr>
            <a:spLocks noChangeAspect="1"/>
          </p:cNvSpPr>
          <p:nvPr/>
        </p:nvSpPr>
        <p:spPr>
          <a:xfrm>
            <a:off x="10817057" y="3513118"/>
            <a:ext cx="254996" cy="25712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495620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66990B-D937-4BB8-90C3-EC40B4E887DB}"/>
              </a:ext>
            </a:extLst>
          </p:cNvPr>
          <p:cNvSpPr>
            <a:spLocks noGrp="1"/>
          </p:cNvSpPr>
          <p:nvPr>
            <p:ph type="body" sz="quarter" idx="11"/>
          </p:nvPr>
        </p:nvSpPr>
        <p:spPr/>
        <p:txBody>
          <a:bodyPr/>
          <a:lstStyle/>
          <a:p>
            <a:r>
              <a:rPr lang="en-US" altLang="ko-KR" dirty="0">
                <a:solidFill>
                  <a:schemeClr val="tx1">
                    <a:lumMod val="75000"/>
                    <a:lumOff val="25000"/>
                  </a:schemeClr>
                </a:solidFill>
              </a:rPr>
              <a:t>PowerPoint Presentation</a:t>
            </a:r>
            <a:endParaRPr lang="en-US" dirty="0">
              <a:solidFill>
                <a:schemeClr val="tx1">
                  <a:lumMod val="75000"/>
                  <a:lumOff val="25000"/>
                </a:schemeClr>
              </a:solidFill>
            </a:endParaRPr>
          </a:p>
        </p:txBody>
      </p:sp>
      <p:grpSp>
        <p:nvGrpSpPr>
          <p:cNvPr id="16" name="Group 15">
            <a:extLst>
              <a:ext uri="{FF2B5EF4-FFF2-40B4-BE49-F238E27FC236}">
                <a16:creationId xmlns:a16="http://schemas.microsoft.com/office/drawing/2014/main" id="{CA210141-5076-422A-ACC1-73550A74CA88}"/>
              </a:ext>
            </a:extLst>
          </p:cNvPr>
          <p:cNvGrpSpPr/>
          <p:nvPr/>
        </p:nvGrpSpPr>
        <p:grpSpPr>
          <a:xfrm>
            <a:off x="8042138" y="1483821"/>
            <a:ext cx="2980057" cy="1131223"/>
            <a:chOff x="539552" y="2708920"/>
            <a:chExt cx="1872208" cy="1131223"/>
          </a:xfrm>
        </p:grpSpPr>
        <p:sp>
          <p:nvSpPr>
            <p:cNvPr id="17" name="Rounded Rectangle 41">
              <a:extLst>
                <a:ext uri="{FF2B5EF4-FFF2-40B4-BE49-F238E27FC236}">
                  <a16:creationId xmlns:a16="http://schemas.microsoft.com/office/drawing/2014/main" id="{C97DEFDB-2D51-4BB7-8D0A-CA7F18B9CD66}"/>
                </a:ext>
              </a:extLst>
            </p:cNvPr>
            <p:cNvSpPr/>
            <p:nvPr/>
          </p:nvSpPr>
          <p:spPr>
            <a:xfrm>
              <a:off x="611560" y="2708920"/>
              <a:ext cx="1728192"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8" name="TextBox 17">
              <a:extLst>
                <a:ext uri="{FF2B5EF4-FFF2-40B4-BE49-F238E27FC236}">
                  <a16:creationId xmlns:a16="http://schemas.microsoft.com/office/drawing/2014/main" id="{4539B553-BC26-4214-9D11-BF2145810DD8}"/>
                </a:ext>
              </a:extLst>
            </p:cNvPr>
            <p:cNvSpPr txBox="1"/>
            <p:nvPr/>
          </p:nvSpPr>
          <p:spPr>
            <a:xfrm>
              <a:off x="539552" y="3193812"/>
              <a:ext cx="1872208"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C1C37270-D88A-4ACE-A90F-261F42F438EB}"/>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Contents</a:t>
              </a:r>
              <a:r>
                <a:rPr lang="en-US" altLang="ko-KR" sz="1400" b="1" dirty="0">
                  <a:solidFill>
                    <a:schemeClr val="tx1">
                      <a:lumMod val="75000"/>
                      <a:lumOff val="25000"/>
                    </a:schemeClr>
                  </a:solidFill>
                  <a:cs typeface="Arial" pitchFamily="34" charset="0"/>
                </a:rPr>
                <a:t> </a:t>
              </a:r>
              <a:r>
                <a:rPr lang="en-US" altLang="ko-KR" sz="1400" b="1" dirty="0">
                  <a:solidFill>
                    <a:schemeClr val="bg1"/>
                  </a:solidFill>
                  <a:cs typeface="Arial" pitchFamily="34" charset="0"/>
                </a:rPr>
                <a:t>Title</a:t>
              </a:r>
              <a:endParaRPr lang="ko-KR" altLang="en-US" sz="14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9D13F651-BEA3-4234-AC0D-2AD202A0DA37}"/>
              </a:ext>
            </a:extLst>
          </p:cNvPr>
          <p:cNvGrpSpPr/>
          <p:nvPr/>
        </p:nvGrpSpPr>
        <p:grpSpPr>
          <a:xfrm>
            <a:off x="1169805" y="1483821"/>
            <a:ext cx="2980057" cy="1131223"/>
            <a:chOff x="539552" y="2708920"/>
            <a:chExt cx="1872208" cy="1131223"/>
          </a:xfrm>
        </p:grpSpPr>
        <p:sp>
          <p:nvSpPr>
            <p:cNvPr id="21" name="Rounded Rectangle 51">
              <a:extLst>
                <a:ext uri="{FF2B5EF4-FFF2-40B4-BE49-F238E27FC236}">
                  <a16:creationId xmlns:a16="http://schemas.microsoft.com/office/drawing/2014/main" id="{2E7A84A5-667F-416D-99B5-42650E68259B}"/>
                </a:ext>
              </a:extLst>
            </p:cNvPr>
            <p:cNvSpPr/>
            <p:nvPr/>
          </p:nvSpPr>
          <p:spPr>
            <a:xfrm>
              <a:off x="611560" y="2708920"/>
              <a:ext cx="1728192"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2" name="TextBox 21">
              <a:extLst>
                <a:ext uri="{FF2B5EF4-FFF2-40B4-BE49-F238E27FC236}">
                  <a16:creationId xmlns:a16="http://schemas.microsoft.com/office/drawing/2014/main" id="{6430324A-962F-4298-B2EC-CF5176AA6403}"/>
                </a:ext>
              </a:extLst>
            </p:cNvPr>
            <p:cNvSpPr txBox="1"/>
            <p:nvPr/>
          </p:nvSpPr>
          <p:spPr>
            <a:xfrm>
              <a:off x="539552" y="3193812"/>
              <a:ext cx="1872208"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C2803802-73B1-4949-855B-BCD92E86D128}"/>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Title</a:t>
              </a:r>
              <a:endParaRPr lang="ko-KR" altLang="en-US" sz="1400" b="1" dirty="0">
                <a:solidFill>
                  <a:schemeClr val="bg1"/>
                </a:solidFill>
                <a:cs typeface="Arial" pitchFamily="34" charset="0"/>
              </a:endParaRPr>
            </a:p>
          </p:txBody>
        </p:sp>
      </p:grpSp>
      <p:sp>
        <p:nvSpPr>
          <p:cNvPr id="4" name="Picture Placeholder 3">
            <a:extLst>
              <a:ext uri="{FF2B5EF4-FFF2-40B4-BE49-F238E27FC236}">
                <a16:creationId xmlns:a16="http://schemas.microsoft.com/office/drawing/2014/main" id="{1E0667EF-9445-4872-80C5-BD8E7E32EFFB}"/>
              </a:ext>
            </a:extLst>
          </p:cNvPr>
          <p:cNvSpPr>
            <a:spLocks noGrp="1"/>
          </p:cNvSpPr>
          <p:nvPr>
            <p:ph type="pic" idx="10"/>
          </p:nvPr>
        </p:nvSpPr>
        <p:spPr/>
      </p:sp>
      <p:sp>
        <p:nvSpPr>
          <p:cNvPr id="6" name="Picture Placeholder 5">
            <a:extLst>
              <a:ext uri="{FF2B5EF4-FFF2-40B4-BE49-F238E27FC236}">
                <a16:creationId xmlns:a16="http://schemas.microsoft.com/office/drawing/2014/main" id="{2572F7ED-FFD4-4893-8AED-221BC1D83CD5}"/>
              </a:ext>
            </a:extLst>
          </p:cNvPr>
          <p:cNvSpPr>
            <a:spLocks noGrp="1"/>
          </p:cNvSpPr>
          <p:nvPr>
            <p:ph type="pic" idx="12"/>
          </p:nvPr>
        </p:nvSpPr>
        <p:spPr/>
      </p:sp>
      <p:sp>
        <p:nvSpPr>
          <p:cNvPr id="8" name="Picture Placeholder 7">
            <a:extLst>
              <a:ext uri="{FF2B5EF4-FFF2-40B4-BE49-F238E27FC236}">
                <a16:creationId xmlns:a16="http://schemas.microsoft.com/office/drawing/2014/main" id="{86B2EA8E-2FA2-4455-AC8D-FCE287E37AB8}"/>
              </a:ext>
            </a:extLst>
          </p:cNvPr>
          <p:cNvSpPr>
            <a:spLocks noGrp="1"/>
          </p:cNvSpPr>
          <p:nvPr>
            <p:ph type="pic" idx="13"/>
          </p:nvPr>
        </p:nvSpPr>
        <p:spPr/>
      </p:sp>
      <p:sp>
        <p:nvSpPr>
          <p:cNvPr id="10" name="Picture Placeholder 9">
            <a:extLst>
              <a:ext uri="{FF2B5EF4-FFF2-40B4-BE49-F238E27FC236}">
                <a16:creationId xmlns:a16="http://schemas.microsoft.com/office/drawing/2014/main" id="{36B1F40A-0CA4-4ECF-BB3E-F98F583EB557}"/>
              </a:ext>
            </a:extLst>
          </p:cNvPr>
          <p:cNvSpPr>
            <a:spLocks noGrp="1"/>
          </p:cNvSpPr>
          <p:nvPr>
            <p:ph type="pic" idx="14"/>
          </p:nvPr>
        </p:nvSpPr>
        <p:spPr/>
      </p:sp>
      <p:sp>
        <p:nvSpPr>
          <p:cNvPr id="12" name="Picture Placeholder 11">
            <a:extLst>
              <a:ext uri="{FF2B5EF4-FFF2-40B4-BE49-F238E27FC236}">
                <a16:creationId xmlns:a16="http://schemas.microsoft.com/office/drawing/2014/main" id="{636B86EA-43FF-4EBD-9B9C-3871DF717E75}"/>
              </a:ext>
            </a:extLst>
          </p:cNvPr>
          <p:cNvSpPr>
            <a:spLocks noGrp="1"/>
          </p:cNvSpPr>
          <p:nvPr>
            <p:ph type="pic" idx="15"/>
          </p:nvPr>
        </p:nvSpPr>
        <p:spPr/>
      </p:sp>
    </p:spTree>
    <p:extLst>
      <p:ext uri="{BB962C8B-B14F-4D97-AF65-F5344CB8AC3E}">
        <p14:creationId xmlns:p14="http://schemas.microsoft.com/office/powerpoint/2010/main" val="3174316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9570CC-20BD-48BB-A773-6FB3DE630AFF}"/>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E6A03453-DDEA-4807-9434-14073E5C90CB}"/>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139" name="Group 138">
            <a:extLst>
              <a:ext uri="{FF2B5EF4-FFF2-40B4-BE49-F238E27FC236}">
                <a16:creationId xmlns:a16="http://schemas.microsoft.com/office/drawing/2014/main" id="{27056CA2-8FAF-4A8D-9E9E-FF8BBEEA5A4D}"/>
              </a:ext>
            </a:extLst>
          </p:cNvPr>
          <p:cNvGrpSpPr/>
          <p:nvPr/>
        </p:nvGrpSpPr>
        <p:grpSpPr>
          <a:xfrm>
            <a:off x="743298" y="2034513"/>
            <a:ext cx="4043549" cy="728318"/>
            <a:chOff x="467544" y="1628800"/>
            <a:chExt cx="2795302" cy="728318"/>
          </a:xfrm>
        </p:grpSpPr>
        <p:sp>
          <p:nvSpPr>
            <p:cNvPr id="140" name="TextBox 139">
              <a:extLst>
                <a:ext uri="{FF2B5EF4-FFF2-40B4-BE49-F238E27FC236}">
                  <a16:creationId xmlns:a16="http://schemas.microsoft.com/office/drawing/2014/main" id="{2B605CA0-69B1-43D7-80B1-170420712AC9}"/>
                </a:ext>
              </a:extLst>
            </p:cNvPr>
            <p:cNvSpPr txBox="1"/>
            <p:nvPr/>
          </p:nvSpPr>
          <p:spPr>
            <a:xfrm>
              <a:off x="467544" y="1628800"/>
              <a:ext cx="2795302" cy="307777"/>
            </a:xfrm>
            <a:prstGeom prst="rect">
              <a:avLst/>
            </a:prstGeom>
            <a:noFill/>
          </p:spPr>
          <p:txBody>
            <a:bodyPr wrap="square" rtlCol="0">
              <a:spAutoFit/>
            </a:bodyPr>
            <a:lstStyle/>
            <a:p>
              <a:pPr algn="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141" name="TextBox 140">
              <a:extLst>
                <a:ext uri="{FF2B5EF4-FFF2-40B4-BE49-F238E27FC236}">
                  <a16:creationId xmlns:a16="http://schemas.microsoft.com/office/drawing/2014/main" id="{CA14BCA0-EB70-4EFD-B019-D114C6D0D909}"/>
                </a:ext>
              </a:extLst>
            </p:cNvPr>
            <p:cNvSpPr txBox="1"/>
            <p:nvPr/>
          </p:nvSpPr>
          <p:spPr>
            <a:xfrm>
              <a:off x="467544" y="1895453"/>
              <a:ext cx="2795302" cy="461665"/>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Reports. </a:t>
              </a:r>
              <a:endParaRPr lang="ko-KR" altLang="en-US" sz="1200" dirty="0">
                <a:solidFill>
                  <a:schemeClr val="bg1"/>
                </a:solidFill>
                <a:cs typeface="Arial" pitchFamily="34" charset="0"/>
              </a:endParaRPr>
            </a:p>
          </p:txBody>
        </p:sp>
      </p:grpSp>
      <p:grpSp>
        <p:nvGrpSpPr>
          <p:cNvPr id="142" name="Group 141">
            <a:extLst>
              <a:ext uri="{FF2B5EF4-FFF2-40B4-BE49-F238E27FC236}">
                <a16:creationId xmlns:a16="http://schemas.microsoft.com/office/drawing/2014/main" id="{EA50B5BF-F959-44E9-9554-1168AA2BAE45}"/>
              </a:ext>
            </a:extLst>
          </p:cNvPr>
          <p:cNvGrpSpPr/>
          <p:nvPr/>
        </p:nvGrpSpPr>
        <p:grpSpPr>
          <a:xfrm>
            <a:off x="743298" y="5681831"/>
            <a:ext cx="4043549" cy="728318"/>
            <a:chOff x="467544" y="5498541"/>
            <a:chExt cx="2795302" cy="728318"/>
          </a:xfrm>
        </p:grpSpPr>
        <p:sp>
          <p:nvSpPr>
            <p:cNvPr id="143" name="TextBox 142">
              <a:extLst>
                <a:ext uri="{FF2B5EF4-FFF2-40B4-BE49-F238E27FC236}">
                  <a16:creationId xmlns:a16="http://schemas.microsoft.com/office/drawing/2014/main" id="{568866F1-691C-4A9A-BF95-9A55605C7E28}"/>
                </a:ext>
              </a:extLst>
            </p:cNvPr>
            <p:cNvSpPr txBox="1"/>
            <p:nvPr/>
          </p:nvSpPr>
          <p:spPr>
            <a:xfrm>
              <a:off x="467544" y="5498541"/>
              <a:ext cx="2795302" cy="307777"/>
            </a:xfrm>
            <a:prstGeom prst="rect">
              <a:avLst/>
            </a:prstGeom>
            <a:noFill/>
          </p:spPr>
          <p:txBody>
            <a:bodyPr wrap="square" rtlCol="0">
              <a:spAutoFit/>
            </a:bodyPr>
            <a:lstStyle/>
            <a:p>
              <a:pPr algn="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144" name="TextBox 143">
              <a:extLst>
                <a:ext uri="{FF2B5EF4-FFF2-40B4-BE49-F238E27FC236}">
                  <a16:creationId xmlns:a16="http://schemas.microsoft.com/office/drawing/2014/main" id="{501BB215-4032-4BAB-82EE-5C810EA8CA61}"/>
                </a:ext>
              </a:extLst>
            </p:cNvPr>
            <p:cNvSpPr txBox="1"/>
            <p:nvPr/>
          </p:nvSpPr>
          <p:spPr>
            <a:xfrm>
              <a:off x="467544" y="5765194"/>
              <a:ext cx="2795302" cy="461665"/>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Reports. </a:t>
              </a:r>
              <a:endParaRPr lang="ko-KR" altLang="en-US" sz="1200" dirty="0">
                <a:solidFill>
                  <a:schemeClr val="bg1"/>
                </a:solidFill>
                <a:cs typeface="Arial" pitchFamily="34" charset="0"/>
              </a:endParaRPr>
            </a:p>
          </p:txBody>
        </p:sp>
      </p:grpSp>
      <p:sp>
        <p:nvSpPr>
          <p:cNvPr id="145" name="Freeform 32">
            <a:extLst>
              <a:ext uri="{FF2B5EF4-FFF2-40B4-BE49-F238E27FC236}">
                <a16:creationId xmlns:a16="http://schemas.microsoft.com/office/drawing/2014/main" id="{3369BF69-2BCF-4707-A67F-50D83F1FE7BB}"/>
              </a:ext>
            </a:extLst>
          </p:cNvPr>
          <p:cNvSpPr/>
          <p:nvPr/>
        </p:nvSpPr>
        <p:spPr>
          <a:xfrm>
            <a:off x="4814154" y="4585125"/>
            <a:ext cx="260767" cy="1270863"/>
          </a:xfrm>
          <a:custGeom>
            <a:avLst/>
            <a:gdLst>
              <a:gd name="connsiteX0" fmla="*/ 0 w 220980"/>
              <a:gd name="connsiteY0" fmla="*/ 0 h 807720"/>
              <a:gd name="connsiteX1" fmla="*/ 220980 w 220980"/>
              <a:gd name="connsiteY1" fmla="*/ 0 h 807720"/>
              <a:gd name="connsiteX2" fmla="*/ 220980 w 220980"/>
              <a:gd name="connsiteY2" fmla="*/ 807720 h 807720"/>
              <a:gd name="connsiteX3" fmla="*/ 7620 w 220980"/>
              <a:gd name="connsiteY3" fmla="*/ 807720 h 807720"/>
            </a:gdLst>
            <a:ahLst/>
            <a:cxnLst>
              <a:cxn ang="0">
                <a:pos x="connsiteX0" y="connsiteY0"/>
              </a:cxn>
              <a:cxn ang="0">
                <a:pos x="connsiteX1" y="connsiteY1"/>
              </a:cxn>
              <a:cxn ang="0">
                <a:pos x="connsiteX2" y="connsiteY2"/>
              </a:cxn>
              <a:cxn ang="0">
                <a:pos x="connsiteX3" y="connsiteY3"/>
              </a:cxn>
            </a:cxnLst>
            <a:rect l="l" t="t" r="r" b="b"/>
            <a:pathLst>
              <a:path w="220980" h="807720">
                <a:moveTo>
                  <a:pt x="0" y="0"/>
                </a:moveTo>
                <a:lnTo>
                  <a:pt x="220980" y="0"/>
                </a:lnTo>
                <a:lnTo>
                  <a:pt x="220980" y="807720"/>
                </a:lnTo>
                <a:lnTo>
                  <a:pt x="7620" y="807720"/>
                </a:lnTo>
              </a:path>
            </a:pathLst>
          </a:cu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146" name="Freeform 99">
            <a:extLst>
              <a:ext uri="{FF2B5EF4-FFF2-40B4-BE49-F238E27FC236}">
                <a16:creationId xmlns:a16="http://schemas.microsoft.com/office/drawing/2014/main" id="{14D97103-57EF-4C08-87F2-55586E1C6591}"/>
              </a:ext>
            </a:extLst>
          </p:cNvPr>
          <p:cNvSpPr/>
          <p:nvPr/>
        </p:nvSpPr>
        <p:spPr>
          <a:xfrm flipH="1">
            <a:off x="7014588" y="4585127"/>
            <a:ext cx="264639" cy="1270861"/>
          </a:xfrm>
          <a:custGeom>
            <a:avLst/>
            <a:gdLst>
              <a:gd name="connsiteX0" fmla="*/ 0 w 220980"/>
              <a:gd name="connsiteY0" fmla="*/ 0 h 807720"/>
              <a:gd name="connsiteX1" fmla="*/ 220980 w 220980"/>
              <a:gd name="connsiteY1" fmla="*/ 0 h 807720"/>
              <a:gd name="connsiteX2" fmla="*/ 220980 w 220980"/>
              <a:gd name="connsiteY2" fmla="*/ 807720 h 807720"/>
              <a:gd name="connsiteX3" fmla="*/ 7620 w 220980"/>
              <a:gd name="connsiteY3" fmla="*/ 807720 h 807720"/>
            </a:gdLst>
            <a:ahLst/>
            <a:cxnLst>
              <a:cxn ang="0">
                <a:pos x="connsiteX0" y="connsiteY0"/>
              </a:cxn>
              <a:cxn ang="0">
                <a:pos x="connsiteX1" y="connsiteY1"/>
              </a:cxn>
              <a:cxn ang="0">
                <a:pos x="connsiteX2" y="connsiteY2"/>
              </a:cxn>
              <a:cxn ang="0">
                <a:pos x="connsiteX3" y="connsiteY3"/>
              </a:cxn>
            </a:cxnLst>
            <a:rect l="l" t="t" r="r" b="b"/>
            <a:pathLst>
              <a:path w="220980" h="807720">
                <a:moveTo>
                  <a:pt x="0" y="0"/>
                </a:moveTo>
                <a:lnTo>
                  <a:pt x="220980" y="0"/>
                </a:lnTo>
                <a:lnTo>
                  <a:pt x="220980" y="807720"/>
                </a:lnTo>
                <a:lnTo>
                  <a:pt x="7620" y="807720"/>
                </a:lnTo>
              </a:path>
            </a:pathLst>
          </a:cu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147" name="Freeform 33">
            <a:extLst>
              <a:ext uri="{FF2B5EF4-FFF2-40B4-BE49-F238E27FC236}">
                <a16:creationId xmlns:a16="http://schemas.microsoft.com/office/drawing/2014/main" id="{C71E3A3F-701F-4D35-9F29-92E4E63F7978}"/>
              </a:ext>
            </a:extLst>
          </p:cNvPr>
          <p:cNvSpPr/>
          <p:nvPr/>
        </p:nvSpPr>
        <p:spPr>
          <a:xfrm>
            <a:off x="4251960" y="2206812"/>
            <a:ext cx="925448" cy="1187367"/>
          </a:xfrm>
          <a:custGeom>
            <a:avLst/>
            <a:gdLst>
              <a:gd name="connsiteX0" fmla="*/ 0 w 807720"/>
              <a:gd name="connsiteY0" fmla="*/ 777240 h 777240"/>
              <a:gd name="connsiteX1" fmla="*/ 807720 w 807720"/>
              <a:gd name="connsiteY1" fmla="*/ 777240 h 777240"/>
              <a:gd name="connsiteX2" fmla="*/ 807720 w 807720"/>
              <a:gd name="connsiteY2" fmla="*/ 0 h 777240"/>
              <a:gd name="connsiteX3" fmla="*/ 556260 w 807720"/>
              <a:gd name="connsiteY3" fmla="*/ 0 h 777240"/>
            </a:gdLst>
            <a:ahLst/>
            <a:cxnLst>
              <a:cxn ang="0">
                <a:pos x="connsiteX0" y="connsiteY0"/>
              </a:cxn>
              <a:cxn ang="0">
                <a:pos x="connsiteX1" y="connsiteY1"/>
              </a:cxn>
              <a:cxn ang="0">
                <a:pos x="connsiteX2" y="connsiteY2"/>
              </a:cxn>
              <a:cxn ang="0">
                <a:pos x="connsiteX3" y="connsiteY3"/>
              </a:cxn>
            </a:cxnLst>
            <a:rect l="l" t="t" r="r" b="b"/>
            <a:pathLst>
              <a:path w="807720" h="777240">
                <a:moveTo>
                  <a:pt x="0" y="777240"/>
                </a:moveTo>
                <a:lnTo>
                  <a:pt x="807720" y="777240"/>
                </a:lnTo>
                <a:lnTo>
                  <a:pt x="807720" y="0"/>
                </a:lnTo>
                <a:lnTo>
                  <a:pt x="556260" y="0"/>
                </a:lnTo>
              </a:path>
            </a:pathLst>
          </a:cu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148" name="Freeform 100">
            <a:extLst>
              <a:ext uri="{FF2B5EF4-FFF2-40B4-BE49-F238E27FC236}">
                <a16:creationId xmlns:a16="http://schemas.microsoft.com/office/drawing/2014/main" id="{B6BE6479-9DD7-4AF3-B28E-04277EA9F62C}"/>
              </a:ext>
            </a:extLst>
          </p:cNvPr>
          <p:cNvSpPr/>
          <p:nvPr/>
        </p:nvSpPr>
        <p:spPr>
          <a:xfrm flipH="1">
            <a:off x="6953698" y="2203397"/>
            <a:ext cx="1015666" cy="1190781"/>
          </a:xfrm>
          <a:custGeom>
            <a:avLst/>
            <a:gdLst>
              <a:gd name="connsiteX0" fmla="*/ 0 w 807720"/>
              <a:gd name="connsiteY0" fmla="*/ 777240 h 777240"/>
              <a:gd name="connsiteX1" fmla="*/ 807720 w 807720"/>
              <a:gd name="connsiteY1" fmla="*/ 777240 h 777240"/>
              <a:gd name="connsiteX2" fmla="*/ 807720 w 807720"/>
              <a:gd name="connsiteY2" fmla="*/ 0 h 777240"/>
              <a:gd name="connsiteX3" fmla="*/ 556260 w 807720"/>
              <a:gd name="connsiteY3" fmla="*/ 0 h 777240"/>
            </a:gdLst>
            <a:ahLst/>
            <a:cxnLst>
              <a:cxn ang="0">
                <a:pos x="connsiteX0" y="connsiteY0"/>
              </a:cxn>
              <a:cxn ang="0">
                <a:pos x="connsiteX1" y="connsiteY1"/>
              </a:cxn>
              <a:cxn ang="0">
                <a:pos x="connsiteX2" y="connsiteY2"/>
              </a:cxn>
              <a:cxn ang="0">
                <a:pos x="connsiteX3" y="connsiteY3"/>
              </a:cxn>
            </a:cxnLst>
            <a:rect l="l" t="t" r="r" b="b"/>
            <a:pathLst>
              <a:path w="807720" h="777240">
                <a:moveTo>
                  <a:pt x="0" y="777240"/>
                </a:moveTo>
                <a:lnTo>
                  <a:pt x="807720" y="777240"/>
                </a:lnTo>
                <a:lnTo>
                  <a:pt x="807720" y="0"/>
                </a:lnTo>
                <a:lnTo>
                  <a:pt x="556260" y="0"/>
                </a:lnTo>
              </a:path>
            </a:pathLst>
          </a:cu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grpSp>
        <p:nvGrpSpPr>
          <p:cNvPr id="149" name="Group 148">
            <a:extLst>
              <a:ext uri="{FF2B5EF4-FFF2-40B4-BE49-F238E27FC236}">
                <a16:creationId xmlns:a16="http://schemas.microsoft.com/office/drawing/2014/main" id="{5A220921-7B4D-4902-90D5-155E47B80A7B}"/>
              </a:ext>
            </a:extLst>
          </p:cNvPr>
          <p:cNvGrpSpPr/>
          <p:nvPr/>
        </p:nvGrpSpPr>
        <p:grpSpPr>
          <a:xfrm>
            <a:off x="7365856" y="2034513"/>
            <a:ext cx="4043549" cy="728318"/>
            <a:chOff x="5841856" y="1628800"/>
            <a:chExt cx="2795302" cy="728318"/>
          </a:xfrm>
        </p:grpSpPr>
        <p:sp>
          <p:nvSpPr>
            <p:cNvPr id="150" name="TextBox 149">
              <a:extLst>
                <a:ext uri="{FF2B5EF4-FFF2-40B4-BE49-F238E27FC236}">
                  <a16:creationId xmlns:a16="http://schemas.microsoft.com/office/drawing/2014/main" id="{C575F53B-B99B-4B0C-9E4A-36A0E5381DC9}"/>
                </a:ext>
              </a:extLst>
            </p:cNvPr>
            <p:cNvSpPr txBox="1"/>
            <p:nvPr/>
          </p:nvSpPr>
          <p:spPr>
            <a:xfrm>
              <a:off x="5841856" y="1628800"/>
              <a:ext cx="2795302" cy="307777"/>
            </a:xfrm>
            <a:prstGeom prst="rect">
              <a:avLst/>
            </a:prstGeom>
            <a:noFill/>
          </p:spPr>
          <p:txBody>
            <a:bodyPr wrap="square" rtlCol="0">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151" name="TextBox 150">
              <a:extLst>
                <a:ext uri="{FF2B5EF4-FFF2-40B4-BE49-F238E27FC236}">
                  <a16:creationId xmlns:a16="http://schemas.microsoft.com/office/drawing/2014/main" id="{A87D2B56-610A-4FAF-A578-833D26DB0FBF}"/>
                </a:ext>
              </a:extLst>
            </p:cNvPr>
            <p:cNvSpPr txBox="1"/>
            <p:nvPr/>
          </p:nvSpPr>
          <p:spPr>
            <a:xfrm>
              <a:off x="5841856" y="1895453"/>
              <a:ext cx="2795302"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Reports. </a:t>
              </a:r>
              <a:endParaRPr lang="ko-KR" altLang="en-US" sz="1200" dirty="0">
                <a:solidFill>
                  <a:schemeClr val="bg1"/>
                </a:solidFill>
                <a:cs typeface="Arial" pitchFamily="34" charset="0"/>
              </a:endParaRPr>
            </a:p>
          </p:txBody>
        </p:sp>
      </p:grpSp>
      <p:grpSp>
        <p:nvGrpSpPr>
          <p:cNvPr id="152" name="Group 151">
            <a:extLst>
              <a:ext uri="{FF2B5EF4-FFF2-40B4-BE49-F238E27FC236}">
                <a16:creationId xmlns:a16="http://schemas.microsoft.com/office/drawing/2014/main" id="{7CDD6040-9847-4610-A2DC-9721C30FFF27}"/>
              </a:ext>
            </a:extLst>
          </p:cNvPr>
          <p:cNvGrpSpPr/>
          <p:nvPr/>
        </p:nvGrpSpPr>
        <p:grpSpPr>
          <a:xfrm>
            <a:off x="7365856" y="5681831"/>
            <a:ext cx="4043549" cy="728318"/>
            <a:chOff x="5841856" y="5498541"/>
            <a:chExt cx="2795302" cy="728318"/>
          </a:xfrm>
        </p:grpSpPr>
        <p:sp>
          <p:nvSpPr>
            <p:cNvPr id="153" name="TextBox 152">
              <a:extLst>
                <a:ext uri="{FF2B5EF4-FFF2-40B4-BE49-F238E27FC236}">
                  <a16:creationId xmlns:a16="http://schemas.microsoft.com/office/drawing/2014/main" id="{CE7716D0-D423-40D1-B146-C2E16E85436F}"/>
                </a:ext>
              </a:extLst>
            </p:cNvPr>
            <p:cNvSpPr txBox="1"/>
            <p:nvPr/>
          </p:nvSpPr>
          <p:spPr>
            <a:xfrm>
              <a:off x="5841856" y="5498541"/>
              <a:ext cx="2795302" cy="307777"/>
            </a:xfrm>
            <a:prstGeom prst="rect">
              <a:avLst/>
            </a:prstGeom>
            <a:noFill/>
          </p:spPr>
          <p:txBody>
            <a:bodyPr wrap="square" rtlCol="0">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154" name="TextBox 153">
              <a:extLst>
                <a:ext uri="{FF2B5EF4-FFF2-40B4-BE49-F238E27FC236}">
                  <a16:creationId xmlns:a16="http://schemas.microsoft.com/office/drawing/2014/main" id="{50C9A557-2328-4D0B-B3D0-1A23D9CC44A5}"/>
                </a:ext>
              </a:extLst>
            </p:cNvPr>
            <p:cNvSpPr txBox="1"/>
            <p:nvPr/>
          </p:nvSpPr>
          <p:spPr>
            <a:xfrm>
              <a:off x="5841856" y="5765194"/>
              <a:ext cx="2795302"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Reports. </a:t>
              </a:r>
              <a:endParaRPr lang="ko-KR" altLang="en-US" sz="1200" dirty="0">
                <a:solidFill>
                  <a:schemeClr val="bg1"/>
                </a:solidFill>
                <a:cs typeface="Arial" pitchFamily="34" charset="0"/>
              </a:endParaRPr>
            </a:p>
          </p:txBody>
        </p:sp>
      </p:grpSp>
      <p:sp>
        <p:nvSpPr>
          <p:cNvPr id="155" name="TextBox 154">
            <a:extLst>
              <a:ext uri="{FF2B5EF4-FFF2-40B4-BE49-F238E27FC236}">
                <a16:creationId xmlns:a16="http://schemas.microsoft.com/office/drawing/2014/main" id="{219822BD-FA78-4C30-B90A-359984A9EE28}"/>
              </a:ext>
            </a:extLst>
          </p:cNvPr>
          <p:cNvSpPr txBox="1"/>
          <p:nvPr/>
        </p:nvSpPr>
        <p:spPr>
          <a:xfrm>
            <a:off x="5177408" y="3179145"/>
            <a:ext cx="1820788"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Content  Here</a:t>
            </a:r>
            <a:endParaRPr lang="ko-KR" altLang="en-US" sz="1600" b="1" dirty="0">
              <a:solidFill>
                <a:schemeClr val="bg1"/>
              </a:solidFill>
              <a:cs typeface="Arial" pitchFamily="34" charset="0"/>
            </a:endParaRPr>
          </a:p>
        </p:txBody>
      </p:sp>
      <p:sp>
        <p:nvSpPr>
          <p:cNvPr id="156" name="TextBox 155">
            <a:extLst>
              <a:ext uri="{FF2B5EF4-FFF2-40B4-BE49-F238E27FC236}">
                <a16:creationId xmlns:a16="http://schemas.microsoft.com/office/drawing/2014/main" id="{6F058E97-482E-4D63-AB90-F94A7A726781}"/>
              </a:ext>
            </a:extLst>
          </p:cNvPr>
          <p:cNvSpPr txBox="1"/>
          <p:nvPr/>
        </p:nvSpPr>
        <p:spPr>
          <a:xfrm>
            <a:off x="5241272" y="4977346"/>
            <a:ext cx="1693930" cy="1200329"/>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Reports.</a:t>
            </a:r>
            <a:endParaRPr lang="ko-KR" altLang="en-US" sz="1200" dirty="0">
              <a:solidFill>
                <a:schemeClr val="bg1"/>
              </a:solidFill>
              <a:cs typeface="Arial" pitchFamily="34" charset="0"/>
            </a:endParaRPr>
          </a:p>
        </p:txBody>
      </p:sp>
      <p:grpSp>
        <p:nvGrpSpPr>
          <p:cNvPr id="157" name="Group 156">
            <a:extLst>
              <a:ext uri="{FF2B5EF4-FFF2-40B4-BE49-F238E27FC236}">
                <a16:creationId xmlns:a16="http://schemas.microsoft.com/office/drawing/2014/main" id="{1241DE52-1607-4999-86E9-FB663B662F64}"/>
              </a:ext>
            </a:extLst>
          </p:cNvPr>
          <p:cNvGrpSpPr/>
          <p:nvPr/>
        </p:nvGrpSpPr>
        <p:grpSpPr>
          <a:xfrm>
            <a:off x="2793159" y="3512778"/>
            <a:ext cx="6603881" cy="1310591"/>
            <a:chOff x="1746957" y="2369020"/>
            <a:chExt cx="5644433" cy="1120181"/>
          </a:xfrm>
        </p:grpSpPr>
        <p:sp>
          <p:nvSpPr>
            <p:cNvPr id="158" name="Rounded Rectangle 37">
              <a:extLst>
                <a:ext uri="{FF2B5EF4-FFF2-40B4-BE49-F238E27FC236}">
                  <a16:creationId xmlns:a16="http://schemas.microsoft.com/office/drawing/2014/main" id="{5940EA0D-025E-4F08-BD99-1DB375F8C04B}"/>
                </a:ext>
              </a:extLst>
            </p:cNvPr>
            <p:cNvSpPr/>
            <p:nvPr/>
          </p:nvSpPr>
          <p:spPr>
            <a:xfrm rot="18900000">
              <a:off x="1746957" y="2369020"/>
              <a:ext cx="1120181" cy="1120181"/>
            </a:xfrm>
            <a:prstGeom prst="roundRect">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59" name="Rounded Rectangle 39">
              <a:extLst>
                <a:ext uri="{FF2B5EF4-FFF2-40B4-BE49-F238E27FC236}">
                  <a16:creationId xmlns:a16="http://schemas.microsoft.com/office/drawing/2014/main" id="{EE96B729-1968-4351-B405-D7FF2F122A0A}"/>
                </a:ext>
              </a:extLst>
            </p:cNvPr>
            <p:cNvSpPr/>
            <p:nvPr/>
          </p:nvSpPr>
          <p:spPr>
            <a:xfrm rot="18900000">
              <a:off x="6271209" y="2369020"/>
              <a:ext cx="1120181" cy="1120181"/>
            </a:xfrm>
            <a:prstGeom prst="roundRect">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160" name="Group 159">
              <a:extLst>
                <a:ext uri="{FF2B5EF4-FFF2-40B4-BE49-F238E27FC236}">
                  <a16:creationId xmlns:a16="http://schemas.microsoft.com/office/drawing/2014/main" id="{0295BE53-5FB4-4EDF-90D3-A1D1F4AD212F}"/>
                </a:ext>
              </a:extLst>
            </p:cNvPr>
            <p:cNvGrpSpPr/>
            <p:nvPr/>
          </p:nvGrpSpPr>
          <p:grpSpPr>
            <a:xfrm>
              <a:off x="4182377" y="2551068"/>
              <a:ext cx="756084" cy="756084"/>
              <a:chOff x="4182377" y="2551068"/>
              <a:chExt cx="756084" cy="756084"/>
            </a:xfrm>
          </p:grpSpPr>
          <p:sp>
            <p:nvSpPr>
              <p:cNvPr id="165" name="Rounded Rectangle 43">
                <a:extLst>
                  <a:ext uri="{FF2B5EF4-FFF2-40B4-BE49-F238E27FC236}">
                    <a16:creationId xmlns:a16="http://schemas.microsoft.com/office/drawing/2014/main" id="{04141C5A-F7FF-4EE9-AA40-F55E6E93A28C}"/>
                  </a:ext>
                </a:extLst>
              </p:cNvPr>
              <p:cNvSpPr/>
              <p:nvPr/>
            </p:nvSpPr>
            <p:spPr>
              <a:xfrm rot="18900000">
                <a:off x="4182377" y="2551068"/>
                <a:ext cx="756084" cy="756084"/>
              </a:xfrm>
              <a:prstGeom prst="round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66" name="Rounded Rectangle 44">
                <a:extLst>
                  <a:ext uri="{FF2B5EF4-FFF2-40B4-BE49-F238E27FC236}">
                    <a16:creationId xmlns:a16="http://schemas.microsoft.com/office/drawing/2014/main" id="{EA9AF3B9-B436-4BDF-8537-83A2CF1F2E9F}"/>
                  </a:ext>
                </a:extLst>
              </p:cNvPr>
              <p:cNvSpPr/>
              <p:nvPr/>
            </p:nvSpPr>
            <p:spPr>
              <a:xfrm rot="18900000">
                <a:off x="4261107" y="2629798"/>
                <a:ext cx="598625" cy="598625"/>
              </a:xfrm>
              <a:prstGeom prst="round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161" name="Rounded Rectangle 47">
              <a:extLst>
                <a:ext uri="{FF2B5EF4-FFF2-40B4-BE49-F238E27FC236}">
                  <a16:creationId xmlns:a16="http://schemas.microsoft.com/office/drawing/2014/main" id="{943F8ACF-6BB7-4356-9B97-FD77EDF2108D}"/>
                </a:ext>
              </a:extLst>
            </p:cNvPr>
            <p:cNvSpPr/>
            <p:nvPr/>
          </p:nvSpPr>
          <p:spPr>
            <a:xfrm rot="8100000">
              <a:off x="5746976" y="2499103"/>
              <a:ext cx="860927" cy="860927"/>
            </a:xfrm>
            <a:custGeom>
              <a:avLst/>
              <a:gdLst/>
              <a:ahLst/>
              <a:cxnLst/>
              <a:rect l="l" t="t" r="r" b="b"/>
              <a:pathLst>
                <a:path w="860927" h="860927">
                  <a:moveTo>
                    <a:pt x="818900" y="42027"/>
                  </a:moveTo>
                  <a:cubicBezTo>
                    <a:pt x="844866" y="67994"/>
                    <a:pt x="860927" y="103867"/>
                    <a:pt x="860927" y="143491"/>
                  </a:cubicBezTo>
                  <a:lnTo>
                    <a:pt x="860927" y="488376"/>
                  </a:lnTo>
                  <a:lnTo>
                    <a:pt x="642643" y="488376"/>
                  </a:lnTo>
                  <a:cubicBezTo>
                    <a:pt x="563396" y="488376"/>
                    <a:pt x="499152" y="552619"/>
                    <a:pt x="499152" y="631867"/>
                  </a:cubicBezTo>
                  <a:lnTo>
                    <a:pt x="499152" y="860927"/>
                  </a:lnTo>
                  <a:lnTo>
                    <a:pt x="143491" y="860927"/>
                  </a:lnTo>
                  <a:cubicBezTo>
                    <a:pt x="64243" y="860927"/>
                    <a:pt x="0" y="796684"/>
                    <a:pt x="0" y="717436"/>
                  </a:cubicBezTo>
                  <a:lnTo>
                    <a:pt x="0" y="143491"/>
                  </a:lnTo>
                  <a:cubicBezTo>
                    <a:pt x="0" y="64243"/>
                    <a:pt x="64243" y="0"/>
                    <a:pt x="143491" y="0"/>
                  </a:cubicBezTo>
                  <a:lnTo>
                    <a:pt x="717436" y="0"/>
                  </a:lnTo>
                  <a:cubicBezTo>
                    <a:pt x="757060" y="0"/>
                    <a:pt x="792933" y="16061"/>
                    <a:pt x="818900" y="420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2" name="Chevron 40">
              <a:extLst>
                <a:ext uri="{FF2B5EF4-FFF2-40B4-BE49-F238E27FC236}">
                  <a16:creationId xmlns:a16="http://schemas.microsoft.com/office/drawing/2014/main" id="{94EF30A9-40F7-49BF-AD2A-F8481A878B01}"/>
                </a:ext>
              </a:extLst>
            </p:cNvPr>
            <p:cNvSpPr/>
            <p:nvPr/>
          </p:nvSpPr>
          <p:spPr>
            <a:xfrm>
              <a:off x="5148064" y="2674238"/>
              <a:ext cx="365467" cy="504056"/>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3" name="Chevron 41">
              <a:extLst>
                <a:ext uri="{FF2B5EF4-FFF2-40B4-BE49-F238E27FC236}">
                  <a16:creationId xmlns:a16="http://schemas.microsoft.com/office/drawing/2014/main" id="{5642C778-0197-4296-B47A-D4EFE7886AB3}"/>
                </a:ext>
              </a:extLst>
            </p:cNvPr>
            <p:cNvSpPr/>
            <p:nvPr/>
          </p:nvSpPr>
          <p:spPr>
            <a:xfrm rot="10800000">
              <a:off x="3563889" y="2681848"/>
              <a:ext cx="365467" cy="504056"/>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4" name="Rounded Rectangle 47">
              <a:extLst>
                <a:ext uri="{FF2B5EF4-FFF2-40B4-BE49-F238E27FC236}">
                  <a16:creationId xmlns:a16="http://schemas.microsoft.com/office/drawing/2014/main" id="{6E745435-37D8-4DAC-9FBF-4F15EFDD3610}"/>
                </a:ext>
              </a:extLst>
            </p:cNvPr>
            <p:cNvSpPr/>
            <p:nvPr/>
          </p:nvSpPr>
          <p:spPr>
            <a:xfrm rot="18900000">
              <a:off x="2524657" y="2500121"/>
              <a:ext cx="860927" cy="860927"/>
            </a:xfrm>
            <a:custGeom>
              <a:avLst/>
              <a:gdLst/>
              <a:ahLst/>
              <a:cxnLst/>
              <a:rect l="l" t="t" r="r" b="b"/>
              <a:pathLst>
                <a:path w="860927" h="860927">
                  <a:moveTo>
                    <a:pt x="818900" y="42027"/>
                  </a:moveTo>
                  <a:cubicBezTo>
                    <a:pt x="844866" y="67994"/>
                    <a:pt x="860927" y="103867"/>
                    <a:pt x="860927" y="143491"/>
                  </a:cubicBezTo>
                  <a:lnTo>
                    <a:pt x="860927" y="488376"/>
                  </a:lnTo>
                  <a:lnTo>
                    <a:pt x="642643" y="488376"/>
                  </a:lnTo>
                  <a:cubicBezTo>
                    <a:pt x="563396" y="488376"/>
                    <a:pt x="499152" y="552619"/>
                    <a:pt x="499152" y="631867"/>
                  </a:cubicBezTo>
                  <a:lnTo>
                    <a:pt x="499152" y="860927"/>
                  </a:lnTo>
                  <a:lnTo>
                    <a:pt x="143491" y="860927"/>
                  </a:lnTo>
                  <a:cubicBezTo>
                    <a:pt x="64243" y="860927"/>
                    <a:pt x="0" y="796684"/>
                    <a:pt x="0" y="717436"/>
                  </a:cubicBezTo>
                  <a:lnTo>
                    <a:pt x="0" y="143491"/>
                  </a:lnTo>
                  <a:cubicBezTo>
                    <a:pt x="0" y="64243"/>
                    <a:pt x="64243" y="0"/>
                    <a:pt x="143491" y="0"/>
                  </a:cubicBezTo>
                  <a:lnTo>
                    <a:pt x="717436" y="0"/>
                  </a:lnTo>
                  <a:cubicBezTo>
                    <a:pt x="757060" y="0"/>
                    <a:pt x="792933" y="16061"/>
                    <a:pt x="818900" y="420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67" name="Parallelogram 15">
            <a:extLst>
              <a:ext uri="{FF2B5EF4-FFF2-40B4-BE49-F238E27FC236}">
                <a16:creationId xmlns:a16="http://schemas.microsoft.com/office/drawing/2014/main" id="{8572E9C4-3256-45B5-983B-7D78BAB09297}"/>
              </a:ext>
            </a:extLst>
          </p:cNvPr>
          <p:cNvSpPr/>
          <p:nvPr/>
        </p:nvSpPr>
        <p:spPr>
          <a:xfrm flipH="1">
            <a:off x="3851292" y="4001567"/>
            <a:ext cx="357672" cy="357672"/>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68" name="Rounded Rectangle 32">
            <a:extLst>
              <a:ext uri="{FF2B5EF4-FFF2-40B4-BE49-F238E27FC236}">
                <a16:creationId xmlns:a16="http://schemas.microsoft.com/office/drawing/2014/main" id="{A083B24A-8C26-4E30-94CE-34C7E48CFB30}"/>
              </a:ext>
            </a:extLst>
          </p:cNvPr>
          <p:cNvSpPr/>
          <p:nvPr/>
        </p:nvSpPr>
        <p:spPr>
          <a:xfrm>
            <a:off x="3015816" y="4032643"/>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69" name="Rectangle 9">
            <a:extLst>
              <a:ext uri="{FF2B5EF4-FFF2-40B4-BE49-F238E27FC236}">
                <a16:creationId xmlns:a16="http://schemas.microsoft.com/office/drawing/2014/main" id="{FBFAFE1F-5387-4EAA-855A-2DD3DBE383AF}"/>
              </a:ext>
            </a:extLst>
          </p:cNvPr>
          <p:cNvSpPr/>
          <p:nvPr/>
        </p:nvSpPr>
        <p:spPr>
          <a:xfrm>
            <a:off x="5904720" y="3984442"/>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70" name="Chord 15">
            <a:extLst>
              <a:ext uri="{FF2B5EF4-FFF2-40B4-BE49-F238E27FC236}">
                <a16:creationId xmlns:a16="http://schemas.microsoft.com/office/drawing/2014/main" id="{E6A155C4-F3A2-4BDB-833C-A01CC8669289}"/>
              </a:ext>
            </a:extLst>
          </p:cNvPr>
          <p:cNvSpPr/>
          <p:nvPr/>
        </p:nvSpPr>
        <p:spPr>
          <a:xfrm>
            <a:off x="8903023" y="394767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71" name="Rectangle 16">
            <a:extLst>
              <a:ext uri="{FF2B5EF4-FFF2-40B4-BE49-F238E27FC236}">
                <a16:creationId xmlns:a16="http://schemas.microsoft.com/office/drawing/2014/main" id="{E2868404-260F-448D-A5F2-5D7F7FD941E7}"/>
              </a:ext>
            </a:extLst>
          </p:cNvPr>
          <p:cNvSpPr/>
          <p:nvPr/>
        </p:nvSpPr>
        <p:spPr>
          <a:xfrm>
            <a:off x="7969364" y="4054674"/>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665429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5B6D8-0872-474D-A267-4C9E1E194220}"/>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1AC76771-4483-4449-873E-07722DFE36BB}"/>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36" name="Freeform 87">
            <a:extLst>
              <a:ext uri="{FF2B5EF4-FFF2-40B4-BE49-F238E27FC236}">
                <a16:creationId xmlns:a16="http://schemas.microsoft.com/office/drawing/2014/main" id="{77CEA7E7-E9C8-4F16-B56E-7C7ADDF1D851}"/>
              </a:ext>
            </a:extLst>
          </p:cNvPr>
          <p:cNvSpPr/>
          <p:nvPr/>
        </p:nvSpPr>
        <p:spPr>
          <a:xfrm>
            <a:off x="5145093" y="3901041"/>
            <a:ext cx="1701130" cy="2956959"/>
          </a:xfrm>
          <a:custGeom>
            <a:avLst/>
            <a:gdLst>
              <a:gd name="connsiteX0" fmla="*/ 1847850 w 3571875"/>
              <a:gd name="connsiteY0" fmla="*/ 6791325 h 6791325"/>
              <a:gd name="connsiteX1" fmla="*/ 3571875 w 3571875"/>
              <a:gd name="connsiteY1" fmla="*/ 6781800 h 6791325"/>
              <a:gd name="connsiteX2" fmla="*/ 2514600 w 3571875"/>
              <a:gd name="connsiteY2" fmla="*/ 3819525 h 6791325"/>
              <a:gd name="connsiteX3" fmla="*/ 2390775 w 3571875"/>
              <a:gd name="connsiteY3" fmla="*/ 3267075 h 6791325"/>
              <a:gd name="connsiteX4" fmla="*/ 2752725 w 3571875"/>
              <a:gd name="connsiteY4" fmla="*/ 2162175 h 6791325"/>
              <a:gd name="connsiteX5" fmla="*/ 3390900 w 3571875"/>
              <a:gd name="connsiteY5" fmla="*/ 1247775 h 6791325"/>
              <a:gd name="connsiteX6" fmla="*/ 3209925 w 3571875"/>
              <a:gd name="connsiteY6" fmla="*/ 1133475 h 6791325"/>
              <a:gd name="connsiteX7" fmla="*/ 2543175 w 3571875"/>
              <a:gd name="connsiteY7" fmla="*/ 1857375 h 6791325"/>
              <a:gd name="connsiteX8" fmla="*/ 2371725 w 3571875"/>
              <a:gd name="connsiteY8" fmla="*/ 1752600 h 6791325"/>
              <a:gd name="connsiteX9" fmla="*/ 2771775 w 3571875"/>
              <a:gd name="connsiteY9" fmla="*/ 390525 h 6791325"/>
              <a:gd name="connsiteX10" fmla="*/ 2486025 w 3571875"/>
              <a:gd name="connsiteY10" fmla="*/ 295275 h 6791325"/>
              <a:gd name="connsiteX11" fmla="*/ 2124075 w 3571875"/>
              <a:gd name="connsiteY11" fmla="*/ 1609725 h 6791325"/>
              <a:gd name="connsiteX12" fmla="*/ 1971675 w 3571875"/>
              <a:gd name="connsiteY12" fmla="*/ 1495425 h 6791325"/>
              <a:gd name="connsiteX13" fmla="*/ 1990725 w 3571875"/>
              <a:gd name="connsiteY13" fmla="*/ 0 h 6791325"/>
              <a:gd name="connsiteX14" fmla="*/ 1790700 w 3571875"/>
              <a:gd name="connsiteY14" fmla="*/ 66675 h 6791325"/>
              <a:gd name="connsiteX15" fmla="*/ 1724025 w 3571875"/>
              <a:gd name="connsiteY15" fmla="*/ 1514475 h 6791325"/>
              <a:gd name="connsiteX16" fmla="*/ 1524000 w 3571875"/>
              <a:gd name="connsiteY16" fmla="*/ 1504950 h 6791325"/>
              <a:gd name="connsiteX17" fmla="*/ 1352550 w 3571875"/>
              <a:gd name="connsiteY17" fmla="*/ 123825 h 6791325"/>
              <a:gd name="connsiteX18" fmla="*/ 1171575 w 3571875"/>
              <a:gd name="connsiteY18" fmla="*/ 123825 h 6791325"/>
              <a:gd name="connsiteX19" fmla="*/ 1219200 w 3571875"/>
              <a:gd name="connsiteY19" fmla="*/ 1638300 h 6791325"/>
              <a:gd name="connsiteX20" fmla="*/ 1057275 w 3571875"/>
              <a:gd name="connsiteY20" fmla="*/ 2190750 h 6791325"/>
              <a:gd name="connsiteX21" fmla="*/ 800100 w 3571875"/>
              <a:gd name="connsiteY21" fmla="*/ 2247900 h 6791325"/>
              <a:gd name="connsiteX22" fmla="*/ 85725 w 3571875"/>
              <a:gd name="connsiteY22" fmla="*/ 1733550 h 6791325"/>
              <a:gd name="connsiteX23" fmla="*/ 0 w 3571875"/>
              <a:gd name="connsiteY23" fmla="*/ 2038350 h 6791325"/>
              <a:gd name="connsiteX24" fmla="*/ 609600 w 3571875"/>
              <a:gd name="connsiteY24" fmla="*/ 2743200 h 6791325"/>
              <a:gd name="connsiteX25" fmla="*/ 1238250 w 3571875"/>
              <a:gd name="connsiteY25" fmla="*/ 3476625 h 6791325"/>
              <a:gd name="connsiteX26" fmla="*/ 1457325 w 3571875"/>
              <a:gd name="connsiteY26" fmla="*/ 4010025 h 6791325"/>
              <a:gd name="connsiteX27" fmla="*/ 1847850 w 3571875"/>
              <a:gd name="connsiteY27" fmla="*/ 6791325 h 6791325"/>
              <a:gd name="connsiteX0" fmla="*/ 1889034 w 3613059"/>
              <a:gd name="connsiteY0" fmla="*/ 6791325 h 6791325"/>
              <a:gd name="connsiteX1" fmla="*/ 3613059 w 3613059"/>
              <a:gd name="connsiteY1" fmla="*/ 6781800 h 6791325"/>
              <a:gd name="connsiteX2" fmla="*/ 2555784 w 3613059"/>
              <a:gd name="connsiteY2" fmla="*/ 3819525 h 6791325"/>
              <a:gd name="connsiteX3" fmla="*/ 2431959 w 3613059"/>
              <a:gd name="connsiteY3" fmla="*/ 3267075 h 6791325"/>
              <a:gd name="connsiteX4" fmla="*/ 2793909 w 3613059"/>
              <a:gd name="connsiteY4" fmla="*/ 2162175 h 6791325"/>
              <a:gd name="connsiteX5" fmla="*/ 3432084 w 3613059"/>
              <a:gd name="connsiteY5" fmla="*/ 1247775 h 6791325"/>
              <a:gd name="connsiteX6" fmla="*/ 3251109 w 3613059"/>
              <a:gd name="connsiteY6" fmla="*/ 1133475 h 6791325"/>
              <a:gd name="connsiteX7" fmla="*/ 2584359 w 3613059"/>
              <a:gd name="connsiteY7" fmla="*/ 1857375 h 6791325"/>
              <a:gd name="connsiteX8" fmla="*/ 2412909 w 3613059"/>
              <a:gd name="connsiteY8" fmla="*/ 1752600 h 6791325"/>
              <a:gd name="connsiteX9" fmla="*/ 2812959 w 3613059"/>
              <a:gd name="connsiteY9" fmla="*/ 390525 h 6791325"/>
              <a:gd name="connsiteX10" fmla="*/ 2527209 w 3613059"/>
              <a:gd name="connsiteY10" fmla="*/ 295275 h 6791325"/>
              <a:gd name="connsiteX11" fmla="*/ 2165259 w 3613059"/>
              <a:gd name="connsiteY11" fmla="*/ 1609725 h 6791325"/>
              <a:gd name="connsiteX12" fmla="*/ 2012859 w 3613059"/>
              <a:gd name="connsiteY12" fmla="*/ 1495425 h 6791325"/>
              <a:gd name="connsiteX13" fmla="*/ 2031909 w 3613059"/>
              <a:gd name="connsiteY13" fmla="*/ 0 h 6791325"/>
              <a:gd name="connsiteX14" fmla="*/ 1831884 w 3613059"/>
              <a:gd name="connsiteY14" fmla="*/ 66675 h 6791325"/>
              <a:gd name="connsiteX15" fmla="*/ 1765209 w 3613059"/>
              <a:gd name="connsiteY15" fmla="*/ 1514475 h 6791325"/>
              <a:gd name="connsiteX16" fmla="*/ 1565184 w 3613059"/>
              <a:gd name="connsiteY16" fmla="*/ 1504950 h 6791325"/>
              <a:gd name="connsiteX17" fmla="*/ 1393734 w 3613059"/>
              <a:gd name="connsiteY17" fmla="*/ 123825 h 6791325"/>
              <a:gd name="connsiteX18" fmla="*/ 1212759 w 3613059"/>
              <a:gd name="connsiteY18" fmla="*/ 123825 h 6791325"/>
              <a:gd name="connsiteX19" fmla="*/ 1260384 w 3613059"/>
              <a:gd name="connsiteY19" fmla="*/ 1638300 h 6791325"/>
              <a:gd name="connsiteX20" fmla="*/ 1098459 w 3613059"/>
              <a:gd name="connsiteY20" fmla="*/ 2190750 h 6791325"/>
              <a:gd name="connsiteX21" fmla="*/ 841284 w 3613059"/>
              <a:gd name="connsiteY21" fmla="*/ 2247900 h 6791325"/>
              <a:gd name="connsiteX22" fmla="*/ 126909 w 3613059"/>
              <a:gd name="connsiteY22" fmla="*/ 1733550 h 6791325"/>
              <a:gd name="connsiteX23" fmla="*/ 41184 w 3613059"/>
              <a:gd name="connsiteY23" fmla="*/ 2038350 h 6791325"/>
              <a:gd name="connsiteX24" fmla="*/ 650784 w 3613059"/>
              <a:gd name="connsiteY24" fmla="*/ 2743200 h 6791325"/>
              <a:gd name="connsiteX25" fmla="*/ 1279434 w 3613059"/>
              <a:gd name="connsiteY25" fmla="*/ 3476625 h 6791325"/>
              <a:gd name="connsiteX26" fmla="*/ 1498509 w 3613059"/>
              <a:gd name="connsiteY26" fmla="*/ 4010025 h 6791325"/>
              <a:gd name="connsiteX27" fmla="*/ 1889034 w 3613059"/>
              <a:gd name="connsiteY27" fmla="*/ 6791325 h 6791325"/>
              <a:gd name="connsiteX0" fmla="*/ 1872461 w 3596486"/>
              <a:gd name="connsiteY0" fmla="*/ 6791325 h 6791325"/>
              <a:gd name="connsiteX1" fmla="*/ 3596486 w 3596486"/>
              <a:gd name="connsiteY1" fmla="*/ 6781800 h 6791325"/>
              <a:gd name="connsiteX2" fmla="*/ 2539211 w 3596486"/>
              <a:gd name="connsiteY2" fmla="*/ 3819525 h 6791325"/>
              <a:gd name="connsiteX3" fmla="*/ 2415386 w 3596486"/>
              <a:gd name="connsiteY3" fmla="*/ 3267075 h 6791325"/>
              <a:gd name="connsiteX4" fmla="*/ 2777336 w 3596486"/>
              <a:gd name="connsiteY4" fmla="*/ 2162175 h 6791325"/>
              <a:gd name="connsiteX5" fmla="*/ 3415511 w 3596486"/>
              <a:gd name="connsiteY5" fmla="*/ 1247775 h 6791325"/>
              <a:gd name="connsiteX6" fmla="*/ 3234536 w 3596486"/>
              <a:gd name="connsiteY6" fmla="*/ 1133475 h 6791325"/>
              <a:gd name="connsiteX7" fmla="*/ 2567786 w 3596486"/>
              <a:gd name="connsiteY7" fmla="*/ 1857375 h 6791325"/>
              <a:gd name="connsiteX8" fmla="*/ 2396336 w 3596486"/>
              <a:gd name="connsiteY8" fmla="*/ 1752600 h 6791325"/>
              <a:gd name="connsiteX9" fmla="*/ 2796386 w 3596486"/>
              <a:gd name="connsiteY9" fmla="*/ 390525 h 6791325"/>
              <a:gd name="connsiteX10" fmla="*/ 2510636 w 3596486"/>
              <a:gd name="connsiteY10" fmla="*/ 295275 h 6791325"/>
              <a:gd name="connsiteX11" fmla="*/ 2148686 w 3596486"/>
              <a:gd name="connsiteY11" fmla="*/ 1609725 h 6791325"/>
              <a:gd name="connsiteX12" fmla="*/ 1996286 w 3596486"/>
              <a:gd name="connsiteY12" fmla="*/ 1495425 h 6791325"/>
              <a:gd name="connsiteX13" fmla="*/ 2015336 w 3596486"/>
              <a:gd name="connsiteY13" fmla="*/ 0 h 6791325"/>
              <a:gd name="connsiteX14" fmla="*/ 1815311 w 3596486"/>
              <a:gd name="connsiteY14" fmla="*/ 66675 h 6791325"/>
              <a:gd name="connsiteX15" fmla="*/ 1748636 w 3596486"/>
              <a:gd name="connsiteY15" fmla="*/ 1514475 h 6791325"/>
              <a:gd name="connsiteX16" fmla="*/ 1548611 w 3596486"/>
              <a:gd name="connsiteY16" fmla="*/ 1504950 h 6791325"/>
              <a:gd name="connsiteX17" fmla="*/ 1377161 w 3596486"/>
              <a:gd name="connsiteY17" fmla="*/ 123825 h 6791325"/>
              <a:gd name="connsiteX18" fmla="*/ 1196186 w 3596486"/>
              <a:gd name="connsiteY18" fmla="*/ 123825 h 6791325"/>
              <a:gd name="connsiteX19" fmla="*/ 1243811 w 3596486"/>
              <a:gd name="connsiteY19" fmla="*/ 1638300 h 6791325"/>
              <a:gd name="connsiteX20" fmla="*/ 1081886 w 3596486"/>
              <a:gd name="connsiteY20" fmla="*/ 2190750 h 6791325"/>
              <a:gd name="connsiteX21" fmla="*/ 824711 w 3596486"/>
              <a:gd name="connsiteY21" fmla="*/ 2247900 h 6791325"/>
              <a:gd name="connsiteX22" fmla="*/ 110336 w 3596486"/>
              <a:gd name="connsiteY22" fmla="*/ 1733550 h 6791325"/>
              <a:gd name="connsiteX23" fmla="*/ 76998 w 3596486"/>
              <a:gd name="connsiteY23" fmla="*/ 2038350 h 6791325"/>
              <a:gd name="connsiteX24" fmla="*/ 634211 w 3596486"/>
              <a:gd name="connsiteY24" fmla="*/ 2743200 h 6791325"/>
              <a:gd name="connsiteX25" fmla="*/ 1262861 w 3596486"/>
              <a:gd name="connsiteY25" fmla="*/ 3476625 h 6791325"/>
              <a:gd name="connsiteX26" fmla="*/ 1481936 w 3596486"/>
              <a:gd name="connsiteY26" fmla="*/ 4010025 h 6791325"/>
              <a:gd name="connsiteX27" fmla="*/ 1872461 w 3596486"/>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92170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92170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874084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874084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902659 w 3693484"/>
              <a:gd name="connsiteY20" fmla="*/ 2247900 h 6791325"/>
              <a:gd name="connsiteX21" fmla="*/ 207334 w 3693484"/>
              <a:gd name="connsiteY21" fmla="*/ 1733550 h 6791325"/>
              <a:gd name="connsiteX22" fmla="*/ 173996 w 3693484"/>
              <a:gd name="connsiteY22" fmla="*/ 2038350 h 6791325"/>
              <a:gd name="connsiteX23" fmla="*/ 731209 w 3693484"/>
              <a:gd name="connsiteY23" fmla="*/ 2743200 h 6791325"/>
              <a:gd name="connsiteX24" fmla="*/ 1359859 w 3693484"/>
              <a:gd name="connsiteY24" fmla="*/ 3476625 h 6791325"/>
              <a:gd name="connsiteX25" fmla="*/ 1578934 w 3693484"/>
              <a:gd name="connsiteY25" fmla="*/ 4010025 h 6791325"/>
              <a:gd name="connsiteX26" fmla="*/ 1969459 w 3693484"/>
              <a:gd name="connsiteY26"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902659 w 3693484"/>
              <a:gd name="connsiteY20" fmla="*/ 2247900 h 6791325"/>
              <a:gd name="connsiteX21" fmla="*/ 207334 w 3693484"/>
              <a:gd name="connsiteY21" fmla="*/ 1733550 h 6791325"/>
              <a:gd name="connsiteX22" fmla="*/ 173996 w 3693484"/>
              <a:gd name="connsiteY22" fmla="*/ 2038350 h 6791325"/>
              <a:gd name="connsiteX23" fmla="*/ 731209 w 3693484"/>
              <a:gd name="connsiteY23" fmla="*/ 2743200 h 6791325"/>
              <a:gd name="connsiteX24" fmla="*/ 1359859 w 3693484"/>
              <a:gd name="connsiteY24" fmla="*/ 3476625 h 6791325"/>
              <a:gd name="connsiteX25" fmla="*/ 1578934 w 3693484"/>
              <a:gd name="connsiteY25" fmla="*/ 4010025 h 6791325"/>
              <a:gd name="connsiteX26" fmla="*/ 1969459 w 3693484"/>
              <a:gd name="connsiteY26"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902659 w 3693484"/>
              <a:gd name="connsiteY20" fmla="*/ 2247900 h 6791325"/>
              <a:gd name="connsiteX21" fmla="*/ 207334 w 3693484"/>
              <a:gd name="connsiteY21" fmla="*/ 1733550 h 6791325"/>
              <a:gd name="connsiteX22" fmla="*/ 173996 w 3693484"/>
              <a:gd name="connsiteY22" fmla="*/ 2038350 h 6791325"/>
              <a:gd name="connsiteX23" fmla="*/ 731209 w 3693484"/>
              <a:gd name="connsiteY23" fmla="*/ 2743200 h 6791325"/>
              <a:gd name="connsiteX24" fmla="*/ 1359859 w 3693484"/>
              <a:gd name="connsiteY24" fmla="*/ 3476625 h 6791325"/>
              <a:gd name="connsiteX25" fmla="*/ 1578934 w 3693484"/>
              <a:gd name="connsiteY25" fmla="*/ 4010025 h 6791325"/>
              <a:gd name="connsiteX26" fmla="*/ 1969459 w 3693484"/>
              <a:gd name="connsiteY26"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74133 w 3693484"/>
              <a:gd name="connsiteY20" fmla="*/ 1924050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74133 w 3693484"/>
              <a:gd name="connsiteY20" fmla="*/ 1924050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88459 w 3693484"/>
              <a:gd name="connsiteY17" fmla="*/ 400050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88459 w 3693484"/>
              <a:gd name="connsiteY17" fmla="*/ 4000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88459 w 3693484"/>
              <a:gd name="connsiteY17" fmla="*/ 4000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717047 w 3693484"/>
              <a:gd name="connsiteY16" fmla="*/ 1547812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717047 w 3693484"/>
              <a:gd name="connsiteY16" fmla="*/ 1547812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14475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878971 w 3693484"/>
              <a:gd name="connsiteY14" fmla="*/ 109538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878971 w 3693484"/>
              <a:gd name="connsiteY14" fmla="*/ 109538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691313 h 6691313"/>
              <a:gd name="connsiteX1" fmla="*/ 3693484 w 3693484"/>
              <a:gd name="connsiteY1" fmla="*/ 6681788 h 6691313"/>
              <a:gd name="connsiteX2" fmla="*/ 2636209 w 3693484"/>
              <a:gd name="connsiteY2" fmla="*/ 3719513 h 6691313"/>
              <a:gd name="connsiteX3" fmla="*/ 2512384 w 3693484"/>
              <a:gd name="connsiteY3" fmla="*/ 3167063 h 6691313"/>
              <a:gd name="connsiteX4" fmla="*/ 2874334 w 3693484"/>
              <a:gd name="connsiteY4" fmla="*/ 2062163 h 6691313"/>
              <a:gd name="connsiteX5" fmla="*/ 3512509 w 3693484"/>
              <a:gd name="connsiteY5" fmla="*/ 1147763 h 6691313"/>
              <a:gd name="connsiteX6" fmla="*/ 3331534 w 3693484"/>
              <a:gd name="connsiteY6" fmla="*/ 1033463 h 6691313"/>
              <a:gd name="connsiteX7" fmla="*/ 2664784 w 3693484"/>
              <a:gd name="connsiteY7" fmla="*/ 1757363 h 6691313"/>
              <a:gd name="connsiteX8" fmla="*/ 2493334 w 3693484"/>
              <a:gd name="connsiteY8" fmla="*/ 1652588 h 6691313"/>
              <a:gd name="connsiteX9" fmla="*/ 2893384 w 3693484"/>
              <a:gd name="connsiteY9" fmla="*/ 290513 h 6691313"/>
              <a:gd name="connsiteX10" fmla="*/ 2607634 w 3693484"/>
              <a:gd name="connsiteY10" fmla="*/ 195263 h 6691313"/>
              <a:gd name="connsiteX11" fmla="*/ 2245684 w 3693484"/>
              <a:gd name="connsiteY11" fmla="*/ 1509713 h 6691313"/>
              <a:gd name="connsiteX12" fmla="*/ 2093284 w 3693484"/>
              <a:gd name="connsiteY12" fmla="*/ 1395413 h 6691313"/>
              <a:gd name="connsiteX13" fmla="*/ 2179009 w 3693484"/>
              <a:gd name="connsiteY13" fmla="*/ 0 h 6691313"/>
              <a:gd name="connsiteX14" fmla="*/ 1878971 w 3693484"/>
              <a:gd name="connsiteY14" fmla="*/ 9526 h 6691313"/>
              <a:gd name="connsiteX15" fmla="*/ 1798009 w 3693484"/>
              <a:gd name="connsiteY15" fmla="*/ 1400176 h 6691313"/>
              <a:gd name="connsiteX16" fmla="*/ 1674184 w 3693484"/>
              <a:gd name="connsiteY16" fmla="*/ 1404937 h 6691313"/>
              <a:gd name="connsiteX17" fmla="*/ 1593221 w 3693484"/>
              <a:gd name="connsiteY17" fmla="*/ 223838 h 6691313"/>
              <a:gd name="connsiteX18" fmla="*/ 1307472 w 3693484"/>
              <a:gd name="connsiteY18" fmla="*/ 214313 h 6691313"/>
              <a:gd name="connsiteX19" fmla="*/ 1312234 w 3693484"/>
              <a:gd name="connsiteY19" fmla="*/ 1481138 h 6691313"/>
              <a:gd name="connsiteX20" fmla="*/ 1259846 w 3693484"/>
              <a:gd name="connsiteY20" fmla="*/ 1871663 h 6691313"/>
              <a:gd name="connsiteX21" fmla="*/ 902659 w 3693484"/>
              <a:gd name="connsiteY21" fmla="*/ 2147888 h 6691313"/>
              <a:gd name="connsiteX22" fmla="*/ 207334 w 3693484"/>
              <a:gd name="connsiteY22" fmla="*/ 1633538 h 6691313"/>
              <a:gd name="connsiteX23" fmla="*/ 173996 w 3693484"/>
              <a:gd name="connsiteY23" fmla="*/ 1938338 h 6691313"/>
              <a:gd name="connsiteX24" fmla="*/ 731209 w 3693484"/>
              <a:gd name="connsiteY24" fmla="*/ 2643188 h 6691313"/>
              <a:gd name="connsiteX25" fmla="*/ 1359859 w 3693484"/>
              <a:gd name="connsiteY25" fmla="*/ 3376613 h 6691313"/>
              <a:gd name="connsiteX26" fmla="*/ 1578934 w 3693484"/>
              <a:gd name="connsiteY26" fmla="*/ 3910013 h 6691313"/>
              <a:gd name="connsiteX27" fmla="*/ 1969459 w 3693484"/>
              <a:gd name="connsiteY27" fmla="*/ 6691313 h 6691313"/>
              <a:gd name="connsiteX0" fmla="*/ 1969459 w 3693484"/>
              <a:gd name="connsiteY0" fmla="*/ 6691313 h 6691313"/>
              <a:gd name="connsiteX1" fmla="*/ 3693484 w 3693484"/>
              <a:gd name="connsiteY1" fmla="*/ 6681788 h 6691313"/>
              <a:gd name="connsiteX2" fmla="*/ 2636209 w 3693484"/>
              <a:gd name="connsiteY2" fmla="*/ 3719513 h 6691313"/>
              <a:gd name="connsiteX3" fmla="*/ 2512384 w 3693484"/>
              <a:gd name="connsiteY3" fmla="*/ 3167063 h 6691313"/>
              <a:gd name="connsiteX4" fmla="*/ 2874334 w 3693484"/>
              <a:gd name="connsiteY4" fmla="*/ 2062163 h 6691313"/>
              <a:gd name="connsiteX5" fmla="*/ 3512509 w 3693484"/>
              <a:gd name="connsiteY5" fmla="*/ 1147763 h 6691313"/>
              <a:gd name="connsiteX6" fmla="*/ 3331534 w 3693484"/>
              <a:gd name="connsiteY6" fmla="*/ 1033463 h 6691313"/>
              <a:gd name="connsiteX7" fmla="*/ 2664784 w 3693484"/>
              <a:gd name="connsiteY7" fmla="*/ 1757363 h 6691313"/>
              <a:gd name="connsiteX8" fmla="*/ 2493334 w 3693484"/>
              <a:gd name="connsiteY8" fmla="*/ 1652588 h 6691313"/>
              <a:gd name="connsiteX9" fmla="*/ 2893384 w 3693484"/>
              <a:gd name="connsiteY9" fmla="*/ 290513 h 6691313"/>
              <a:gd name="connsiteX10" fmla="*/ 2607634 w 3693484"/>
              <a:gd name="connsiteY10" fmla="*/ 195263 h 6691313"/>
              <a:gd name="connsiteX11" fmla="*/ 2245684 w 3693484"/>
              <a:gd name="connsiteY11" fmla="*/ 1509713 h 6691313"/>
              <a:gd name="connsiteX12" fmla="*/ 2093284 w 3693484"/>
              <a:gd name="connsiteY12" fmla="*/ 1395413 h 6691313"/>
              <a:gd name="connsiteX13" fmla="*/ 2179009 w 3693484"/>
              <a:gd name="connsiteY13" fmla="*/ 0 h 6691313"/>
              <a:gd name="connsiteX14" fmla="*/ 1878971 w 3693484"/>
              <a:gd name="connsiteY14" fmla="*/ 9526 h 6691313"/>
              <a:gd name="connsiteX15" fmla="*/ 1798009 w 3693484"/>
              <a:gd name="connsiteY15" fmla="*/ 1400176 h 6691313"/>
              <a:gd name="connsiteX16" fmla="*/ 1674184 w 3693484"/>
              <a:gd name="connsiteY16" fmla="*/ 1404937 h 6691313"/>
              <a:gd name="connsiteX17" fmla="*/ 1593221 w 3693484"/>
              <a:gd name="connsiteY17" fmla="*/ 223838 h 6691313"/>
              <a:gd name="connsiteX18" fmla="*/ 1307472 w 3693484"/>
              <a:gd name="connsiteY18" fmla="*/ 214313 h 6691313"/>
              <a:gd name="connsiteX19" fmla="*/ 1312234 w 3693484"/>
              <a:gd name="connsiteY19" fmla="*/ 1481138 h 6691313"/>
              <a:gd name="connsiteX20" fmla="*/ 1259846 w 3693484"/>
              <a:gd name="connsiteY20" fmla="*/ 1871663 h 6691313"/>
              <a:gd name="connsiteX21" fmla="*/ 902659 w 3693484"/>
              <a:gd name="connsiteY21" fmla="*/ 2147888 h 6691313"/>
              <a:gd name="connsiteX22" fmla="*/ 207334 w 3693484"/>
              <a:gd name="connsiteY22" fmla="*/ 1633538 h 6691313"/>
              <a:gd name="connsiteX23" fmla="*/ 173996 w 3693484"/>
              <a:gd name="connsiteY23" fmla="*/ 1938338 h 6691313"/>
              <a:gd name="connsiteX24" fmla="*/ 731209 w 3693484"/>
              <a:gd name="connsiteY24" fmla="*/ 2643188 h 6691313"/>
              <a:gd name="connsiteX25" fmla="*/ 1359859 w 3693484"/>
              <a:gd name="connsiteY25" fmla="*/ 3376613 h 6691313"/>
              <a:gd name="connsiteX26" fmla="*/ 1578934 w 3693484"/>
              <a:gd name="connsiteY26" fmla="*/ 3910013 h 6691313"/>
              <a:gd name="connsiteX27" fmla="*/ 1969459 w 3693484"/>
              <a:gd name="connsiteY27" fmla="*/ 6691313 h 6691313"/>
              <a:gd name="connsiteX0" fmla="*/ 1969459 w 3693484"/>
              <a:gd name="connsiteY0" fmla="*/ 6691313 h 6691313"/>
              <a:gd name="connsiteX1" fmla="*/ 3693484 w 3693484"/>
              <a:gd name="connsiteY1" fmla="*/ 6681788 h 6691313"/>
              <a:gd name="connsiteX2" fmla="*/ 2636209 w 3693484"/>
              <a:gd name="connsiteY2" fmla="*/ 3719513 h 6691313"/>
              <a:gd name="connsiteX3" fmla="*/ 2512384 w 3693484"/>
              <a:gd name="connsiteY3" fmla="*/ 3167063 h 6691313"/>
              <a:gd name="connsiteX4" fmla="*/ 2874334 w 3693484"/>
              <a:gd name="connsiteY4" fmla="*/ 2062163 h 6691313"/>
              <a:gd name="connsiteX5" fmla="*/ 3512509 w 3693484"/>
              <a:gd name="connsiteY5" fmla="*/ 1147763 h 6691313"/>
              <a:gd name="connsiteX6" fmla="*/ 3331534 w 3693484"/>
              <a:gd name="connsiteY6" fmla="*/ 1033463 h 6691313"/>
              <a:gd name="connsiteX7" fmla="*/ 2664784 w 3693484"/>
              <a:gd name="connsiteY7" fmla="*/ 1757363 h 6691313"/>
              <a:gd name="connsiteX8" fmla="*/ 2493334 w 3693484"/>
              <a:gd name="connsiteY8" fmla="*/ 1652588 h 6691313"/>
              <a:gd name="connsiteX9" fmla="*/ 2893384 w 3693484"/>
              <a:gd name="connsiteY9" fmla="*/ 290513 h 6691313"/>
              <a:gd name="connsiteX10" fmla="*/ 2607634 w 3693484"/>
              <a:gd name="connsiteY10" fmla="*/ 195263 h 6691313"/>
              <a:gd name="connsiteX11" fmla="*/ 2245684 w 3693484"/>
              <a:gd name="connsiteY11" fmla="*/ 1509713 h 6691313"/>
              <a:gd name="connsiteX12" fmla="*/ 2131384 w 3693484"/>
              <a:gd name="connsiteY12" fmla="*/ 1443038 h 6691313"/>
              <a:gd name="connsiteX13" fmla="*/ 2179009 w 3693484"/>
              <a:gd name="connsiteY13" fmla="*/ 0 h 6691313"/>
              <a:gd name="connsiteX14" fmla="*/ 1878971 w 3693484"/>
              <a:gd name="connsiteY14" fmla="*/ 9526 h 6691313"/>
              <a:gd name="connsiteX15" fmla="*/ 1798009 w 3693484"/>
              <a:gd name="connsiteY15" fmla="*/ 1400176 h 6691313"/>
              <a:gd name="connsiteX16" fmla="*/ 1674184 w 3693484"/>
              <a:gd name="connsiteY16" fmla="*/ 1404937 h 6691313"/>
              <a:gd name="connsiteX17" fmla="*/ 1593221 w 3693484"/>
              <a:gd name="connsiteY17" fmla="*/ 223838 h 6691313"/>
              <a:gd name="connsiteX18" fmla="*/ 1307472 w 3693484"/>
              <a:gd name="connsiteY18" fmla="*/ 214313 h 6691313"/>
              <a:gd name="connsiteX19" fmla="*/ 1312234 w 3693484"/>
              <a:gd name="connsiteY19" fmla="*/ 1481138 h 6691313"/>
              <a:gd name="connsiteX20" fmla="*/ 1259846 w 3693484"/>
              <a:gd name="connsiteY20" fmla="*/ 1871663 h 6691313"/>
              <a:gd name="connsiteX21" fmla="*/ 902659 w 3693484"/>
              <a:gd name="connsiteY21" fmla="*/ 2147888 h 6691313"/>
              <a:gd name="connsiteX22" fmla="*/ 207334 w 3693484"/>
              <a:gd name="connsiteY22" fmla="*/ 1633538 h 6691313"/>
              <a:gd name="connsiteX23" fmla="*/ 173996 w 3693484"/>
              <a:gd name="connsiteY23" fmla="*/ 1938338 h 6691313"/>
              <a:gd name="connsiteX24" fmla="*/ 731209 w 3693484"/>
              <a:gd name="connsiteY24" fmla="*/ 2643188 h 6691313"/>
              <a:gd name="connsiteX25" fmla="*/ 1359859 w 3693484"/>
              <a:gd name="connsiteY25" fmla="*/ 3376613 h 6691313"/>
              <a:gd name="connsiteX26" fmla="*/ 1578934 w 3693484"/>
              <a:gd name="connsiteY26" fmla="*/ 3910013 h 6691313"/>
              <a:gd name="connsiteX27" fmla="*/ 1969459 w 3693484"/>
              <a:gd name="connsiteY27" fmla="*/ 6691313 h 6691313"/>
              <a:gd name="connsiteX0" fmla="*/ 1969459 w 3693484"/>
              <a:gd name="connsiteY0" fmla="*/ 6691313 h 6691313"/>
              <a:gd name="connsiteX1" fmla="*/ 3693484 w 3693484"/>
              <a:gd name="connsiteY1" fmla="*/ 6681788 h 6691313"/>
              <a:gd name="connsiteX2" fmla="*/ 2636209 w 3693484"/>
              <a:gd name="connsiteY2" fmla="*/ 3719513 h 6691313"/>
              <a:gd name="connsiteX3" fmla="*/ 2512384 w 3693484"/>
              <a:gd name="connsiteY3" fmla="*/ 3167063 h 6691313"/>
              <a:gd name="connsiteX4" fmla="*/ 2874334 w 3693484"/>
              <a:gd name="connsiteY4" fmla="*/ 2062163 h 6691313"/>
              <a:gd name="connsiteX5" fmla="*/ 3512509 w 3693484"/>
              <a:gd name="connsiteY5" fmla="*/ 1147763 h 6691313"/>
              <a:gd name="connsiteX6" fmla="*/ 3331534 w 3693484"/>
              <a:gd name="connsiteY6" fmla="*/ 1033463 h 6691313"/>
              <a:gd name="connsiteX7" fmla="*/ 2664784 w 3693484"/>
              <a:gd name="connsiteY7" fmla="*/ 1757363 h 6691313"/>
              <a:gd name="connsiteX8" fmla="*/ 2493334 w 3693484"/>
              <a:gd name="connsiteY8" fmla="*/ 1652588 h 6691313"/>
              <a:gd name="connsiteX9" fmla="*/ 2893384 w 3693484"/>
              <a:gd name="connsiteY9" fmla="*/ 290513 h 6691313"/>
              <a:gd name="connsiteX10" fmla="*/ 2607634 w 3693484"/>
              <a:gd name="connsiteY10" fmla="*/ 195263 h 6691313"/>
              <a:gd name="connsiteX11" fmla="*/ 2245684 w 3693484"/>
              <a:gd name="connsiteY11" fmla="*/ 1509713 h 6691313"/>
              <a:gd name="connsiteX12" fmla="*/ 2131384 w 3693484"/>
              <a:gd name="connsiteY12" fmla="*/ 1443038 h 6691313"/>
              <a:gd name="connsiteX13" fmla="*/ 2179009 w 3693484"/>
              <a:gd name="connsiteY13" fmla="*/ 0 h 6691313"/>
              <a:gd name="connsiteX14" fmla="*/ 1878971 w 3693484"/>
              <a:gd name="connsiteY14" fmla="*/ 9526 h 6691313"/>
              <a:gd name="connsiteX15" fmla="*/ 1798009 w 3693484"/>
              <a:gd name="connsiteY15" fmla="*/ 1400176 h 6691313"/>
              <a:gd name="connsiteX16" fmla="*/ 1674184 w 3693484"/>
              <a:gd name="connsiteY16" fmla="*/ 1404937 h 6691313"/>
              <a:gd name="connsiteX17" fmla="*/ 1593221 w 3693484"/>
              <a:gd name="connsiteY17" fmla="*/ 223838 h 6691313"/>
              <a:gd name="connsiteX18" fmla="*/ 1307472 w 3693484"/>
              <a:gd name="connsiteY18" fmla="*/ 214313 h 6691313"/>
              <a:gd name="connsiteX19" fmla="*/ 1312234 w 3693484"/>
              <a:gd name="connsiteY19" fmla="*/ 1481138 h 6691313"/>
              <a:gd name="connsiteX20" fmla="*/ 1259846 w 3693484"/>
              <a:gd name="connsiteY20" fmla="*/ 1871663 h 6691313"/>
              <a:gd name="connsiteX21" fmla="*/ 902659 w 3693484"/>
              <a:gd name="connsiteY21" fmla="*/ 2147888 h 6691313"/>
              <a:gd name="connsiteX22" fmla="*/ 207334 w 3693484"/>
              <a:gd name="connsiteY22" fmla="*/ 1633538 h 6691313"/>
              <a:gd name="connsiteX23" fmla="*/ 173996 w 3693484"/>
              <a:gd name="connsiteY23" fmla="*/ 1938338 h 6691313"/>
              <a:gd name="connsiteX24" fmla="*/ 731209 w 3693484"/>
              <a:gd name="connsiteY24" fmla="*/ 2643188 h 6691313"/>
              <a:gd name="connsiteX25" fmla="*/ 1359859 w 3693484"/>
              <a:gd name="connsiteY25" fmla="*/ 3376613 h 6691313"/>
              <a:gd name="connsiteX26" fmla="*/ 1578934 w 3693484"/>
              <a:gd name="connsiteY26" fmla="*/ 3910013 h 6691313"/>
              <a:gd name="connsiteX27" fmla="*/ 1969459 w 3693484"/>
              <a:gd name="connsiteY27" fmla="*/ 6691313 h 6691313"/>
              <a:gd name="connsiteX0" fmla="*/ 1969459 w 3693484"/>
              <a:gd name="connsiteY0" fmla="*/ 6691313 h 6691313"/>
              <a:gd name="connsiteX1" fmla="*/ 3693484 w 3693484"/>
              <a:gd name="connsiteY1" fmla="*/ 6681788 h 6691313"/>
              <a:gd name="connsiteX2" fmla="*/ 2636209 w 3693484"/>
              <a:gd name="connsiteY2" fmla="*/ 3719513 h 6691313"/>
              <a:gd name="connsiteX3" fmla="*/ 2512384 w 3693484"/>
              <a:gd name="connsiteY3" fmla="*/ 3167063 h 6691313"/>
              <a:gd name="connsiteX4" fmla="*/ 2874334 w 3693484"/>
              <a:gd name="connsiteY4" fmla="*/ 2062163 h 6691313"/>
              <a:gd name="connsiteX5" fmla="*/ 3512509 w 3693484"/>
              <a:gd name="connsiteY5" fmla="*/ 1147763 h 6691313"/>
              <a:gd name="connsiteX6" fmla="*/ 3331534 w 3693484"/>
              <a:gd name="connsiteY6" fmla="*/ 1033463 h 6691313"/>
              <a:gd name="connsiteX7" fmla="*/ 2664784 w 3693484"/>
              <a:gd name="connsiteY7" fmla="*/ 1757363 h 6691313"/>
              <a:gd name="connsiteX8" fmla="*/ 2493334 w 3693484"/>
              <a:gd name="connsiteY8" fmla="*/ 1652588 h 6691313"/>
              <a:gd name="connsiteX9" fmla="*/ 2893384 w 3693484"/>
              <a:gd name="connsiteY9" fmla="*/ 290513 h 6691313"/>
              <a:gd name="connsiteX10" fmla="*/ 2607634 w 3693484"/>
              <a:gd name="connsiteY10" fmla="*/ 195263 h 6691313"/>
              <a:gd name="connsiteX11" fmla="*/ 2245684 w 3693484"/>
              <a:gd name="connsiteY11" fmla="*/ 1509713 h 6691313"/>
              <a:gd name="connsiteX12" fmla="*/ 2131384 w 3693484"/>
              <a:gd name="connsiteY12" fmla="*/ 1443038 h 6691313"/>
              <a:gd name="connsiteX13" fmla="*/ 2193297 w 3693484"/>
              <a:gd name="connsiteY13" fmla="*/ 0 h 6691313"/>
              <a:gd name="connsiteX14" fmla="*/ 1878971 w 3693484"/>
              <a:gd name="connsiteY14" fmla="*/ 9526 h 6691313"/>
              <a:gd name="connsiteX15" fmla="*/ 1798009 w 3693484"/>
              <a:gd name="connsiteY15" fmla="*/ 1400176 h 6691313"/>
              <a:gd name="connsiteX16" fmla="*/ 1674184 w 3693484"/>
              <a:gd name="connsiteY16" fmla="*/ 1404937 h 6691313"/>
              <a:gd name="connsiteX17" fmla="*/ 1593221 w 3693484"/>
              <a:gd name="connsiteY17" fmla="*/ 223838 h 6691313"/>
              <a:gd name="connsiteX18" fmla="*/ 1307472 w 3693484"/>
              <a:gd name="connsiteY18" fmla="*/ 214313 h 6691313"/>
              <a:gd name="connsiteX19" fmla="*/ 1312234 w 3693484"/>
              <a:gd name="connsiteY19" fmla="*/ 1481138 h 6691313"/>
              <a:gd name="connsiteX20" fmla="*/ 1259846 w 3693484"/>
              <a:gd name="connsiteY20" fmla="*/ 1871663 h 6691313"/>
              <a:gd name="connsiteX21" fmla="*/ 902659 w 3693484"/>
              <a:gd name="connsiteY21" fmla="*/ 2147888 h 6691313"/>
              <a:gd name="connsiteX22" fmla="*/ 207334 w 3693484"/>
              <a:gd name="connsiteY22" fmla="*/ 1633538 h 6691313"/>
              <a:gd name="connsiteX23" fmla="*/ 173996 w 3693484"/>
              <a:gd name="connsiteY23" fmla="*/ 1938338 h 6691313"/>
              <a:gd name="connsiteX24" fmla="*/ 731209 w 3693484"/>
              <a:gd name="connsiteY24" fmla="*/ 2643188 h 6691313"/>
              <a:gd name="connsiteX25" fmla="*/ 1359859 w 3693484"/>
              <a:gd name="connsiteY25" fmla="*/ 3376613 h 6691313"/>
              <a:gd name="connsiteX26" fmla="*/ 1578934 w 3693484"/>
              <a:gd name="connsiteY26" fmla="*/ 3910013 h 6691313"/>
              <a:gd name="connsiteX27" fmla="*/ 1969459 w 3693484"/>
              <a:gd name="connsiteY27" fmla="*/ 6691313 h 6691313"/>
              <a:gd name="connsiteX0" fmla="*/ 1969459 w 3693484"/>
              <a:gd name="connsiteY0" fmla="*/ 6814105 h 6814105"/>
              <a:gd name="connsiteX1" fmla="*/ 3693484 w 3693484"/>
              <a:gd name="connsiteY1" fmla="*/ 6804580 h 6814105"/>
              <a:gd name="connsiteX2" fmla="*/ 2636209 w 3693484"/>
              <a:gd name="connsiteY2" fmla="*/ 3842305 h 6814105"/>
              <a:gd name="connsiteX3" fmla="*/ 2512384 w 3693484"/>
              <a:gd name="connsiteY3" fmla="*/ 3289855 h 6814105"/>
              <a:gd name="connsiteX4" fmla="*/ 2874334 w 3693484"/>
              <a:gd name="connsiteY4" fmla="*/ 2184955 h 6814105"/>
              <a:gd name="connsiteX5" fmla="*/ 3512509 w 3693484"/>
              <a:gd name="connsiteY5" fmla="*/ 1270555 h 6814105"/>
              <a:gd name="connsiteX6" fmla="*/ 3331534 w 3693484"/>
              <a:gd name="connsiteY6" fmla="*/ 1156255 h 6814105"/>
              <a:gd name="connsiteX7" fmla="*/ 2664784 w 3693484"/>
              <a:gd name="connsiteY7" fmla="*/ 1880155 h 6814105"/>
              <a:gd name="connsiteX8" fmla="*/ 2493334 w 3693484"/>
              <a:gd name="connsiteY8" fmla="*/ 1775380 h 6814105"/>
              <a:gd name="connsiteX9" fmla="*/ 2893384 w 3693484"/>
              <a:gd name="connsiteY9" fmla="*/ 413305 h 6814105"/>
              <a:gd name="connsiteX10" fmla="*/ 2607634 w 3693484"/>
              <a:gd name="connsiteY10" fmla="*/ 318055 h 6814105"/>
              <a:gd name="connsiteX11" fmla="*/ 2245684 w 3693484"/>
              <a:gd name="connsiteY11" fmla="*/ 1632505 h 6814105"/>
              <a:gd name="connsiteX12" fmla="*/ 2131384 w 3693484"/>
              <a:gd name="connsiteY12" fmla="*/ 1565830 h 6814105"/>
              <a:gd name="connsiteX13" fmla="*/ 2193297 w 3693484"/>
              <a:gd name="connsiteY13" fmla="*/ 122792 h 6814105"/>
              <a:gd name="connsiteX14" fmla="*/ 1878971 w 3693484"/>
              <a:gd name="connsiteY14" fmla="*/ 132318 h 6814105"/>
              <a:gd name="connsiteX15" fmla="*/ 1798009 w 3693484"/>
              <a:gd name="connsiteY15" fmla="*/ 1522968 h 6814105"/>
              <a:gd name="connsiteX16" fmla="*/ 1674184 w 3693484"/>
              <a:gd name="connsiteY16" fmla="*/ 1527729 h 6814105"/>
              <a:gd name="connsiteX17" fmla="*/ 1593221 w 3693484"/>
              <a:gd name="connsiteY17" fmla="*/ 346630 h 6814105"/>
              <a:gd name="connsiteX18" fmla="*/ 1307472 w 3693484"/>
              <a:gd name="connsiteY18" fmla="*/ 337105 h 6814105"/>
              <a:gd name="connsiteX19" fmla="*/ 1312234 w 3693484"/>
              <a:gd name="connsiteY19" fmla="*/ 1603930 h 6814105"/>
              <a:gd name="connsiteX20" fmla="*/ 1259846 w 3693484"/>
              <a:gd name="connsiteY20" fmla="*/ 1994455 h 6814105"/>
              <a:gd name="connsiteX21" fmla="*/ 902659 w 3693484"/>
              <a:gd name="connsiteY21" fmla="*/ 2270680 h 6814105"/>
              <a:gd name="connsiteX22" fmla="*/ 207334 w 3693484"/>
              <a:gd name="connsiteY22" fmla="*/ 1756330 h 6814105"/>
              <a:gd name="connsiteX23" fmla="*/ 173996 w 3693484"/>
              <a:gd name="connsiteY23" fmla="*/ 2061130 h 6814105"/>
              <a:gd name="connsiteX24" fmla="*/ 731209 w 3693484"/>
              <a:gd name="connsiteY24" fmla="*/ 2765980 h 6814105"/>
              <a:gd name="connsiteX25" fmla="*/ 1359859 w 3693484"/>
              <a:gd name="connsiteY25" fmla="*/ 3499405 h 6814105"/>
              <a:gd name="connsiteX26" fmla="*/ 1578934 w 3693484"/>
              <a:gd name="connsiteY26" fmla="*/ 4032805 h 6814105"/>
              <a:gd name="connsiteX27" fmla="*/ 1969459 w 3693484"/>
              <a:gd name="connsiteY27" fmla="*/ 6814105 h 6814105"/>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607634 w 3693484"/>
              <a:gd name="connsiteY10" fmla="*/ 349460 h 6845510"/>
              <a:gd name="connsiteX11" fmla="*/ 2245684 w 3693484"/>
              <a:gd name="connsiteY11" fmla="*/ 1663910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607634 w 3693484"/>
              <a:gd name="connsiteY10" fmla="*/ 349460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607634 w 3693484"/>
              <a:gd name="connsiteY10" fmla="*/ 349460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607634 w 3693484"/>
              <a:gd name="connsiteY10" fmla="*/ 349460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621922 w 3693484"/>
              <a:gd name="connsiteY10" fmla="*/ 401847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521909 w 3693484"/>
              <a:gd name="connsiteY8" fmla="*/ 1792497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521909 w 3693484"/>
              <a:gd name="connsiteY8" fmla="*/ 1792497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598109 w 3693484"/>
              <a:gd name="connsiteY7" fmla="*/ 1849647 h 6845510"/>
              <a:gd name="connsiteX8" fmla="*/ 2521909 w 3693484"/>
              <a:gd name="connsiteY8" fmla="*/ 1792497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07634 w 3693484"/>
              <a:gd name="connsiteY7" fmla="*/ 1925847 h 6845510"/>
              <a:gd name="connsiteX8" fmla="*/ 2521909 w 3693484"/>
              <a:gd name="connsiteY8" fmla="*/ 1792497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07634 w 3693484"/>
              <a:gd name="connsiteY7" fmla="*/ 1925847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64809 w 3693484"/>
              <a:gd name="connsiteY4" fmla="*/ 219731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83859 w 3693484"/>
              <a:gd name="connsiteY4" fmla="*/ 2092535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921959 w 3693484"/>
              <a:gd name="connsiteY4" fmla="*/ 2097298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902909 w 3693484"/>
              <a:gd name="connsiteY4" fmla="*/ 2092536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902909 w 3693484"/>
              <a:gd name="connsiteY4" fmla="*/ 2092536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902909 w 3693484"/>
              <a:gd name="connsiteY4" fmla="*/ 2092536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750508 w 3693484"/>
              <a:gd name="connsiteY4" fmla="*/ 2764048 h 6845510"/>
              <a:gd name="connsiteX5" fmla="*/ 2902909 w 3693484"/>
              <a:gd name="connsiteY5" fmla="*/ 2092536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750508 w 3693484"/>
              <a:gd name="connsiteY4" fmla="*/ 2764048 h 6845510"/>
              <a:gd name="connsiteX5" fmla="*/ 2902909 w 3693484"/>
              <a:gd name="connsiteY5" fmla="*/ 2092536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750508 w 3693484"/>
              <a:gd name="connsiteY4" fmla="*/ 2764048 h 6845510"/>
              <a:gd name="connsiteX5" fmla="*/ 2902909 w 3693484"/>
              <a:gd name="connsiteY5" fmla="*/ 2092536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5247 w 3693484"/>
              <a:gd name="connsiteY3" fmla="*/ 3373648 h 6845510"/>
              <a:gd name="connsiteX4" fmla="*/ 2750508 w 3693484"/>
              <a:gd name="connsiteY4" fmla="*/ 2764048 h 6845510"/>
              <a:gd name="connsiteX5" fmla="*/ 2902909 w 3693484"/>
              <a:gd name="connsiteY5" fmla="*/ 2092536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5247 w 3693484"/>
              <a:gd name="connsiteY3" fmla="*/ 3373648 h 6845510"/>
              <a:gd name="connsiteX4" fmla="*/ 2750508 w 3693484"/>
              <a:gd name="connsiteY4" fmla="*/ 2764048 h 6845510"/>
              <a:gd name="connsiteX5" fmla="*/ 2902909 w 3693484"/>
              <a:gd name="connsiteY5" fmla="*/ 2092536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5247 w 3693484"/>
              <a:gd name="connsiteY3" fmla="*/ 3373648 h 6845510"/>
              <a:gd name="connsiteX4" fmla="*/ 2750508 w 3693484"/>
              <a:gd name="connsiteY4" fmla="*/ 2764048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5247 w 3693484"/>
              <a:gd name="connsiteY3" fmla="*/ 3373648 h 6845510"/>
              <a:gd name="connsiteX4" fmla="*/ 2750508 w 3693484"/>
              <a:gd name="connsiteY4" fmla="*/ 2764048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5247 w 3693484"/>
              <a:gd name="connsiteY3" fmla="*/ 3373648 h 6845510"/>
              <a:gd name="connsiteX4" fmla="*/ 2750508 w 3693484"/>
              <a:gd name="connsiteY4" fmla="*/ 2764048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7 w 3693484"/>
              <a:gd name="connsiteY3" fmla="*/ 3354598 h 6845510"/>
              <a:gd name="connsiteX4" fmla="*/ 2750508 w 3693484"/>
              <a:gd name="connsiteY4" fmla="*/ 2764048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7 w 3693484"/>
              <a:gd name="connsiteY3" fmla="*/ 3354598 h 6845510"/>
              <a:gd name="connsiteX4" fmla="*/ 2731458 w 3693484"/>
              <a:gd name="connsiteY4" fmla="*/ 27354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7 w 3693484"/>
              <a:gd name="connsiteY3" fmla="*/ 3354598 h 6845510"/>
              <a:gd name="connsiteX4" fmla="*/ 2731458 w 3693484"/>
              <a:gd name="connsiteY4" fmla="*/ 27354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7 w 3693484"/>
              <a:gd name="connsiteY3" fmla="*/ 3354598 h 6845510"/>
              <a:gd name="connsiteX4" fmla="*/ 2731458 w 3693484"/>
              <a:gd name="connsiteY4" fmla="*/ 27354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0484 w 3693484"/>
              <a:gd name="connsiteY3" fmla="*/ 3354598 h 6845510"/>
              <a:gd name="connsiteX4" fmla="*/ 2731458 w 3693484"/>
              <a:gd name="connsiteY4" fmla="*/ 27354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0484 w 3693484"/>
              <a:gd name="connsiteY3" fmla="*/ 3354598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0484 w 3693484"/>
              <a:gd name="connsiteY3" fmla="*/ 3354598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0484 w 3693484"/>
              <a:gd name="connsiteY3" fmla="*/ 3354598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21684 w 3693484"/>
              <a:gd name="connsiteY25" fmla="*/ 2787860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21684 w 3693484"/>
              <a:gd name="connsiteY25" fmla="*/ 2787860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21684 w 3693484"/>
              <a:gd name="connsiteY25" fmla="*/ 2787860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69309 w 3693484"/>
              <a:gd name="connsiteY25" fmla="*/ 2802147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69309 w 3693484"/>
              <a:gd name="connsiteY25" fmla="*/ 2802147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12247 w 3693484"/>
              <a:gd name="connsiteY26" fmla="*/ 3554623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12247 w 3693484"/>
              <a:gd name="connsiteY26" fmla="*/ 3554623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12247 w 3693484"/>
              <a:gd name="connsiteY26" fmla="*/ 3554623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40971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40971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40971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59934 w 3693484"/>
              <a:gd name="connsiteY0" fmla="*/ 6707398 h 6835985"/>
              <a:gd name="connsiteX1" fmla="*/ 3693484 w 3693484"/>
              <a:gd name="connsiteY1" fmla="*/ 6835985 h 6835985"/>
              <a:gd name="connsiteX2" fmla="*/ 2640971 w 3693484"/>
              <a:gd name="connsiteY2" fmla="*/ 3878472 h 6835985"/>
              <a:gd name="connsiteX3" fmla="*/ 2517146 w 3693484"/>
              <a:gd name="connsiteY3" fmla="*/ 3345073 h 6835985"/>
              <a:gd name="connsiteX4" fmla="*/ 2755270 w 3693484"/>
              <a:gd name="connsiteY4" fmla="*/ 2811673 h 6835985"/>
              <a:gd name="connsiteX5" fmla="*/ 2864809 w 3693484"/>
              <a:gd name="connsiteY5" fmla="*/ 2192548 h 6835985"/>
              <a:gd name="connsiteX6" fmla="*/ 3512509 w 3693484"/>
              <a:gd name="connsiteY6" fmla="*/ 1301960 h 6835985"/>
              <a:gd name="connsiteX7" fmla="*/ 3298197 w 3693484"/>
              <a:gd name="connsiteY7" fmla="*/ 1178135 h 6835985"/>
              <a:gd name="connsiteX8" fmla="*/ 2607634 w 3693484"/>
              <a:gd name="connsiteY8" fmla="*/ 1878222 h 6835985"/>
              <a:gd name="connsiteX9" fmla="*/ 2531434 w 3693484"/>
              <a:gd name="connsiteY9" fmla="*/ 1821072 h 6835985"/>
              <a:gd name="connsiteX10" fmla="*/ 2874334 w 3693484"/>
              <a:gd name="connsiteY10" fmla="*/ 563772 h 6835985"/>
              <a:gd name="connsiteX11" fmla="*/ 2598109 w 3693484"/>
              <a:gd name="connsiteY11" fmla="*/ 397084 h 6835985"/>
              <a:gd name="connsiteX12" fmla="*/ 2207584 w 3693484"/>
              <a:gd name="connsiteY12" fmla="*/ 1659147 h 6835985"/>
              <a:gd name="connsiteX13" fmla="*/ 2131384 w 3693484"/>
              <a:gd name="connsiteY13" fmla="*/ 1597235 h 6835985"/>
              <a:gd name="connsiteX14" fmla="*/ 2193297 w 3693484"/>
              <a:gd name="connsiteY14" fmla="*/ 154197 h 6835985"/>
              <a:gd name="connsiteX15" fmla="*/ 1878971 w 3693484"/>
              <a:gd name="connsiteY15" fmla="*/ 163723 h 6835985"/>
              <a:gd name="connsiteX16" fmla="*/ 1798009 w 3693484"/>
              <a:gd name="connsiteY16" fmla="*/ 1554373 h 6835985"/>
              <a:gd name="connsiteX17" fmla="*/ 1674184 w 3693484"/>
              <a:gd name="connsiteY17" fmla="*/ 1559134 h 6835985"/>
              <a:gd name="connsiteX18" fmla="*/ 1593221 w 3693484"/>
              <a:gd name="connsiteY18" fmla="*/ 378035 h 6835985"/>
              <a:gd name="connsiteX19" fmla="*/ 1307472 w 3693484"/>
              <a:gd name="connsiteY19" fmla="*/ 368510 h 6835985"/>
              <a:gd name="connsiteX20" fmla="*/ 1312234 w 3693484"/>
              <a:gd name="connsiteY20" fmla="*/ 1635335 h 6835985"/>
              <a:gd name="connsiteX21" fmla="*/ 1259846 w 3693484"/>
              <a:gd name="connsiteY21" fmla="*/ 2025860 h 6835985"/>
              <a:gd name="connsiteX22" fmla="*/ 902659 w 3693484"/>
              <a:gd name="connsiteY22" fmla="*/ 2302085 h 6835985"/>
              <a:gd name="connsiteX23" fmla="*/ 207334 w 3693484"/>
              <a:gd name="connsiteY23" fmla="*/ 1787735 h 6835985"/>
              <a:gd name="connsiteX24" fmla="*/ 173996 w 3693484"/>
              <a:gd name="connsiteY24" fmla="*/ 2092535 h 6835985"/>
              <a:gd name="connsiteX25" fmla="*/ 745496 w 3693484"/>
              <a:gd name="connsiteY25" fmla="*/ 2806910 h 6835985"/>
              <a:gd name="connsiteX26" fmla="*/ 1440822 w 3693484"/>
              <a:gd name="connsiteY26" fmla="*/ 3583198 h 6835985"/>
              <a:gd name="connsiteX27" fmla="*/ 1617034 w 3693484"/>
              <a:gd name="connsiteY27" fmla="*/ 4107073 h 6835985"/>
              <a:gd name="connsiteX28" fmla="*/ 1959934 w 3693484"/>
              <a:gd name="connsiteY28" fmla="*/ 6707398 h 6835985"/>
              <a:gd name="connsiteX0" fmla="*/ 1959934 w 3664909"/>
              <a:gd name="connsiteY0" fmla="*/ 6707398 h 6712160"/>
              <a:gd name="connsiteX1" fmla="*/ 3664909 w 3664909"/>
              <a:gd name="connsiteY1" fmla="*/ 6712160 h 6712160"/>
              <a:gd name="connsiteX2" fmla="*/ 2640971 w 3664909"/>
              <a:gd name="connsiteY2" fmla="*/ 3878472 h 6712160"/>
              <a:gd name="connsiteX3" fmla="*/ 2517146 w 3664909"/>
              <a:gd name="connsiteY3" fmla="*/ 3345073 h 6712160"/>
              <a:gd name="connsiteX4" fmla="*/ 2755270 w 3664909"/>
              <a:gd name="connsiteY4" fmla="*/ 2811673 h 6712160"/>
              <a:gd name="connsiteX5" fmla="*/ 2864809 w 3664909"/>
              <a:gd name="connsiteY5" fmla="*/ 2192548 h 6712160"/>
              <a:gd name="connsiteX6" fmla="*/ 3512509 w 3664909"/>
              <a:gd name="connsiteY6" fmla="*/ 1301960 h 6712160"/>
              <a:gd name="connsiteX7" fmla="*/ 3298197 w 3664909"/>
              <a:gd name="connsiteY7" fmla="*/ 1178135 h 6712160"/>
              <a:gd name="connsiteX8" fmla="*/ 2607634 w 3664909"/>
              <a:gd name="connsiteY8" fmla="*/ 1878222 h 6712160"/>
              <a:gd name="connsiteX9" fmla="*/ 2531434 w 3664909"/>
              <a:gd name="connsiteY9" fmla="*/ 1821072 h 6712160"/>
              <a:gd name="connsiteX10" fmla="*/ 2874334 w 3664909"/>
              <a:gd name="connsiteY10" fmla="*/ 563772 h 6712160"/>
              <a:gd name="connsiteX11" fmla="*/ 2598109 w 3664909"/>
              <a:gd name="connsiteY11" fmla="*/ 397084 h 6712160"/>
              <a:gd name="connsiteX12" fmla="*/ 2207584 w 3664909"/>
              <a:gd name="connsiteY12" fmla="*/ 1659147 h 6712160"/>
              <a:gd name="connsiteX13" fmla="*/ 2131384 w 3664909"/>
              <a:gd name="connsiteY13" fmla="*/ 1597235 h 6712160"/>
              <a:gd name="connsiteX14" fmla="*/ 2193297 w 3664909"/>
              <a:gd name="connsiteY14" fmla="*/ 154197 h 6712160"/>
              <a:gd name="connsiteX15" fmla="*/ 1878971 w 3664909"/>
              <a:gd name="connsiteY15" fmla="*/ 163723 h 6712160"/>
              <a:gd name="connsiteX16" fmla="*/ 1798009 w 3664909"/>
              <a:gd name="connsiteY16" fmla="*/ 1554373 h 6712160"/>
              <a:gd name="connsiteX17" fmla="*/ 1674184 w 3664909"/>
              <a:gd name="connsiteY17" fmla="*/ 1559134 h 6712160"/>
              <a:gd name="connsiteX18" fmla="*/ 1593221 w 3664909"/>
              <a:gd name="connsiteY18" fmla="*/ 378035 h 6712160"/>
              <a:gd name="connsiteX19" fmla="*/ 1307472 w 3664909"/>
              <a:gd name="connsiteY19" fmla="*/ 368510 h 6712160"/>
              <a:gd name="connsiteX20" fmla="*/ 1312234 w 3664909"/>
              <a:gd name="connsiteY20" fmla="*/ 1635335 h 6712160"/>
              <a:gd name="connsiteX21" fmla="*/ 1259846 w 3664909"/>
              <a:gd name="connsiteY21" fmla="*/ 2025860 h 6712160"/>
              <a:gd name="connsiteX22" fmla="*/ 902659 w 3664909"/>
              <a:gd name="connsiteY22" fmla="*/ 2302085 h 6712160"/>
              <a:gd name="connsiteX23" fmla="*/ 207334 w 3664909"/>
              <a:gd name="connsiteY23" fmla="*/ 1787735 h 6712160"/>
              <a:gd name="connsiteX24" fmla="*/ 173996 w 3664909"/>
              <a:gd name="connsiteY24" fmla="*/ 2092535 h 6712160"/>
              <a:gd name="connsiteX25" fmla="*/ 745496 w 3664909"/>
              <a:gd name="connsiteY25" fmla="*/ 2806910 h 6712160"/>
              <a:gd name="connsiteX26" fmla="*/ 1440822 w 3664909"/>
              <a:gd name="connsiteY26" fmla="*/ 3583198 h 6712160"/>
              <a:gd name="connsiteX27" fmla="*/ 1617034 w 3664909"/>
              <a:gd name="connsiteY27" fmla="*/ 4107073 h 6712160"/>
              <a:gd name="connsiteX28" fmla="*/ 1959934 w 3664909"/>
              <a:gd name="connsiteY28" fmla="*/ 6707398 h 6712160"/>
              <a:gd name="connsiteX0" fmla="*/ 1959934 w 3650621"/>
              <a:gd name="connsiteY0" fmla="*/ 6707398 h 6707398"/>
              <a:gd name="connsiteX1" fmla="*/ 3650621 w 3650621"/>
              <a:gd name="connsiteY1" fmla="*/ 6702635 h 6707398"/>
              <a:gd name="connsiteX2" fmla="*/ 2640971 w 3650621"/>
              <a:gd name="connsiteY2" fmla="*/ 3878472 h 6707398"/>
              <a:gd name="connsiteX3" fmla="*/ 2517146 w 3650621"/>
              <a:gd name="connsiteY3" fmla="*/ 3345073 h 6707398"/>
              <a:gd name="connsiteX4" fmla="*/ 2755270 w 3650621"/>
              <a:gd name="connsiteY4" fmla="*/ 2811673 h 6707398"/>
              <a:gd name="connsiteX5" fmla="*/ 2864809 w 3650621"/>
              <a:gd name="connsiteY5" fmla="*/ 2192548 h 6707398"/>
              <a:gd name="connsiteX6" fmla="*/ 3512509 w 3650621"/>
              <a:gd name="connsiteY6" fmla="*/ 1301960 h 6707398"/>
              <a:gd name="connsiteX7" fmla="*/ 3298197 w 3650621"/>
              <a:gd name="connsiteY7" fmla="*/ 1178135 h 6707398"/>
              <a:gd name="connsiteX8" fmla="*/ 2607634 w 3650621"/>
              <a:gd name="connsiteY8" fmla="*/ 1878222 h 6707398"/>
              <a:gd name="connsiteX9" fmla="*/ 2531434 w 3650621"/>
              <a:gd name="connsiteY9" fmla="*/ 1821072 h 6707398"/>
              <a:gd name="connsiteX10" fmla="*/ 2874334 w 3650621"/>
              <a:gd name="connsiteY10" fmla="*/ 563772 h 6707398"/>
              <a:gd name="connsiteX11" fmla="*/ 2598109 w 3650621"/>
              <a:gd name="connsiteY11" fmla="*/ 397084 h 6707398"/>
              <a:gd name="connsiteX12" fmla="*/ 2207584 w 3650621"/>
              <a:gd name="connsiteY12" fmla="*/ 1659147 h 6707398"/>
              <a:gd name="connsiteX13" fmla="*/ 2131384 w 3650621"/>
              <a:gd name="connsiteY13" fmla="*/ 1597235 h 6707398"/>
              <a:gd name="connsiteX14" fmla="*/ 2193297 w 3650621"/>
              <a:gd name="connsiteY14" fmla="*/ 154197 h 6707398"/>
              <a:gd name="connsiteX15" fmla="*/ 1878971 w 3650621"/>
              <a:gd name="connsiteY15" fmla="*/ 163723 h 6707398"/>
              <a:gd name="connsiteX16" fmla="*/ 1798009 w 3650621"/>
              <a:gd name="connsiteY16" fmla="*/ 1554373 h 6707398"/>
              <a:gd name="connsiteX17" fmla="*/ 1674184 w 3650621"/>
              <a:gd name="connsiteY17" fmla="*/ 1559134 h 6707398"/>
              <a:gd name="connsiteX18" fmla="*/ 1593221 w 3650621"/>
              <a:gd name="connsiteY18" fmla="*/ 378035 h 6707398"/>
              <a:gd name="connsiteX19" fmla="*/ 1307472 w 3650621"/>
              <a:gd name="connsiteY19" fmla="*/ 368510 h 6707398"/>
              <a:gd name="connsiteX20" fmla="*/ 1312234 w 3650621"/>
              <a:gd name="connsiteY20" fmla="*/ 1635335 h 6707398"/>
              <a:gd name="connsiteX21" fmla="*/ 1259846 w 3650621"/>
              <a:gd name="connsiteY21" fmla="*/ 2025860 h 6707398"/>
              <a:gd name="connsiteX22" fmla="*/ 902659 w 3650621"/>
              <a:gd name="connsiteY22" fmla="*/ 2302085 h 6707398"/>
              <a:gd name="connsiteX23" fmla="*/ 207334 w 3650621"/>
              <a:gd name="connsiteY23" fmla="*/ 1787735 h 6707398"/>
              <a:gd name="connsiteX24" fmla="*/ 173996 w 3650621"/>
              <a:gd name="connsiteY24" fmla="*/ 2092535 h 6707398"/>
              <a:gd name="connsiteX25" fmla="*/ 745496 w 3650621"/>
              <a:gd name="connsiteY25" fmla="*/ 2806910 h 6707398"/>
              <a:gd name="connsiteX26" fmla="*/ 1440822 w 3650621"/>
              <a:gd name="connsiteY26" fmla="*/ 3583198 h 6707398"/>
              <a:gd name="connsiteX27" fmla="*/ 1617034 w 3650621"/>
              <a:gd name="connsiteY27" fmla="*/ 4107073 h 6707398"/>
              <a:gd name="connsiteX28" fmla="*/ 1959934 w 3650621"/>
              <a:gd name="connsiteY28" fmla="*/ 6707398 h 6707398"/>
              <a:gd name="connsiteX0" fmla="*/ 1959934 w 3650621"/>
              <a:gd name="connsiteY0" fmla="*/ 6707398 h 6707398"/>
              <a:gd name="connsiteX1" fmla="*/ 3650621 w 3650621"/>
              <a:gd name="connsiteY1" fmla="*/ 6702635 h 6707398"/>
              <a:gd name="connsiteX2" fmla="*/ 2640971 w 3650621"/>
              <a:gd name="connsiteY2" fmla="*/ 3878472 h 6707398"/>
              <a:gd name="connsiteX3" fmla="*/ 2539547 w 3650621"/>
              <a:gd name="connsiteY3" fmla="*/ 3373073 h 6707398"/>
              <a:gd name="connsiteX4" fmla="*/ 2755270 w 3650621"/>
              <a:gd name="connsiteY4" fmla="*/ 2811673 h 6707398"/>
              <a:gd name="connsiteX5" fmla="*/ 2864809 w 3650621"/>
              <a:gd name="connsiteY5" fmla="*/ 2192548 h 6707398"/>
              <a:gd name="connsiteX6" fmla="*/ 3512509 w 3650621"/>
              <a:gd name="connsiteY6" fmla="*/ 1301960 h 6707398"/>
              <a:gd name="connsiteX7" fmla="*/ 3298197 w 3650621"/>
              <a:gd name="connsiteY7" fmla="*/ 1178135 h 6707398"/>
              <a:gd name="connsiteX8" fmla="*/ 2607634 w 3650621"/>
              <a:gd name="connsiteY8" fmla="*/ 1878222 h 6707398"/>
              <a:gd name="connsiteX9" fmla="*/ 2531434 w 3650621"/>
              <a:gd name="connsiteY9" fmla="*/ 1821072 h 6707398"/>
              <a:gd name="connsiteX10" fmla="*/ 2874334 w 3650621"/>
              <a:gd name="connsiteY10" fmla="*/ 563772 h 6707398"/>
              <a:gd name="connsiteX11" fmla="*/ 2598109 w 3650621"/>
              <a:gd name="connsiteY11" fmla="*/ 397084 h 6707398"/>
              <a:gd name="connsiteX12" fmla="*/ 2207584 w 3650621"/>
              <a:gd name="connsiteY12" fmla="*/ 1659147 h 6707398"/>
              <a:gd name="connsiteX13" fmla="*/ 2131384 w 3650621"/>
              <a:gd name="connsiteY13" fmla="*/ 1597235 h 6707398"/>
              <a:gd name="connsiteX14" fmla="*/ 2193297 w 3650621"/>
              <a:gd name="connsiteY14" fmla="*/ 154197 h 6707398"/>
              <a:gd name="connsiteX15" fmla="*/ 1878971 w 3650621"/>
              <a:gd name="connsiteY15" fmla="*/ 163723 h 6707398"/>
              <a:gd name="connsiteX16" fmla="*/ 1798009 w 3650621"/>
              <a:gd name="connsiteY16" fmla="*/ 1554373 h 6707398"/>
              <a:gd name="connsiteX17" fmla="*/ 1674184 w 3650621"/>
              <a:gd name="connsiteY17" fmla="*/ 1559134 h 6707398"/>
              <a:gd name="connsiteX18" fmla="*/ 1593221 w 3650621"/>
              <a:gd name="connsiteY18" fmla="*/ 378035 h 6707398"/>
              <a:gd name="connsiteX19" fmla="*/ 1307472 w 3650621"/>
              <a:gd name="connsiteY19" fmla="*/ 368510 h 6707398"/>
              <a:gd name="connsiteX20" fmla="*/ 1312234 w 3650621"/>
              <a:gd name="connsiteY20" fmla="*/ 1635335 h 6707398"/>
              <a:gd name="connsiteX21" fmla="*/ 1259846 w 3650621"/>
              <a:gd name="connsiteY21" fmla="*/ 2025860 h 6707398"/>
              <a:gd name="connsiteX22" fmla="*/ 902659 w 3650621"/>
              <a:gd name="connsiteY22" fmla="*/ 2302085 h 6707398"/>
              <a:gd name="connsiteX23" fmla="*/ 207334 w 3650621"/>
              <a:gd name="connsiteY23" fmla="*/ 1787735 h 6707398"/>
              <a:gd name="connsiteX24" fmla="*/ 173996 w 3650621"/>
              <a:gd name="connsiteY24" fmla="*/ 2092535 h 6707398"/>
              <a:gd name="connsiteX25" fmla="*/ 745496 w 3650621"/>
              <a:gd name="connsiteY25" fmla="*/ 2806910 h 6707398"/>
              <a:gd name="connsiteX26" fmla="*/ 1440822 w 3650621"/>
              <a:gd name="connsiteY26" fmla="*/ 3583198 h 6707398"/>
              <a:gd name="connsiteX27" fmla="*/ 1617034 w 3650621"/>
              <a:gd name="connsiteY27" fmla="*/ 4107073 h 6707398"/>
              <a:gd name="connsiteX28" fmla="*/ 1959934 w 3650621"/>
              <a:gd name="connsiteY28" fmla="*/ 6707398 h 6707398"/>
              <a:gd name="connsiteX0" fmla="*/ 1959934 w 3650621"/>
              <a:gd name="connsiteY0" fmla="*/ 6707398 h 6707398"/>
              <a:gd name="connsiteX1" fmla="*/ 3650621 w 3650621"/>
              <a:gd name="connsiteY1" fmla="*/ 6702635 h 6707398"/>
              <a:gd name="connsiteX2" fmla="*/ 2640971 w 3650621"/>
              <a:gd name="connsiteY2" fmla="*/ 3878472 h 6707398"/>
              <a:gd name="connsiteX3" fmla="*/ 2539547 w 3650621"/>
              <a:gd name="connsiteY3" fmla="*/ 3373073 h 6707398"/>
              <a:gd name="connsiteX4" fmla="*/ 2755270 w 3650621"/>
              <a:gd name="connsiteY4" fmla="*/ 2811673 h 6707398"/>
              <a:gd name="connsiteX5" fmla="*/ 2864809 w 3650621"/>
              <a:gd name="connsiteY5" fmla="*/ 2192548 h 6707398"/>
              <a:gd name="connsiteX6" fmla="*/ 3512509 w 3650621"/>
              <a:gd name="connsiteY6" fmla="*/ 1301960 h 6707398"/>
              <a:gd name="connsiteX7" fmla="*/ 3298197 w 3650621"/>
              <a:gd name="connsiteY7" fmla="*/ 1178135 h 6707398"/>
              <a:gd name="connsiteX8" fmla="*/ 2607634 w 3650621"/>
              <a:gd name="connsiteY8" fmla="*/ 1878222 h 6707398"/>
              <a:gd name="connsiteX9" fmla="*/ 2531434 w 3650621"/>
              <a:gd name="connsiteY9" fmla="*/ 1821072 h 6707398"/>
              <a:gd name="connsiteX10" fmla="*/ 2874334 w 3650621"/>
              <a:gd name="connsiteY10" fmla="*/ 563772 h 6707398"/>
              <a:gd name="connsiteX11" fmla="*/ 2598109 w 3650621"/>
              <a:gd name="connsiteY11" fmla="*/ 397084 h 6707398"/>
              <a:gd name="connsiteX12" fmla="*/ 2207584 w 3650621"/>
              <a:gd name="connsiteY12" fmla="*/ 1659147 h 6707398"/>
              <a:gd name="connsiteX13" fmla="*/ 2131384 w 3650621"/>
              <a:gd name="connsiteY13" fmla="*/ 1597235 h 6707398"/>
              <a:gd name="connsiteX14" fmla="*/ 2193297 w 3650621"/>
              <a:gd name="connsiteY14" fmla="*/ 154197 h 6707398"/>
              <a:gd name="connsiteX15" fmla="*/ 1878971 w 3650621"/>
              <a:gd name="connsiteY15" fmla="*/ 163723 h 6707398"/>
              <a:gd name="connsiteX16" fmla="*/ 1798009 w 3650621"/>
              <a:gd name="connsiteY16" fmla="*/ 1554373 h 6707398"/>
              <a:gd name="connsiteX17" fmla="*/ 1674184 w 3650621"/>
              <a:gd name="connsiteY17" fmla="*/ 1559134 h 6707398"/>
              <a:gd name="connsiteX18" fmla="*/ 1593221 w 3650621"/>
              <a:gd name="connsiteY18" fmla="*/ 378035 h 6707398"/>
              <a:gd name="connsiteX19" fmla="*/ 1307472 w 3650621"/>
              <a:gd name="connsiteY19" fmla="*/ 368510 h 6707398"/>
              <a:gd name="connsiteX20" fmla="*/ 1312234 w 3650621"/>
              <a:gd name="connsiteY20" fmla="*/ 1635335 h 6707398"/>
              <a:gd name="connsiteX21" fmla="*/ 1259846 w 3650621"/>
              <a:gd name="connsiteY21" fmla="*/ 2025860 h 6707398"/>
              <a:gd name="connsiteX22" fmla="*/ 902659 w 3650621"/>
              <a:gd name="connsiteY22" fmla="*/ 2302085 h 6707398"/>
              <a:gd name="connsiteX23" fmla="*/ 207334 w 3650621"/>
              <a:gd name="connsiteY23" fmla="*/ 1787735 h 6707398"/>
              <a:gd name="connsiteX24" fmla="*/ 173996 w 3650621"/>
              <a:gd name="connsiteY24" fmla="*/ 2092535 h 6707398"/>
              <a:gd name="connsiteX25" fmla="*/ 745496 w 3650621"/>
              <a:gd name="connsiteY25" fmla="*/ 2806910 h 6707398"/>
              <a:gd name="connsiteX26" fmla="*/ 1440822 w 3650621"/>
              <a:gd name="connsiteY26" fmla="*/ 3583198 h 6707398"/>
              <a:gd name="connsiteX27" fmla="*/ 1617034 w 3650621"/>
              <a:gd name="connsiteY27" fmla="*/ 4107073 h 6707398"/>
              <a:gd name="connsiteX28" fmla="*/ 1959934 w 3650621"/>
              <a:gd name="connsiteY28" fmla="*/ 6707398 h 6707398"/>
              <a:gd name="connsiteX0" fmla="*/ 1959934 w 3650621"/>
              <a:gd name="connsiteY0" fmla="*/ 6707398 h 6707398"/>
              <a:gd name="connsiteX1" fmla="*/ 3650621 w 3650621"/>
              <a:gd name="connsiteY1" fmla="*/ 6702635 h 6707398"/>
              <a:gd name="connsiteX2" fmla="*/ 2640971 w 3650621"/>
              <a:gd name="connsiteY2" fmla="*/ 3878472 h 6707398"/>
              <a:gd name="connsiteX3" fmla="*/ 2539547 w 3650621"/>
              <a:gd name="connsiteY3" fmla="*/ 3373073 h 6707398"/>
              <a:gd name="connsiteX4" fmla="*/ 2755270 w 3650621"/>
              <a:gd name="connsiteY4" fmla="*/ 2811673 h 6707398"/>
              <a:gd name="connsiteX5" fmla="*/ 2864809 w 3650621"/>
              <a:gd name="connsiteY5" fmla="*/ 2192548 h 6707398"/>
              <a:gd name="connsiteX6" fmla="*/ 3512509 w 3650621"/>
              <a:gd name="connsiteY6" fmla="*/ 1301960 h 6707398"/>
              <a:gd name="connsiteX7" fmla="*/ 3298197 w 3650621"/>
              <a:gd name="connsiteY7" fmla="*/ 1178135 h 6707398"/>
              <a:gd name="connsiteX8" fmla="*/ 2607634 w 3650621"/>
              <a:gd name="connsiteY8" fmla="*/ 1878222 h 6707398"/>
              <a:gd name="connsiteX9" fmla="*/ 2531434 w 3650621"/>
              <a:gd name="connsiteY9" fmla="*/ 1821072 h 6707398"/>
              <a:gd name="connsiteX10" fmla="*/ 2874334 w 3650621"/>
              <a:gd name="connsiteY10" fmla="*/ 563772 h 6707398"/>
              <a:gd name="connsiteX11" fmla="*/ 2598109 w 3650621"/>
              <a:gd name="connsiteY11" fmla="*/ 397084 h 6707398"/>
              <a:gd name="connsiteX12" fmla="*/ 2207584 w 3650621"/>
              <a:gd name="connsiteY12" fmla="*/ 1659147 h 6707398"/>
              <a:gd name="connsiteX13" fmla="*/ 2131384 w 3650621"/>
              <a:gd name="connsiteY13" fmla="*/ 1597235 h 6707398"/>
              <a:gd name="connsiteX14" fmla="*/ 2193297 w 3650621"/>
              <a:gd name="connsiteY14" fmla="*/ 154197 h 6707398"/>
              <a:gd name="connsiteX15" fmla="*/ 1878971 w 3650621"/>
              <a:gd name="connsiteY15" fmla="*/ 163723 h 6707398"/>
              <a:gd name="connsiteX16" fmla="*/ 1798009 w 3650621"/>
              <a:gd name="connsiteY16" fmla="*/ 1554373 h 6707398"/>
              <a:gd name="connsiteX17" fmla="*/ 1674184 w 3650621"/>
              <a:gd name="connsiteY17" fmla="*/ 1559134 h 6707398"/>
              <a:gd name="connsiteX18" fmla="*/ 1593221 w 3650621"/>
              <a:gd name="connsiteY18" fmla="*/ 378035 h 6707398"/>
              <a:gd name="connsiteX19" fmla="*/ 1307472 w 3650621"/>
              <a:gd name="connsiteY19" fmla="*/ 368510 h 6707398"/>
              <a:gd name="connsiteX20" fmla="*/ 1312234 w 3650621"/>
              <a:gd name="connsiteY20" fmla="*/ 1635335 h 6707398"/>
              <a:gd name="connsiteX21" fmla="*/ 1259846 w 3650621"/>
              <a:gd name="connsiteY21" fmla="*/ 2025860 h 6707398"/>
              <a:gd name="connsiteX22" fmla="*/ 902659 w 3650621"/>
              <a:gd name="connsiteY22" fmla="*/ 2302085 h 6707398"/>
              <a:gd name="connsiteX23" fmla="*/ 207334 w 3650621"/>
              <a:gd name="connsiteY23" fmla="*/ 1787735 h 6707398"/>
              <a:gd name="connsiteX24" fmla="*/ 173996 w 3650621"/>
              <a:gd name="connsiteY24" fmla="*/ 2092535 h 6707398"/>
              <a:gd name="connsiteX25" fmla="*/ 745496 w 3650621"/>
              <a:gd name="connsiteY25" fmla="*/ 2806910 h 6707398"/>
              <a:gd name="connsiteX26" fmla="*/ 1440822 w 3650621"/>
              <a:gd name="connsiteY26" fmla="*/ 3583198 h 6707398"/>
              <a:gd name="connsiteX27" fmla="*/ 1617034 w 3650621"/>
              <a:gd name="connsiteY27" fmla="*/ 4107073 h 6707398"/>
              <a:gd name="connsiteX28" fmla="*/ 1959934 w 3650621"/>
              <a:gd name="connsiteY28" fmla="*/ 6707398 h 6707398"/>
              <a:gd name="connsiteX0" fmla="*/ 1938429 w 3650621"/>
              <a:gd name="connsiteY0" fmla="*/ 6169762 h 6702638"/>
              <a:gd name="connsiteX1" fmla="*/ 3650621 w 3650621"/>
              <a:gd name="connsiteY1" fmla="*/ 6702635 h 6702638"/>
              <a:gd name="connsiteX2" fmla="*/ 2640971 w 3650621"/>
              <a:gd name="connsiteY2" fmla="*/ 3878472 h 6702638"/>
              <a:gd name="connsiteX3" fmla="*/ 2539547 w 3650621"/>
              <a:gd name="connsiteY3" fmla="*/ 3373073 h 6702638"/>
              <a:gd name="connsiteX4" fmla="*/ 2755270 w 3650621"/>
              <a:gd name="connsiteY4" fmla="*/ 2811673 h 6702638"/>
              <a:gd name="connsiteX5" fmla="*/ 2864809 w 3650621"/>
              <a:gd name="connsiteY5" fmla="*/ 2192548 h 6702638"/>
              <a:gd name="connsiteX6" fmla="*/ 3512509 w 3650621"/>
              <a:gd name="connsiteY6" fmla="*/ 1301960 h 6702638"/>
              <a:gd name="connsiteX7" fmla="*/ 3298197 w 3650621"/>
              <a:gd name="connsiteY7" fmla="*/ 1178135 h 6702638"/>
              <a:gd name="connsiteX8" fmla="*/ 2607634 w 3650621"/>
              <a:gd name="connsiteY8" fmla="*/ 1878222 h 6702638"/>
              <a:gd name="connsiteX9" fmla="*/ 2531434 w 3650621"/>
              <a:gd name="connsiteY9" fmla="*/ 1821072 h 6702638"/>
              <a:gd name="connsiteX10" fmla="*/ 2874334 w 3650621"/>
              <a:gd name="connsiteY10" fmla="*/ 563772 h 6702638"/>
              <a:gd name="connsiteX11" fmla="*/ 2598109 w 3650621"/>
              <a:gd name="connsiteY11" fmla="*/ 397084 h 6702638"/>
              <a:gd name="connsiteX12" fmla="*/ 2207584 w 3650621"/>
              <a:gd name="connsiteY12" fmla="*/ 1659147 h 6702638"/>
              <a:gd name="connsiteX13" fmla="*/ 2131384 w 3650621"/>
              <a:gd name="connsiteY13" fmla="*/ 1597235 h 6702638"/>
              <a:gd name="connsiteX14" fmla="*/ 2193297 w 3650621"/>
              <a:gd name="connsiteY14" fmla="*/ 154197 h 6702638"/>
              <a:gd name="connsiteX15" fmla="*/ 1878971 w 3650621"/>
              <a:gd name="connsiteY15" fmla="*/ 163723 h 6702638"/>
              <a:gd name="connsiteX16" fmla="*/ 1798009 w 3650621"/>
              <a:gd name="connsiteY16" fmla="*/ 1554373 h 6702638"/>
              <a:gd name="connsiteX17" fmla="*/ 1674184 w 3650621"/>
              <a:gd name="connsiteY17" fmla="*/ 1559134 h 6702638"/>
              <a:gd name="connsiteX18" fmla="*/ 1593221 w 3650621"/>
              <a:gd name="connsiteY18" fmla="*/ 378035 h 6702638"/>
              <a:gd name="connsiteX19" fmla="*/ 1307472 w 3650621"/>
              <a:gd name="connsiteY19" fmla="*/ 368510 h 6702638"/>
              <a:gd name="connsiteX20" fmla="*/ 1312234 w 3650621"/>
              <a:gd name="connsiteY20" fmla="*/ 1635335 h 6702638"/>
              <a:gd name="connsiteX21" fmla="*/ 1259846 w 3650621"/>
              <a:gd name="connsiteY21" fmla="*/ 2025860 h 6702638"/>
              <a:gd name="connsiteX22" fmla="*/ 902659 w 3650621"/>
              <a:gd name="connsiteY22" fmla="*/ 2302085 h 6702638"/>
              <a:gd name="connsiteX23" fmla="*/ 207334 w 3650621"/>
              <a:gd name="connsiteY23" fmla="*/ 1787735 h 6702638"/>
              <a:gd name="connsiteX24" fmla="*/ 173996 w 3650621"/>
              <a:gd name="connsiteY24" fmla="*/ 2092535 h 6702638"/>
              <a:gd name="connsiteX25" fmla="*/ 745496 w 3650621"/>
              <a:gd name="connsiteY25" fmla="*/ 2806910 h 6702638"/>
              <a:gd name="connsiteX26" fmla="*/ 1440822 w 3650621"/>
              <a:gd name="connsiteY26" fmla="*/ 3583198 h 6702638"/>
              <a:gd name="connsiteX27" fmla="*/ 1617034 w 3650621"/>
              <a:gd name="connsiteY27" fmla="*/ 4107073 h 6702638"/>
              <a:gd name="connsiteX28" fmla="*/ 1938429 w 3650621"/>
              <a:gd name="connsiteY28" fmla="*/ 6169762 h 6702638"/>
              <a:gd name="connsiteX0" fmla="*/ 1938429 w 3560732"/>
              <a:gd name="connsiteY0" fmla="*/ 6169762 h 6186505"/>
              <a:gd name="connsiteX1" fmla="*/ 3478578 w 3560732"/>
              <a:gd name="connsiteY1" fmla="*/ 6186505 h 6186505"/>
              <a:gd name="connsiteX2" fmla="*/ 2640971 w 3560732"/>
              <a:gd name="connsiteY2" fmla="*/ 3878472 h 6186505"/>
              <a:gd name="connsiteX3" fmla="*/ 2539547 w 3560732"/>
              <a:gd name="connsiteY3" fmla="*/ 3373073 h 6186505"/>
              <a:gd name="connsiteX4" fmla="*/ 2755270 w 3560732"/>
              <a:gd name="connsiteY4" fmla="*/ 2811673 h 6186505"/>
              <a:gd name="connsiteX5" fmla="*/ 2864809 w 3560732"/>
              <a:gd name="connsiteY5" fmla="*/ 2192548 h 6186505"/>
              <a:gd name="connsiteX6" fmla="*/ 3512509 w 3560732"/>
              <a:gd name="connsiteY6" fmla="*/ 1301960 h 6186505"/>
              <a:gd name="connsiteX7" fmla="*/ 3298197 w 3560732"/>
              <a:gd name="connsiteY7" fmla="*/ 1178135 h 6186505"/>
              <a:gd name="connsiteX8" fmla="*/ 2607634 w 3560732"/>
              <a:gd name="connsiteY8" fmla="*/ 1878222 h 6186505"/>
              <a:gd name="connsiteX9" fmla="*/ 2531434 w 3560732"/>
              <a:gd name="connsiteY9" fmla="*/ 1821072 h 6186505"/>
              <a:gd name="connsiteX10" fmla="*/ 2874334 w 3560732"/>
              <a:gd name="connsiteY10" fmla="*/ 563772 h 6186505"/>
              <a:gd name="connsiteX11" fmla="*/ 2598109 w 3560732"/>
              <a:gd name="connsiteY11" fmla="*/ 397084 h 6186505"/>
              <a:gd name="connsiteX12" fmla="*/ 2207584 w 3560732"/>
              <a:gd name="connsiteY12" fmla="*/ 1659147 h 6186505"/>
              <a:gd name="connsiteX13" fmla="*/ 2131384 w 3560732"/>
              <a:gd name="connsiteY13" fmla="*/ 1597235 h 6186505"/>
              <a:gd name="connsiteX14" fmla="*/ 2193297 w 3560732"/>
              <a:gd name="connsiteY14" fmla="*/ 154197 h 6186505"/>
              <a:gd name="connsiteX15" fmla="*/ 1878971 w 3560732"/>
              <a:gd name="connsiteY15" fmla="*/ 163723 h 6186505"/>
              <a:gd name="connsiteX16" fmla="*/ 1798009 w 3560732"/>
              <a:gd name="connsiteY16" fmla="*/ 1554373 h 6186505"/>
              <a:gd name="connsiteX17" fmla="*/ 1674184 w 3560732"/>
              <a:gd name="connsiteY17" fmla="*/ 1559134 h 6186505"/>
              <a:gd name="connsiteX18" fmla="*/ 1593221 w 3560732"/>
              <a:gd name="connsiteY18" fmla="*/ 378035 h 6186505"/>
              <a:gd name="connsiteX19" fmla="*/ 1307472 w 3560732"/>
              <a:gd name="connsiteY19" fmla="*/ 368510 h 6186505"/>
              <a:gd name="connsiteX20" fmla="*/ 1312234 w 3560732"/>
              <a:gd name="connsiteY20" fmla="*/ 1635335 h 6186505"/>
              <a:gd name="connsiteX21" fmla="*/ 1259846 w 3560732"/>
              <a:gd name="connsiteY21" fmla="*/ 2025860 h 6186505"/>
              <a:gd name="connsiteX22" fmla="*/ 902659 w 3560732"/>
              <a:gd name="connsiteY22" fmla="*/ 2302085 h 6186505"/>
              <a:gd name="connsiteX23" fmla="*/ 207334 w 3560732"/>
              <a:gd name="connsiteY23" fmla="*/ 1787735 h 6186505"/>
              <a:gd name="connsiteX24" fmla="*/ 173996 w 3560732"/>
              <a:gd name="connsiteY24" fmla="*/ 2092535 h 6186505"/>
              <a:gd name="connsiteX25" fmla="*/ 745496 w 3560732"/>
              <a:gd name="connsiteY25" fmla="*/ 2806910 h 6186505"/>
              <a:gd name="connsiteX26" fmla="*/ 1440822 w 3560732"/>
              <a:gd name="connsiteY26" fmla="*/ 3583198 h 6186505"/>
              <a:gd name="connsiteX27" fmla="*/ 1617034 w 3560732"/>
              <a:gd name="connsiteY27" fmla="*/ 4107073 h 6186505"/>
              <a:gd name="connsiteX28" fmla="*/ 1938429 w 3560732"/>
              <a:gd name="connsiteY28" fmla="*/ 6169762 h 6186505"/>
              <a:gd name="connsiteX0" fmla="*/ 1938429 w 3560732"/>
              <a:gd name="connsiteY0" fmla="*/ 6169762 h 6186505"/>
              <a:gd name="connsiteX1" fmla="*/ 3478578 w 3560732"/>
              <a:gd name="connsiteY1" fmla="*/ 6186505 h 6186505"/>
              <a:gd name="connsiteX2" fmla="*/ 2640971 w 3560732"/>
              <a:gd name="connsiteY2" fmla="*/ 3878472 h 6186505"/>
              <a:gd name="connsiteX3" fmla="*/ 2539547 w 3560732"/>
              <a:gd name="connsiteY3" fmla="*/ 3373073 h 6186505"/>
              <a:gd name="connsiteX4" fmla="*/ 2755270 w 3560732"/>
              <a:gd name="connsiteY4" fmla="*/ 2811673 h 6186505"/>
              <a:gd name="connsiteX5" fmla="*/ 2864809 w 3560732"/>
              <a:gd name="connsiteY5" fmla="*/ 2192548 h 6186505"/>
              <a:gd name="connsiteX6" fmla="*/ 3512509 w 3560732"/>
              <a:gd name="connsiteY6" fmla="*/ 1301960 h 6186505"/>
              <a:gd name="connsiteX7" fmla="*/ 3298197 w 3560732"/>
              <a:gd name="connsiteY7" fmla="*/ 1178135 h 6186505"/>
              <a:gd name="connsiteX8" fmla="*/ 2607634 w 3560732"/>
              <a:gd name="connsiteY8" fmla="*/ 1878222 h 6186505"/>
              <a:gd name="connsiteX9" fmla="*/ 2531434 w 3560732"/>
              <a:gd name="connsiteY9" fmla="*/ 1821072 h 6186505"/>
              <a:gd name="connsiteX10" fmla="*/ 2874334 w 3560732"/>
              <a:gd name="connsiteY10" fmla="*/ 563772 h 6186505"/>
              <a:gd name="connsiteX11" fmla="*/ 2598109 w 3560732"/>
              <a:gd name="connsiteY11" fmla="*/ 397084 h 6186505"/>
              <a:gd name="connsiteX12" fmla="*/ 2207584 w 3560732"/>
              <a:gd name="connsiteY12" fmla="*/ 1659147 h 6186505"/>
              <a:gd name="connsiteX13" fmla="*/ 2131384 w 3560732"/>
              <a:gd name="connsiteY13" fmla="*/ 1597235 h 6186505"/>
              <a:gd name="connsiteX14" fmla="*/ 2193297 w 3560732"/>
              <a:gd name="connsiteY14" fmla="*/ 154197 h 6186505"/>
              <a:gd name="connsiteX15" fmla="*/ 1878971 w 3560732"/>
              <a:gd name="connsiteY15" fmla="*/ 163723 h 6186505"/>
              <a:gd name="connsiteX16" fmla="*/ 1798009 w 3560732"/>
              <a:gd name="connsiteY16" fmla="*/ 1554373 h 6186505"/>
              <a:gd name="connsiteX17" fmla="*/ 1674184 w 3560732"/>
              <a:gd name="connsiteY17" fmla="*/ 1559134 h 6186505"/>
              <a:gd name="connsiteX18" fmla="*/ 1593221 w 3560732"/>
              <a:gd name="connsiteY18" fmla="*/ 378035 h 6186505"/>
              <a:gd name="connsiteX19" fmla="*/ 1307472 w 3560732"/>
              <a:gd name="connsiteY19" fmla="*/ 368510 h 6186505"/>
              <a:gd name="connsiteX20" fmla="*/ 1312234 w 3560732"/>
              <a:gd name="connsiteY20" fmla="*/ 1635335 h 6186505"/>
              <a:gd name="connsiteX21" fmla="*/ 1259846 w 3560732"/>
              <a:gd name="connsiteY21" fmla="*/ 2025860 h 6186505"/>
              <a:gd name="connsiteX22" fmla="*/ 902659 w 3560732"/>
              <a:gd name="connsiteY22" fmla="*/ 2302085 h 6186505"/>
              <a:gd name="connsiteX23" fmla="*/ 207334 w 3560732"/>
              <a:gd name="connsiteY23" fmla="*/ 1787735 h 6186505"/>
              <a:gd name="connsiteX24" fmla="*/ 173996 w 3560732"/>
              <a:gd name="connsiteY24" fmla="*/ 2092535 h 6186505"/>
              <a:gd name="connsiteX25" fmla="*/ 745496 w 3560732"/>
              <a:gd name="connsiteY25" fmla="*/ 2806910 h 6186505"/>
              <a:gd name="connsiteX26" fmla="*/ 1440822 w 3560732"/>
              <a:gd name="connsiteY26" fmla="*/ 3583198 h 6186505"/>
              <a:gd name="connsiteX27" fmla="*/ 1617034 w 3560732"/>
              <a:gd name="connsiteY27" fmla="*/ 4107073 h 6186505"/>
              <a:gd name="connsiteX28" fmla="*/ 1938429 w 3560732"/>
              <a:gd name="connsiteY28" fmla="*/ 6169762 h 6186505"/>
              <a:gd name="connsiteX0" fmla="*/ 1938429 w 3560732"/>
              <a:gd name="connsiteY0" fmla="*/ 6226614 h 6226614"/>
              <a:gd name="connsiteX1" fmla="*/ 3478578 w 3560732"/>
              <a:gd name="connsiteY1" fmla="*/ 6186505 h 6226614"/>
              <a:gd name="connsiteX2" fmla="*/ 2640971 w 3560732"/>
              <a:gd name="connsiteY2" fmla="*/ 3878472 h 6226614"/>
              <a:gd name="connsiteX3" fmla="*/ 2539547 w 3560732"/>
              <a:gd name="connsiteY3" fmla="*/ 3373073 h 6226614"/>
              <a:gd name="connsiteX4" fmla="*/ 2755270 w 3560732"/>
              <a:gd name="connsiteY4" fmla="*/ 2811673 h 6226614"/>
              <a:gd name="connsiteX5" fmla="*/ 2864809 w 3560732"/>
              <a:gd name="connsiteY5" fmla="*/ 2192548 h 6226614"/>
              <a:gd name="connsiteX6" fmla="*/ 3512509 w 3560732"/>
              <a:gd name="connsiteY6" fmla="*/ 1301960 h 6226614"/>
              <a:gd name="connsiteX7" fmla="*/ 3298197 w 3560732"/>
              <a:gd name="connsiteY7" fmla="*/ 1178135 h 6226614"/>
              <a:gd name="connsiteX8" fmla="*/ 2607634 w 3560732"/>
              <a:gd name="connsiteY8" fmla="*/ 1878222 h 6226614"/>
              <a:gd name="connsiteX9" fmla="*/ 2531434 w 3560732"/>
              <a:gd name="connsiteY9" fmla="*/ 1821072 h 6226614"/>
              <a:gd name="connsiteX10" fmla="*/ 2874334 w 3560732"/>
              <a:gd name="connsiteY10" fmla="*/ 563772 h 6226614"/>
              <a:gd name="connsiteX11" fmla="*/ 2598109 w 3560732"/>
              <a:gd name="connsiteY11" fmla="*/ 397084 h 6226614"/>
              <a:gd name="connsiteX12" fmla="*/ 2207584 w 3560732"/>
              <a:gd name="connsiteY12" fmla="*/ 1659147 h 6226614"/>
              <a:gd name="connsiteX13" fmla="*/ 2131384 w 3560732"/>
              <a:gd name="connsiteY13" fmla="*/ 1597235 h 6226614"/>
              <a:gd name="connsiteX14" fmla="*/ 2193297 w 3560732"/>
              <a:gd name="connsiteY14" fmla="*/ 154197 h 6226614"/>
              <a:gd name="connsiteX15" fmla="*/ 1878971 w 3560732"/>
              <a:gd name="connsiteY15" fmla="*/ 163723 h 6226614"/>
              <a:gd name="connsiteX16" fmla="*/ 1798009 w 3560732"/>
              <a:gd name="connsiteY16" fmla="*/ 1554373 h 6226614"/>
              <a:gd name="connsiteX17" fmla="*/ 1674184 w 3560732"/>
              <a:gd name="connsiteY17" fmla="*/ 1559134 h 6226614"/>
              <a:gd name="connsiteX18" fmla="*/ 1593221 w 3560732"/>
              <a:gd name="connsiteY18" fmla="*/ 378035 h 6226614"/>
              <a:gd name="connsiteX19" fmla="*/ 1307472 w 3560732"/>
              <a:gd name="connsiteY19" fmla="*/ 368510 h 6226614"/>
              <a:gd name="connsiteX20" fmla="*/ 1312234 w 3560732"/>
              <a:gd name="connsiteY20" fmla="*/ 1635335 h 6226614"/>
              <a:gd name="connsiteX21" fmla="*/ 1259846 w 3560732"/>
              <a:gd name="connsiteY21" fmla="*/ 2025860 h 6226614"/>
              <a:gd name="connsiteX22" fmla="*/ 902659 w 3560732"/>
              <a:gd name="connsiteY22" fmla="*/ 2302085 h 6226614"/>
              <a:gd name="connsiteX23" fmla="*/ 207334 w 3560732"/>
              <a:gd name="connsiteY23" fmla="*/ 1787735 h 6226614"/>
              <a:gd name="connsiteX24" fmla="*/ 173996 w 3560732"/>
              <a:gd name="connsiteY24" fmla="*/ 2092535 h 6226614"/>
              <a:gd name="connsiteX25" fmla="*/ 745496 w 3560732"/>
              <a:gd name="connsiteY25" fmla="*/ 2806910 h 6226614"/>
              <a:gd name="connsiteX26" fmla="*/ 1440822 w 3560732"/>
              <a:gd name="connsiteY26" fmla="*/ 3583198 h 6226614"/>
              <a:gd name="connsiteX27" fmla="*/ 1617034 w 3560732"/>
              <a:gd name="connsiteY27" fmla="*/ 4107073 h 6226614"/>
              <a:gd name="connsiteX28" fmla="*/ 1938429 w 3560732"/>
              <a:gd name="connsiteY28" fmla="*/ 6226614 h 6226614"/>
              <a:gd name="connsiteX0" fmla="*/ 1938429 w 3560732"/>
              <a:gd name="connsiteY0" fmla="*/ 6189377 h 6189377"/>
              <a:gd name="connsiteX1" fmla="*/ 3478578 w 3560732"/>
              <a:gd name="connsiteY1" fmla="*/ 6186505 h 6189377"/>
              <a:gd name="connsiteX2" fmla="*/ 2640971 w 3560732"/>
              <a:gd name="connsiteY2" fmla="*/ 3878472 h 6189377"/>
              <a:gd name="connsiteX3" fmla="*/ 2539547 w 3560732"/>
              <a:gd name="connsiteY3" fmla="*/ 3373073 h 6189377"/>
              <a:gd name="connsiteX4" fmla="*/ 2755270 w 3560732"/>
              <a:gd name="connsiteY4" fmla="*/ 2811673 h 6189377"/>
              <a:gd name="connsiteX5" fmla="*/ 2864809 w 3560732"/>
              <a:gd name="connsiteY5" fmla="*/ 2192548 h 6189377"/>
              <a:gd name="connsiteX6" fmla="*/ 3512509 w 3560732"/>
              <a:gd name="connsiteY6" fmla="*/ 1301960 h 6189377"/>
              <a:gd name="connsiteX7" fmla="*/ 3298197 w 3560732"/>
              <a:gd name="connsiteY7" fmla="*/ 1178135 h 6189377"/>
              <a:gd name="connsiteX8" fmla="*/ 2607634 w 3560732"/>
              <a:gd name="connsiteY8" fmla="*/ 1878222 h 6189377"/>
              <a:gd name="connsiteX9" fmla="*/ 2531434 w 3560732"/>
              <a:gd name="connsiteY9" fmla="*/ 1821072 h 6189377"/>
              <a:gd name="connsiteX10" fmla="*/ 2874334 w 3560732"/>
              <a:gd name="connsiteY10" fmla="*/ 563772 h 6189377"/>
              <a:gd name="connsiteX11" fmla="*/ 2598109 w 3560732"/>
              <a:gd name="connsiteY11" fmla="*/ 397084 h 6189377"/>
              <a:gd name="connsiteX12" fmla="*/ 2207584 w 3560732"/>
              <a:gd name="connsiteY12" fmla="*/ 1659147 h 6189377"/>
              <a:gd name="connsiteX13" fmla="*/ 2131384 w 3560732"/>
              <a:gd name="connsiteY13" fmla="*/ 1597235 h 6189377"/>
              <a:gd name="connsiteX14" fmla="*/ 2193297 w 3560732"/>
              <a:gd name="connsiteY14" fmla="*/ 154197 h 6189377"/>
              <a:gd name="connsiteX15" fmla="*/ 1878971 w 3560732"/>
              <a:gd name="connsiteY15" fmla="*/ 163723 h 6189377"/>
              <a:gd name="connsiteX16" fmla="*/ 1798009 w 3560732"/>
              <a:gd name="connsiteY16" fmla="*/ 1554373 h 6189377"/>
              <a:gd name="connsiteX17" fmla="*/ 1674184 w 3560732"/>
              <a:gd name="connsiteY17" fmla="*/ 1559134 h 6189377"/>
              <a:gd name="connsiteX18" fmla="*/ 1593221 w 3560732"/>
              <a:gd name="connsiteY18" fmla="*/ 378035 h 6189377"/>
              <a:gd name="connsiteX19" fmla="*/ 1307472 w 3560732"/>
              <a:gd name="connsiteY19" fmla="*/ 368510 h 6189377"/>
              <a:gd name="connsiteX20" fmla="*/ 1312234 w 3560732"/>
              <a:gd name="connsiteY20" fmla="*/ 1635335 h 6189377"/>
              <a:gd name="connsiteX21" fmla="*/ 1259846 w 3560732"/>
              <a:gd name="connsiteY21" fmla="*/ 2025860 h 6189377"/>
              <a:gd name="connsiteX22" fmla="*/ 902659 w 3560732"/>
              <a:gd name="connsiteY22" fmla="*/ 2302085 h 6189377"/>
              <a:gd name="connsiteX23" fmla="*/ 207334 w 3560732"/>
              <a:gd name="connsiteY23" fmla="*/ 1787735 h 6189377"/>
              <a:gd name="connsiteX24" fmla="*/ 173996 w 3560732"/>
              <a:gd name="connsiteY24" fmla="*/ 2092535 h 6189377"/>
              <a:gd name="connsiteX25" fmla="*/ 745496 w 3560732"/>
              <a:gd name="connsiteY25" fmla="*/ 2806910 h 6189377"/>
              <a:gd name="connsiteX26" fmla="*/ 1440822 w 3560732"/>
              <a:gd name="connsiteY26" fmla="*/ 3583198 h 6189377"/>
              <a:gd name="connsiteX27" fmla="*/ 1617034 w 3560732"/>
              <a:gd name="connsiteY27" fmla="*/ 4107073 h 6189377"/>
              <a:gd name="connsiteX28" fmla="*/ 1938429 w 3560732"/>
              <a:gd name="connsiteY28" fmla="*/ 6189377 h 618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60732" h="6189377">
                <a:moveTo>
                  <a:pt x="1938429" y="6189377"/>
                </a:moveTo>
                <a:lnTo>
                  <a:pt x="3478578" y="6186505"/>
                </a:lnTo>
                <a:cubicBezTo>
                  <a:pt x="3127740" y="5200667"/>
                  <a:pt x="2915609" y="4930985"/>
                  <a:pt x="2640971" y="3878472"/>
                </a:cubicBezTo>
                <a:cubicBezTo>
                  <a:pt x="2607163" y="3710006"/>
                  <a:pt x="2567756" y="3575139"/>
                  <a:pt x="2539547" y="3373073"/>
                </a:cubicBezTo>
                <a:cubicBezTo>
                  <a:pt x="2626772" y="3150473"/>
                  <a:pt x="2694946" y="3073610"/>
                  <a:pt x="2755270" y="2811673"/>
                </a:cubicBezTo>
                <a:cubicBezTo>
                  <a:pt x="2820357" y="2578311"/>
                  <a:pt x="2807658" y="2538622"/>
                  <a:pt x="2864809" y="2192548"/>
                </a:cubicBezTo>
                <a:cubicBezTo>
                  <a:pt x="3048959" y="1868698"/>
                  <a:pt x="3314071" y="1630573"/>
                  <a:pt x="3512509" y="1301960"/>
                </a:cubicBezTo>
                <a:cubicBezTo>
                  <a:pt x="3645859" y="1165436"/>
                  <a:pt x="3479171" y="928897"/>
                  <a:pt x="3298197" y="1178135"/>
                </a:cubicBezTo>
                <a:cubicBezTo>
                  <a:pt x="3096584" y="1449597"/>
                  <a:pt x="2837822" y="1644860"/>
                  <a:pt x="2607634" y="1878222"/>
                </a:cubicBezTo>
                <a:cubicBezTo>
                  <a:pt x="2525084" y="1873460"/>
                  <a:pt x="2556834" y="1840122"/>
                  <a:pt x="2531434" y="1821072"/>
                </a:cubicBezTo>
                <a:cubicBezTo>
                  <a:pt x="2658434" y="1401971"/>
                  <a:pt x="2775909" y="992397"/>
                  <a:pt x="2874334" y="563772"/>
                </a:cubicBezTo>
                <a:cubicBezTo>
                  <a:pt x="2923546" y="314534"/>
                  <a:pt x="2706059" y="208171"/>
                  <a:pt x="2598109" y="397084"/>
                </a:cubicBezTo>
                <a:cubicBezTo>
                  <a:pt x="2464759" y="833646"/>
                  <a:pt x="2340934" y="1155910"/>
                  <a:pt x="2207584" y="1659147"/>
                </a:cubicBezTo>
                <a:cubicBezTo>
                  <a:pt x="2182184" y="1638510"/>
                  <a:pt x="2118684" y="1660735"/>
                  <a:pt x="2131384" y="1597235"/>
                </a:cubicBezTo>
                <a:cubicBezTo>
                  <a:pt x="2188534" y="1146384"/>
                  <a:pt x="2188534" y="628860"/>
                  <a:pt x="2193297" y="154197"/>
                </a:cubicBezTo>
                <a:cubicBezTo>
                  <a:pt x="2193297" y="38309"/>
                  <a:pt x="1945646" y="-129965"/>
                  <a:pt x="1878971" y="163723"/>
                </a:cubicBezTo>
                <a:cubicBezTo>
                  <a:pt x="1821821" y="641561"/>
                  <a:pt x="1802771" y="943185"/>
                  <a:pt x="1798009" y="1554373"/>
                </a:cubicBezTo>
                <a:cubicBezTo>
                  <a:pt x="1802772" y="1606761"/>
                  <a:pt x="1678946" y="1644859"/>
                  <a:pt x="1674184" y="1559134"/>
                </a:cubicBezTo>
                <a:cubicBezTo>
                  <a:pt x="1647195" y="1136859"/>
                  <a:pt x="1615446" y="766972"/>
                  <a:pt x="1593221" y="378035"/>
                </a:cubicBezTo>
                <a:cubicBezTo>
                  <a:pt x="1564646" y="84347"/>
                  <a:pt x="1331284" y="133560"/>
                  <a:pt x="1307472" y="368510"/>
                </a:cubicBezTo>
                <a:cubicBezTo>
                  <a:pt x="1247147" y="844760"/>
                  <a:pt x="1286834" y="1182897"/>
                  <a:pt x="1312234" y="1635335"/>
                </a:cubicBezTo>
                <a:cubicBezTo>
                  <a:pt x="1305883" y="1801229"/>
                  <a:pt x="1290008" y="1900448"/>
                  <a:pt x="1259846" y="2025860"/>
                </a:cubicBezTo>
                <a:cubicBezTo>
                  <a:pt x="1163009" y="2332247"/>
                  <a:pt x="1082046" y="2337804"/>
                  <a:pt x="902659" y="2302085"/>
                </a:cubicBezTo>
                <a:cubicBezTo>
                  <a:pt x="712159" y="2102060"/>
                  <a:pt x="597859" y="1868697"/>
                  <a:pt x="207334" y="1787735"/>
                </a:cubicBezTo>
                <a:cubicBezTo>
                  <a:pt x="-35554" y="1760748"/>
                  <a:pt x="-87942" y="1948073"/>
                  <a:pt x="173996" y="2092535"/>
                </a:cubicBezTo>
                <a:cubicBezTo>
                  <a:pt x="359734" y="2327485"/>
                  <a:pt x="640468" y="2556506"/>
                  <a:pt x="745496" y="2806910"/>
                </a:cubicBezTo>
                <a:cubicBezTo>
                  <a:pt x="914565" y="3070435"/>
                  <a:pt x="1268579" y="3402223"/>
                  <a:pt x="1440822" y="3583198"/>
                </a:cubicBezTo>
                <a:lnTo>
                  <a:pt x="1617034" y="4107073"/>
                </a:lnTo>
                <a:cubicBezTo>
                  <a:pt x="1829759" y="4896060"/>
                  <a:pt x="1820954" y="5276565"/>
                  <a:pt x="1938429" y="618937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grpSp>
        <p:nvGrpSpPr>
          <p:cNvPr id="37" name="Group 88">
            <a:extLst>
              <a:ext uri="{FF2B5EF4-FFF2-40B4-BE49-F238E27FC236}">
                <a16:creationId xmlns:a16="http://schemas.microsoft.com/office/drawing/2014/main" id="{928661D8-60F6-4C63-AC66-C3C3E86B95FD}"/>
              </a:ext>
            </a:extLst>
          </p:cNvPr>
          <p:cNvGrpSpPr/>
          <p:nvPr/>
        </p:nvGrpSpPr>
        <p:grpSpPr>
          <a:xfrm>
            <a:off x="3910112" y="2602343"/>
            <a:ext cx="4376131" cy="3594419"/>
            <a:chOff x="2241333" y="2017415"/>
            <a:chExt cx="4653973" cy="3822630"/>
          </a:xfrm>
          <a:solidFill>
            <a:schemeClr val="bg1"/>
          </a:solidFill>
        </p:grpSpPr>
        <p:sp>
          <p:nvSpPr>
            <p:cNvPr id="38" name="Teardrop 3">
              <a:extLst>
                <a:ext uri="{FF2B5EF4-FFF2-40B4-BE49-F238E27FC236}">
                  <a16:creationId xmlns:a16="http://schemas.microsoft.com/office/drawing/2014/main" id="{3B76371F-C533-439D-B15C-9E4D0BB46669}"/>
                </a:ext>
              </a:extLst>
            </p:cNvPr>
            <p:cNvSpPr/>
            <p:nvPr/>
          </p:nvSpPr>
          <p:spPr>
            <a:xfrm rot="20980906">
              <a:off x="4835322" y="2017415"/>
              <a:ext cx="1188132" cy="1188133"/>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39" name="Teardrop 3">
              <a:extLst>
                <a:ext uri="{FF2B5EF4-FFF2-40B4-BE49-F238E27FC236}">
                  <a16:creationId xmlns:a16="http://schemas.microsoft.com/office/drawing/2014/main" id="{27CACDB9-85CD-49B7-BC47-E465D95FF17F}"/>
                </a:ext>
              </a:extLst>
            </p:cNvPr>
            <p:cNvSpPr/>
            <p:nvPr/>
          </p:nvSpPr>
          <p:spPr>
            <a:xfrm rot="2236334">
              <a:off x="5707174" y="3189761"/>
              <a:ext cx="1188132" cy="1188133"/>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40" name="Teardrop 3">
              <a:extLst>
                <a:ext uri="{FF2B5EF4-FFF2-40B4-BE49-F238E27FC236}">
                  <a16:creationId xmlns:a16="http://schemas.microsoft.com/office/drawing/2014/main" id="{C6D8A045-6BB1-48E9-877A-D5E902F278F1}"/>
                </a:ext>
              </a:extLst>
            </p:cNvPr>
            <p:cNvSpPr/>
            <p:nvPr/>
          </p:nvSpPr>
          <p:spPr>
            <a:xfrm rot="4500000">
              <a:off x="5494959" y="4651912"/>
              <a:ext cx="1188132" cy="1188133"/>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41" name="Teardrop 3">
              <a:extLst>
                <a:ext uri="{FF2B5EF4-FFF2-40B4-BE49-F238E27FC236}">
                  <a16:creationId xmlns:a16="http://schemas.microsoft.com/office/drawing/2014/main" id="{1139E8C0-56F2-4BE7-BA38-5E0238C27769}"/>
                </a:ext>
              </a:extLst>
            </p:cNvPr>
            <p:cNvSpPr/>
            <p:nvPr/>
          </p:nvSpPr>
          <p:spPr>
            <a:xfrm rot="619094" flipH="1">
              <a:off x="3113185" y="2017415"/>
              <a:ext cx="1188132" cy="1188133"/>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bg1"/>
                </a:solidFill>
              </a:endParaRPr>
            </a:p>
          </p:txBody>
        </p:sp>
        <p:sp>
          <p:nvSpPr>
            <p:cNvPr id="42" name="Teardrop 3">
              <a:extLst>
                <a:ext uri="{FF2B5EF4-FFF2-40B4-BE49-F238E27FC236}">
                  <a16:creationId xmlns:a16="http://schemas.microsoft.com/office/drawing/2014/main" id="{582DA6BB-2EB5-4DFE-9FD0-FB242AE9C637}"/>
                </a:ext>
              </a:extLst>
            </p:cNvPr>
            <p:cNvSpPr/>
            <p:nvPr/>
          </p:nvSpPr>
          <p:spPr>
            <a:xfrm rot="19363666" flipH="1">
              <a:off x="2241333" y="3189761"/>
              <a:ext cx="1188132" cy="1188133"/>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43" name="Teardrop 3">
              <a:extLst>
                <a:ext uri="{FF2B5EF4-FFF2-40B4-BE49-F238E27FC236}">
                  <a16:creationId xmlns:a16="http://schemas.microsoft.com/office/drawing/2014/main" id="{2EB7FA0A-2EB5-494B-B13B-D058D33CDCD3}"/>
                </a:ext>
              </a:extLst>
            </p:cNvPr>
            <p:cNvSpPr/>
            <p:nvPr/>
          </p:nvSpPr>
          <p:spPr>
            <a:xfrm rot="17100000" flipH="1">
              <a:off x="2453548" y="4651912"/>
              <a:ext cx="1188132" cy="1188133"/>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grpSp>
      <p:sp>
        <p:nvSpPr>
          <p:cNvPr id="44" name="Isosceles Triangle 33">
            <a:extLst>
              <a:ext uri="{FF2B5EF4-FFF2-40B4-BE49-F238E27FC236}">
                <a16:creationId xmlns:a16="http://schemas.microsoft.com/office/drawing/2014/main" id="{07A73BE1-E702-4104-B2EF-C3D4B5A834D8}"/>
              </a:ext>
            </a:extLst>
          </p:cNvPr>
          <p:cNvSpPr>
            <a:spLocks/>
          </p:cNvSpPr>
          <p:nvPr/>
        </p:nvSpPr>
        <p:spPr>
          <a:xfrm rot="10800000">
            <a:off x="6705727" y="2994229"/>
            <a:ext cx="404221" cy="404221"/>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45" name="Round Same Side Corner Rectangle 24">
            <a:extLst>
              <a:ext uri="{FF2B5EF4-FFF2-40B4-BE49-F238E27FC236}">
                <a16:creationId xmlns:a16="http://schemas.microsoft.com/office/drawing/2014/main" id="{CD625DC3-07CA-4900-8AC8-9E0EE2FD0C2A}"/>
              </a:ext>
            </a:extLst>
          </p:cNvPr>
          <p:cNvSpPr>
            <a:spLocks noChangeAspect="1"/>
          </p:cNvSpPr>
          <p:nvPr/>
        </p:nvSpPr>
        <p:spPr>
          <a:xfrm rot="16200000">
            <a:off x="7377771" y="5408527"/>
            <a:ext cx="404221" cy="380406"/>
          </a:xfrm>
          <a:custGeom>
            <a:avLst/>
            <a:gdLst/>
            <a:ahLst/>
            <a:cxnLst/>
            <a:rect l="l" t="t" r="r" b="b"/>
            <a:pathLst>
              <a:path w="4021059" h="3784144">
                <a:moveTo>
                  <a:pt x="1438082" y="3038644"/>
                </a:moveTo>
                <a:cubicBezTo>
                  <a:pt x="1438082" y="2940622"/>
                  <a:pt x="1358620" y="2861160"/>
                  <a:pt x="1260598" y="2861160"/>
                </a:cubicBezTo>
                <a:cubicBezTo>
                  <a:pt x="1162576" y="2861160"/>
                  <a:pt x="1083114" y="2940622"/>
                  <a:pt x="1083114" y="3038644"/>
                </a:cubicBezTo>
                <a:cubicBezTo>
                  <a:pt x="1083114" y="3136666"/>
                  <a:pt x="1162576" y="3216128"/>
                  <a:pt x="1260598" y="3216128"/>
                </a:cubicBezTo>
                <a:cubicBezTo>
                  <a:pt x="1358620" y="3216128"/>
                  <a:pt x="1438082" y="3136666"/>
                  <a:pt x="1438082" y="3038644"/>
                </a:cubicBezTo>
                <a:close/>
                <a:moveTo>
                  <a:pt x="1685789" y="2848634"/>
                </a:moveTo>
                <a:lnTo>
                  <a:pt x="1685789" y="3784144"/>
                </a:lnTo>
                <a:lnTo>
                  <a:pt x="835406" y="3784144"/>
                </a:lnTo>
                <a:lnTo>
                  <a:pt x="835406" y="2848634"/>
                </a:lnTo>
                <a:cubicBezTo>
                  <a:pt x="835406" y="2715464"/>
                  <a:pt x="943362" y="2607508"/>
                  <a:pt x="1076532" y="2607508"/>
                </a:cubicBezTo>
                <a:lnTo>
                  <a:pt x="1444663" y="2607508"/>
                </a:lnTo>
                <a:cubicBezTo>
                  <a:pt x="1577833" y="2607508"/>
                  <a:pt x="1685789" y="2715464"/>
                  <a:pt x="1685789" y="2848634"/>
                </a:cubicBezTo>
                <a:close/>
                <a:moveTo>
                  <a:pt x="2681691" y="1560784"/>
                </a:moveTo>
                <a:lnTo>
                  <a:pt x="2520278" y="1399371"/>
                </a:lnTo>
                <a:lnTo>
                  <a:pt x="2520278" y="1722197"/>
                </a:lnTo>
                <a:close/>
                <a:moveTo>
                  <a:pt x="2690551" y="2062563"/>
                </a:moveTo>
                <a:lnTo>
                  <a:pt x="2571773" y="2172028"/>
                </a:lnTo>
                <a:lnTo>
                  <a:pt x="2571565" y="2170767"/>
                </a:lnTo>
                <a:cubicBezTo>
                  <a:pt x="2565295" y="2133316"/>
                  <a:pt x="2579835" y="2102890"/>
                  <a:pt x="2605809" y="2080762"/>
                </a:cubicBezTo>
                <a:lnTo>
                  <a:pt x="2605085" y="2080039"/>
                </a:lnTo>
                <a:cubicBezTo>
                  <a:pt x="2629312" y="2061231"/>
                  <a:pt x="2660801" y="2054760"/>
                  <a:pt x="2690551" y="2062563"/>
                </a:cubicBezTo>
                <a:close/>
                <a:moveTo>
                  <a:pt x="2805318" y="271915"/>
                </a:moveTo>
                <a:cubicBezTo>
                  <a:pt x="2805318" y="213510"/>
                  <a:pt x="2757972" y="166164"/>
                  <a:pt x="2699567" y="166165"/>
                </a:cubicBezTo>
                <a:lnTo>
                  <a:pt x="2605985" y="166164"/>
                </a:lnTo>
                <a:cubicBezTo>
                  <a:pt x="2569718" y="166164"/>
                  <a:pt x="2537715" y="184420"/>
                  <a:pt x="2520278" y="213348"/>
                </a:cubicBezTo>
                <a:lnTo>
                  <a:pt x="2520278" y="1144667"/>
                </a:lnTo>
                <a:lnTo>
                  <a:pt x="2805318" y="1429706"/>
                </a:lnTo>
                <a:close/>
                <a:moveTo>
                  <a:pt x="2914414" y="2183230"/>
                </a:moveTo>
                <a:cubicBezTo>
                  <a:pt x="2916138" y="2161337"/>
                  <a:pt x="2914974" y="2139034"/>
                  <a:pt x="2910723" y="2116871"/>
                </a:cubicBezTo>
                <a:cubicBezTo>
                  <a:pt x="2904917" y="2086596"/>
                  <a:pt x="2893664" y="2058206"/>
                  <a:pt x="2877586" y="2033043"/>
                </a:cubicBezTo>
                <a:lnTo>
                  <a:pt x="2910320" y="2002876"/>
                </a:lnTo>
                <a:lnTo>
                  <a:pt x="2839132" y="1925632"/>
                </a:lnTo>
                <a:lnTo>
                  <a:pt x="2804911" y="1957169"/>
                </a:lnTo>
                <a:cubicBezTo>
                  <a:pt x="2786423" y="1944693"/>
                  <a:pt x="2766308" y="1928861"/>
                  <a:pt x="2744536" y="1921686"/>
                </a:cubicBezTo>
                <a:cubicBezTo>
                  <a:pt x="2663685" y="1894525"/>
                  <a:pt x="2593444" y="1900720"/>
                  <a:pt x="2520278" y="1962365"/>
                </a:cubicBezTo>
                <a:lnTo>
                  <a:pt x="2520278" y="2377609"/>
                </a:lnTo>
                <a:lnTo>
                  <a:pt x="2534679" y="2403844"/>
                </a:lnTo>
                <a:cubicBezTo>
                  <a:pt x="2535520" y="2412330"/>
                  <a:pt x="2535725" y="2419536"/>
                  <a:pt x="2535211" y="2425889"/>
                </a:cubicBezTo>
                <a:cubicBezTo>
                  <a:pt x="2534104" y="2439525"/>
                  <a:pt x="2529673" y="2449229"/>
                  <a:pt x="2520278" y="2458554"/>
                </a:cubicBezTo>
                <a:lnTo>
                  <a:pt x="2520278" y="2643589"/>
                </a:lnTo>
                <a:cubicBezTo>
                  <a:pt x="2555319" y="2634093"/>
                  <a:pt x="2587477" y="2615579"/>
                  <a:pt x="2615369" y="2590681"/>
                </a:cubicBezTo>
                <a:lnTo>
                  <a:pt x="2615836" y="2591152"/>
                </a:lnTo>
                <a:cubicBezTo>
                  <a:pt x="2616723" y="2590269"/>
                  <a:pt x="2617603" y="2589375"/>
                  <a:pt x="2618311" y="2588315"/>
                </a:cubicBezTo>
                <a:lnTo>
                  <a:pt x="2619475" y="2587378"/>
                </a:lnTo>
                <a:lnTo>
                  <a:pt x="2619297" y="2587184"/>
                </a:lnTo>
                <a:cubicBezTo>
                  <a:pt x="2669117" y="2535196"/>
                  <a:pt x="2699996" y="2462122"/>
                  <a:pt x="2687110" y="2392597"/>
                </a:cubicBezTo>
                <a:cubicBezTo>
                  <a:pt x="2678683" y="2347127"/>
                  <a:pt x="2659987" y="2307337"/>
                  <a:pt x="2625854" y="2265038"/>
                </a:cubicBezTo>
                <a:lnTo>
                  <a:pt x="2766406" y="2135507"/>
                </a:lnTo>
                <a:lnTo>
                  <a:pt x="2769253" y="2144002"/>
                </a:lnTo>
                <a:cubicBezTo>
                  <a:pt x="2776409" y="2181310"/>
                  <a:pt x="2762789" y="2219567"/>
                  <a:pt x="2733668" y="2243962"/>
                </a:cubicBezTo>
                <a:lnTo>
                  <a:pt x="2826169" y="2354385"/>
                </a:lnTo>
                <a:cubicBezTo>
                  <a:pt x="2878065" y="2310913"/>
                  <a:pt x="2909241" y="2248912"/>
                  <a:pt x="2914414" y="2183230"/>
                </a:cubicBezTo>
                <a:close/>
                <a:moveTo>
                  <a:pt x="3235338" y="2774350"/>
                </a:moveTo>
                <a:cubicBezTo>
                  <a:pt x="3235338" y="2877325"/>
                  <a:pt x="3151861" y="2960802"/>
                  <a:pt x="3048886" y="2960802"/>
                </a:cubicBezTo>
                <a:cubicBezTo>
                  <a:pt x="2945911" y="2960803"/>
                  <a:pt x="2862434" y="2877325"/>
                  <a:pt x="2862434" y="2774350"/>
                </a:cubicBezTo>
                <a:cubicBezTo>
                  <a:pt x="2862434" y="2671376"/>
                  <a:pt x="2945911" y="2587898"/>
                  <a:pt x="3048886" y="2587898"/>
                </a:cubicBezTo>
                <a:cubicBezTo>
                  <a:pt x="3151861" y="2587898"/>
                  <a:pt x="3235338" y="2671376"/>
                  <a:pt x="3235338" y="2774350"/>
                </a:cubicBezTo>
                <a:close/>
                <a:moveTo>
                  <a:pt x="3606651" y="2485745"/>
                </a:moveTo>
                <a:lnTo>
                  <a:pt x="3292699" y="2171793"/>
                </a:lnTo>
                <a:lnTo>
                  <a:pt x="2520278" y="2944214"/>
                </a:lnTo>
                <a:lnTo>
                  <a:pt x="2520278" y="3010525"/>
                </a:lnTo>
                <a:lnTo>
                  <a:pt x="2808865" y="3299112"/>
                </a:lnTo>
                <a:cubicBezTo>
                  <a:pt x="2860660" y="3255244"/>
                  <a:pt x="2927822" y="3229604"/>
                  <a:pt x="3000972" y="3229604"/>
                </a:cubicBezTo>
                <a:cubicBezTo>
                  <a:pt x="3062536" y="3229604"/>
                  <a:pt x="3119856" y="3247765"/>
                  <a:pt x="3167617" y="3279410"/>
                </a:cubicBezTo>
                <a:lnTo>
                  <a:pt x="3587562" y="2859467"/>
                </a:lnTo>
                <a:cubicBezTo>
                  <a:pt x="3545449" y="2800746"/>
                  <a:pt x="3525068" y="2726637"/>
                  <a:pt x="3534396" y="2649265"/>
                </a:cubicBezTo>
                <a:cubicBezTo>
                  <a:pt x="3541975" y="2586391"/>
                  <a:pt x="3568098" y="2530271"/>
                  <a:pt x="3606651" y="2485745"/>
                </a:cubicBezTo>
                <a:close/>
                <a:moveTo>
                  <a:pt x="4021059" y="2645448"/>
                </a:moveTo>
                <a:lnTo>
                  <a:pt x="2951795" y="3714712"/>
                </a:lnTo>
                <a:lnTo>
                  <a:pt x="2509320" y="3272237"/>
                </a:lnTo>
                <a:cubicBezTo>
                  <a:pt x="2467852" y="3459824"/>
                  <a:pt x="2300387" y="3599829"/>
                  <a:pt x="2100223" y="3599828"/>
                </a:cubicBezTo>
                <a:lnTo>
                  <a:pt x="1854311" y="3599828"/>
                </a:lnTo>
                <a:lnTo>
                  <a:pt x="1854311" y="2814686"/>
                </a:lnTo>
                <a:cubicBezTo>
                  <a:pt x="1854311" y="2634262"/>
                  <a:pt x="1708049" y="2488000"/>
                  <a:pt x="1527625" y="2488000"/>
                </a:cubicBezTo>
                <a:lnTo>
                  <a:pt x="1028869" y="2488000"/>
                </a:lnTo>
                <a:cubicBezTo>
                  <a:pt x="848445" y="2488000"/>
                  <a:pt x="702182" y="2634263"/>
                  <a:pt x="702182" y="2814687"/>
                </a:cubicBezTo>
                <a:lnTo>
                  <a:pt x="702182" y="3599827"/>
                </a:lnTo>
                <a:lnTo>
                  <a:pt x="420055" y="3599828"/>
                </a:lnTo>
                <a:cubicBezTo>
                  <a:pt x="188065" y="3599829"/>
                  <a:pt x="-1" y="3411763"/>
                  <a:pt x="0" y="3179773"/>
                </a:cubicBezTo>
                <a:lnTo>
                  <a:pt x="0" y="0"/>
                </a:lnTo>
                <a:lnTo>
                  <a:pt x="2520277" y="0"/>
                </a:lnTo>
                <a:lnTo>
                  <a:pt x="2520278" y="1"/>
                </a:lnTo>
                <a:lnTo>
                  <a:pt x="2669855" y="1"/>
                </a:lnTo>
                <a:cubicBezTo>
                  <a:pt x="2828680" y="1"/>
                  <a:pt x="2957434" y="128755"/>
                  <a:pt x="2957434" y="287580"/>
                </a:cubicBezTo>
                <a:lnTo>
                  <a:pt x="2957433" y="1512336"/>
                </a:lnTo>
                <a:cubicBezTo>
                  <a:pt x="2957434" y="1533672"/>
                  <a:pt x="2955111" y="1554464"/>
                  <a:pt x="2949906" y="15742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46" name="Isosceles Triangle 22">
            <a:extLst>
              <a:ext uri="{FF2B5EF4-FFF2-40B4-BE49-F238E27FC236}">
                <a16:creationId xmlns:a16="http://schemas.microsoft.com/office/drawing/2014/main" id="{BDA1BA54-7DEA-4F23-8DCF-845FC5FC749C}"/>
              </a:ext>
            </a:extLst>
          </p:cNvPr>
          <p:cNvSpPr>
            <a:spLocks noChangeAspect="1"/>
          </p:cNvSpPr>
          <p:nvPr/>
        </p:nvSpPr>
        <p:spPr>
          <a:xfrm rot="19800000">
            <a:off x="4446927" y="5428021"/>
            <a:ext cx="464930" cy="464853"/>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47" name="Rectangle 1">
            <a:extLst>
              <a:ext uri="{FF2B5EF4-FFF2-40B4-BE49-F238E27FC236}">
                <a16:creationId xmlns:a16="http://schemas.microsoft.com/office/drawing/2014/main" id="{D748066E-3422-4291-A266-9C3B67021991}"/>
              </a:ext>
            </a:extLst>
          </p:cNvPr>
          <p:cNvSpPr>
            <a:spLocks noChangeAspect="1"/>
          </p:cNvSpPr>
          <p:nvPr/>
        </p:nvSpPr>
        <p:spPr>
          <a:xfrm>
            <a:off x="7574929" y="4068515"/>
            <a:ext cx="390314" cy="389565"/>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48" name="Rounded Rectangle 24">
            <a:extLst>
              <a:ext uri="{FF2B5EF4-FFF2-40B4-BE49-F238E27FC236}">
                <a16:creationId xmlns:a16="http://schemas.microsoft.com/office/drawing/2014/main" id="{2264695A-1926-4AFD-95A4-A6F1E4CD342C}"/>
              </a:ext>
            </a:extLst>
          </p:cNvPr>
          <p:cNvSpPr>
            <a:spLocks noChangeAspect="1"/>
          </p:cNvSpPr>
          <p:nvPr/>
        </p:nvSpPr>
        <p:spPr>
          <a:xfrm>
            <a:off x="4309517" y="4091153"/>
            <a:ext cx="380829" cy="294664"/>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49" name="Freeform 100">
            <a:extLst>
              <a:ext uri="{FF2B5EF4-FFF2-40B4-BE49-F238E27FC236}">
                <a16:creationId xmlns:a16="http://schemas.microsoft.com/office/drawing/2014/main" id="{D508C32E-617D-43A6-9826-58ADE7AB3D19}"/>
              </a:ext>
            </a:extLst>
          </p:cNvPr>
          <p:cNvSpPr>
            <a:spLocks noChangeAspect="1"/>
          </p:cNvSpPr>
          <p:nvPr/>
        </p:nvSpPr>
        <p:spPr>
          <a:xfrm rot="8580000">
            <a:off x="5143122" y="2985085"/>
            <a:ext cx="352651" cy="35171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grpSp>
        <p:nvGrpSpPr>
          <p:cNvPr id="50" name="Group 101">
            <a:extLst>
              <a:ext uri="{FF2B5EF4-FFF2-40B4-BE49-F238E27FC236}">
                <a16:creationId xmlns:a16="http://schemas.microsoft.com/office/drawing/2014/main" id="{37F5AB2D-113E-491D-8C40-DAA7D190B9CB}"/>
              </a:ext>
            </a:extLst>
          </p:cNvPr>
          <p:cNvGrpSpPr/>
          <p:nvPr/>
        </p:nvGrpSpPr>
        <p:grpSpPr>
          <a:xfrm>
            <a:off x="8623171" y="3784366"/>
            <a:ext cx="2791899" cy="890327"/>
            <a:chOff x="2079598" y="4257726"/>
            <a:chExt cx="2262901" cy="890327"/>
          </a:xfrm>
        </p:grpSpPr>
        <p:sp>
          <p:nvSpPr>
            <p:cNvPr id="51" name="TextBox 50">
              <a:extLst>
                <a:ext uri="{FF2B5EF4-FFF2-40B4-BE49-F238E27FC236}">
                  <a16:creationId xmlns:a16="http://schemas.microsoft.com/office/drawing/2014/main" id="{D4CB4066-B04B-4A71-8F14-F79957078E40}"/>
                </a:ext>
              </a:extLst>
            </p:cNvPr>
            <p:cNvSpPr txBox="1"/>
            <p:nvPr/>
          </p:nvSpPr>
          <p:spPr>
            <a:xfrm>
              <a:off x="2079598" y="4501722"/>
              <a:ext cx="2262901" cy="646331"/>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and appeal to your Presentations.</a:t>
              </a:r>
            </a:p>
          </p:txBody>
        </p:sp>
        <p:sp>
          <p:nvSpPr>
            <p:cNvPr id="52" name="TextBox 51">
              <a:extLst>
                <a:ext uri="{FF2B5EF4-FFF2-40B4-BE49-F238E27FC236}">
                  <a16:creationId xmlns:a16="http://schemas.microsoft.com/office/drawing/2014/main" id="{D37B3831-CC86-47BF-A8F1-C3C1BCC069EA}"/>
                </a:ext>
              </a:extLst>
            </p:cNvPr>
            <p:cNvSpPr txBox="1"/>
            <p:nvPr/>
          </p:nvSpPr>
          <p:spPr>
            <a:xfrm>
              <a:off x="2079598" y="4257726"/>
              <a:ext cx="2262901" cy="307777"/>
            </a:xfrm>
            <a:prstGeom prst="rect">
              <a:avLst/>
            </a:prstGeom>
            <a:noFill/>
          </p:spPr>
          <p:txBody>
            <a:bodyPr wrap="square" rtlCol="0">
              <a:spAutoFit/>
            </a:bodyPr>
            <a:lstStyle/>
            <a:p>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grpSp>
      <p:grpSp>
        <p:nvGrpSpPr>
          <p:cNvPr id="53" name="Group 104">
            <a:extLst>
              <a:ext uri="{FF2B5EF4-FFF2-40B4-BE49-F238E27FC236}">
                <a16:creationId xmlns:a16="http://schemas.microsoft.com/office/drawing/2014/main" id="{C96224F6-E79D-45D7-8DFB-FEB2389F7F9E}"/>
              </a:ext>
            </a:extLst>
          </p:cNvPr>
          <p:cNvGrpSpPr/>
          <p:nvPr/>
        </p:nvGrpSpPr>
        <p:grpSpPr>
          <a:xfrm>
            <a:off x="8315354" y="5442016"/>
            <a:ext cx="2791899" cy="890327"/>
            <a:chOff x="2079598" y="4257726"/>
            <a:chExt cx="2262901" cy="890327"/>
          </a:xfrm>
        </p:grpSpPr>
        <p:sp>
          <p:nvSpPr>
            <p:cNvPr id="54" name="TextBox 53">
              <a:extLst>
                <a:ext uri="{FF2B5EF4-FFF2-40B4-BE49-F238E27FC236}">
                  <a16:creationId xmlns:a16="http://schemas.microsoft.com/office/drawing/2014/main" id="{8C8D167D-8F08-445E-A403-E0446BD91D7A}"/>
                </a:ext>
              </a:extLst>
            </p:cNvPr>
            <p:cNvSpPr txBox="1"/>
            <p:nvPr/>
          </p:nvSpPr>
          <p:spPr>
            <a:xfrm>
              <a:off x="2079598" y="4501722"/>
              <a:ext cx="2262901" cy="646331"/>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and appeal to your Presentations.</a:t>
              </a:r>
            </a:p>
          </p:txBody>
        </p:sp>
        <p:sp>
          <p:nvSpPr>
            <p:cNvPr id="55" name="TextBox 54">
              <a:extLst>
                <a:ext uri="{FF2B5EF4-FFF2-40B4-BE49-F238E27FC236}">
                  <a16:creationId xmlns:a16="http://schemas.microsoft.com/office/drawing/2014/main" id="{A570CD6F-4AE3-4601-962F-A3C9ADBF9FCE}"/>
                </a:ext>
              </a:extLst>
            </p:cNvPr>
            <p:cNvSpPr txBox="1"/>
            <p:nvPr/>
          </p:nvSpPr>
          <p:spPr>
            <a:xfrm>
              <a:off x="2079598" y="4257726"/>
              <a:ext cx="2262901" cy="307777"/>
            </a:xfrm>
            <a:prstGeom prst="rect">
              <a:avLst/>
            </a:prstGeom>
            <a:noFill/>
          </p:spPr>
          <p:txBody>
            <a:bodyPr wrap="square" rtlCol="0">
              <a:spAutoFit/>
            </a:bodyPr>
            <a:lstStyle/>
            <a:p>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grpSp>
      <p:grpSp>
        <p:nvGrpSpPr>
          <p:cNvPr id="56" name="Group 107">
            <a:extLst>
              <a:ext uri="{FF2B5EF4-FFF2-40B4-BE49-F238E27FC236}">
                <a16:creationId xmlns:a16="http://schemas.microsoft.com/office/drawing/2014/main" id="{E7D7AA51-6D48-40DE-8D20-C5E1A42958B7}"/>
              </a:ext>
            </a:extLst>
          </p:cNvPr>
          <p:cNvGrpSpPr/>
          <p:nvPr/>
        </p:nvGrpSpPr>
        <p:grpSpPr>
          <a:xfrm>
            <a:off x="7733291" y="2126716"/>
            <a:ext cx="2791899" cy="890327"/>
            <a:chOff x="2079598" y="4257726"/>
            <a:chExt cx="2262901" cy="890327"/>
          </a:xfrm>
        </p:grpSpPr>
        <p:sp>
          <p:nvSpPr>
            <p:cNvPr id="57" name="TextBox 56">
              <a:extLst>
                <a:ext uri="{FF2B5EF4-FFF2-40B4-BE49-F238E27FC236}">
                  <a16:creationId xmlns:a16="http://schemas.microsoft.com/office/drawing/2014/main" id="{632C8629-4625-4ECD-8B40-D990AD3395A1}"/>
                </a:ext>
              </a:extLst>
            </p:cNvPr>
            <p:cNvSpPr txBox="1"/>
            <p:nvPr/>
          </p:nvSpPr>
          <p:spPr>
            <a:xfrm>
              <a:off x="2079598" y="4501722"/>
              <a:ext cx="2262901" cy="646331"/>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 and appeal to your Presentations.</a:t>
              </a:r>
            </a:p>
          </p:txBody>
        </p:sp>
        <p:sp>
          <p:nvSpPr>
            <p:cNvPr id="58" name="TextBox 57">
              <a:extLst>
                <a:ext uri="{FF2B5EF4-FFF2-40B4-BE49-F238E27FC236}">
                  <a16:creationId xmlns:a16="http://schemas.microsoft.com/office/drawing/2014/main" id="{56712E8F-ED4F-4326-965D-1C3593F5E3BD}"/>
                </a:ext>
              </a:extLst>
            </p:cNvPr>
            <p:cNvSpPr txBox="1"/>
            <p:nvPr/>
          </p:nvSpPr>
          <p:spPr>
            <a:xfrm>
              <a:off x="2079598" y="4257726"/>
              <a:ext cx="2262901" cy="307777"/>
            </a:xfrm>
            <a:prstGeom prst="rect">
              <a:avLst/>
            </a:prstGeom>
            <a:noFill/>
          </p:spPr>
          <p:txBody>
            <a:bodyPr wrap="square" rtlCol="0">
              <a:spAutoFit/>
            </a:bodyPr>
            <a:lstStyle/>
            <a:p>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grpSp>
      <p:grpSp>
        <p:nvGrpSpPr>
          <p:cNvPr id="59" name="Group 110">
            <a:extLst>
              <a:ext uri="{FF2B5EF4-FFF2-40B4-BE49-F238E27FC236}">
                <a16:creationId xmlns:a16="http://schemas.microsoft.com/office/drawing/2014/main" id="{768F88E5-8E21-4BC0-98C2-54CB322651CF}"/>
              </a:ext>
            </a:extLst>
          </p:cNvPr>
          <p:cNvGrpSpPr/>
          <p:nvPr/>
        </p:nvGrpSpPr>
        <p:grpSpPr>
          <a:xfrm>
            <a:off x="1057904" y="5442016"/>
            <a:ext cx="2804354" cy="890327"/>
            <a:chOff x="2079598" y="4257726"/>
            <a:chExt cx="2262901" cy="890327"/>
          </a:xfrm>
        </p:grpSpPr>
        <p:sp>
          <p:nvSpPr>
            <p:cNvPr id="60" name="TextBox 59">
              <a:extLst>
                <a:ext uri="{FF2B5EF4-FFF2-40B4-BE49-F238E27FC236}">
                  <a16:creationId xmlns:a16="http://schemas.microsoft.com/office/drawing/2014/main" id="{DFF247F7-B9FF-499D-B7C2-1EC6CE282664}"/>
                </a:ext>
              </a:extLst>
            </p:cNvPr>
            <p:cNvSpPr txBox="1"/>
            <p:nvPr/>
          </p:nvSpPr>
          <p:spPr>
            <a:xfrm>
              <a:off x="2079598" y="4501722"/>
              <a:ext cx="2262901" cy="646331"/>
            </a:xfrm>
            <a:prstGeom prst="rect">
              <a:avLst/>
            </a:prstGeom>
            <a:noFill/>
          </p:spPr>
          <p:txBody>
            <a:bodyPr wrap="square" rtlCol="0">
              <a:spAutoFit/>
            </a:bodyPr>
            <a:lstStyle/>
            <a:p>
              <a:pPr algn="r"/>
              <a:r>
                <a:rPr lang="en-US" altLang="ko-KR" sz="1200" dirty="0">
                  <a:solidFill>
                    <a:schemeClr val="bg1"/>
                  </a:solidFill>
                  <a:latin typeface="Arial" pitchFamily="34" charset="0"/>
                  <a:cs typeface="Arial" pitchFamily="34" charset="0"/>
                </a:rPr>
                <a:t>You can simply impress your audience and add a unique zing and appeal to your Presentations.</a:t>
              </a:r>
            </a:p>
          </p:txBody>
        </p:sp>
        <p:sp>
          <p:nvSpPr>
            <p:cNvPr id="61" name="TextBox 60">
              <a:extLst>
                <a:ext uri="{FF2B5EF4-FFF2-40B4-BE49-F238E27FC236}">
                  <a16:creationId xmlns:a16="http://schemas.microsoft.com/office/drawing/2014/main" id="{0CE8BEA6-745B-4D8F-A77B-D89BBCE61F29}"/>
                </a:ext>
              </a:extLst>
            </p:cNvPr>
            <p:cNvSpPr txBox="1"/>
            <p:nvPr/>
          </p:nvSpPr>
          <p:spPr>
            <a:xfrm>
              <a:off x="2079598" y="4257726"/>
              <a:ext cx="2262901" cy="307777"/>
            </a:xfrm>
            <a:prstGeom prst="rect">
              <a:avLst/>
            </a:prstGeom>
            <a:noFill/>
          </p:spPr>
          <p:txBody>
            <a:bodyPr wrap="square" rtlCol="0">
              <a:spAutoFit/>
            </a:bodyPr>
            <a:lstStyle/>
            <a:p>
              <a:pPr algn="r"/>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grpSp>
      <p:grpSp>
        <p:nvGrpSpPr>
          <p:cNvPr id="62" name="Group 113">
            <a:extLst>
              <a:ext uri="{FF2B5EF4-FFF2-40B4-BE49-F238E27FC236}">
                <a16:creationId xmlns:a16="http://schemas.microsoft.com/office/drawing/2014/main" id="{09A501C9-6637-49C4-B222-5301E2510B2A}"/>
              </a:ext>
            </a:extLst>
          </p:cNvPr>
          <p:cNvGrpSpPr/>
          <p:nvPr/>
        </p:nvGrpSpPr>
        <p:grpSpPr>
          <a:xfrm>
            <a:off x="741035" y="3784366"/>
            <a:ext cx="2804354" cy="890327"/>
            <a:chOff x="2079598" y="4257726"/>
            <a:chExt cx="2262901" cy="890327"/>
          </a:xfrm>
        </p:grpSpPr>
        <p:sp>
          <p:nvSpPr>
            <p:cNvPr id="63" name="TextBox 62">
              <a:extLst>
                <a:ext uri="{FF2B5EF4-FFF2-40B4-BE49-F238E27FC236}">
                  <a16:creationId xmlns:a16="http://schemas.microsoft.com/office/drawing/2014/main" id="{CD8D9943-FC2A-489A-90E7-74B143C69D6F}"/>
                </a:ext>
              </a:extLst>
            </p:cNvPr>
            <p:cNvSpPr txBox="1"/>
            <p:nvPr/>
          </p:nvSpPr>
          <p:spPr>
            <a:xfrm>
              <a:off x="2079598" y="4501722"/>
              <a:ext cx="2262901" cy="646331"/>
            </a:xfrm>
            <a:prstGeom prst="rect">
              <a:avLst/>
            </a:prstGeom>
            <a:noFill/>
          </p:spPr>
          <p:txBody>
            <a:bodyPr wrap="square" rtlCol="0">
              <a:spAutoFit/>
            </a:bodyPr>
            <a:lstStyle/>
            <a:p>
              <a:pPr algn="r"/>
              <a:r>
                <a:rPr lang="en-US" altLang="ko-KR" sz="1200" dirty="0">
                  <a:solidFill>
                    <a:schemeClr val="bg1"/>
                  </a:solidFill>
                  <a:latin typeface="Arial" pitchFamily="34" charset="0"/>
                  <a:cs typeface="Arial" pitchFamily="34" charset="0"/>
                </a:rPr>
                <a:t>You can simply impress your audience and add a unique zing and appeal to your Presentations.</a:t>
              </a:r>
            </a:p>
          </p:txBody>
        </p:sp>
        <p:sp>
          <p:nvSpPr>
            <p:cNvPr id="64" name="TextBox 63">
              <a:extLst>
                <a:ext uri="{FF2B5EF4-FFF2-40B4-BE49-F238E27FC236}">
                  <a16:creationId xmlns:a16="http://schemas.microsoft.com/office/drawing/2014/main" id="{901BE03B-2506-422D-8507-617379000E67}"/>
                </a:ext>
              </a:extLst>
            </p:cNvPr>
            <p:cNvSpPr txBox="1"/>
            <p:nvPr/>
          </p:nvSpPr>
          <p:spPr>
            <a:xfrm>
              <a:off x="2079598" y="4257726"/>
              <a:ext cx="2262901" cy="307777"/>
            </a:xfrm>
            <a:prstGeom prst="rect">
              <a:avLst/>
            </a:prstGeom>
            <a:noFill/>
          </p:spPr>
          <p:txBody>
            <a:bodyPr wrap="square" rtlCol="0">
              <a:spAutoFit/>
            </a:bodyPr>
            <a:lstStyle/>
            <a:p>
              <a:pPr algn="r"/>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grpSp>
      <p:grpSp>
        <p:nvGrpSpPr>
          <p:cNvPr id="65" name="Group 116">
            <a:extLst>
              <a:ext uri="{FF2B5EF4-FFF2-40B4-BE49-F238E27FC236}">
                <a16:creationId xmlns:a16="http://schemas.microsoft.com/office/drawing/2014/main" id="{315F26F5-48C1-45FA-A624-F75B2A2BDEE0}"/>
              </a:ext>
            </a:extLst>
          </p:cNvPr>
          <p:cNvGrpSpPr/>
          <p:nvPr/>
        </p:nvGrpSpPr>
        <p:grpSpPr>
          <a:xfrm>
            <a:off x="1633968" y="2126716"/>
            <a:ext cx="2804354" cy="890327"/>
            <a:chOff x="2079598" y="4257726"/>
            <a:chExt cx="2262901" cy="890327"/>
          </a:xfrm>
        </p:grpSpPr>
        <p:sp>
          <p:nvSpPr>
            <p:cNvPr id="66" name="TextBox 65">
              <a:extLst>
                <a:ext uri="{FF2B5EF4-FFF2-40B4-BE49-F238E27FC236}">
                  <a16:creationId xmlns:a16="http://schemas.microsoft.com/office/drawing/2014/main" id="{716C47E5-FEFA-4E40-BE48-D125BFC6B2C2}"/>
                </a:ext>
              </a:extLst>
            </p:cNvPr>
            <p:cNvSpPr txBox="1"/>
            <p:nvPr/>
          </p:nvSpPr>
          <p:spPr>
            <a:xfrm>
              <a:off x="2079598" y="4501722"/>
              <a:ext cx="2262901" cy="646331"/>
            </a:xfrm>
            <a:prstGeom prst="rect">
              <a:avLst/>
            </a:prstGeom>
            <a:noFill/>
          </p:spPr>
          <p:txBody>
            <a:bodyPr wrap="square" rtlCol="0">
              <a:spAutoFit/>
            </a:bodyPr>
            <a:lstStyle/>
            <a:p>
              <a:pPr algn="r"/>
              <a:r>
                <a:rPr lang="en-US" altLang="ko-KR" sz="1200" dirty="0">
                  <a:solidFill>
                    <a:schemeClr val="bg1"/>
                  </a:solidFill>
                  <a:latin typeface="Arial" pitchFamily="34" charset="0"/>
                  <a:cs typeface="Arial" pitchFamily="34" charset="0"/>
                </a:rPr>
                <a:t>You can simply impress your audience and add a unique zing and appeal to your Presentations.</a:t>
              </a:r>
            </a:p>
          </p:txBody>
        </p:sp>
        <p:sp>
          <p:nvSpPr>
            <p:cNvPr id="67" name="TextBox 66">
              <a:extLst>
                <a:ext uri="{FF2B5EF4-FFF2-40B4-BE49-F238E27FC236}">
                  <a16:creationId xmlns:a16="http://schemas.microsoft.com/office/drawing/2014/main" id="{E79AA556-B08A-431F-9BC8-30CBF6F7ECDD}"/>
                </a:ext>
              </a:extLst>
            </p:cNvPr>
            <p:cNvSpPr txBox="1"/>
            <p:nvPr/>
          </p:nvSpPr>
          <p:spPr>
            <a:xfrm>
              <a:off x="2079598" y="4257726"/>
              <a:ext cx="2262901" cy="307777"/>
            </a:xfrm>
            <a:prstGeom prst="rect">
              <a:avLst/>
            </a:prstGeom>
            <a:noFill/>
          </p:spPr>
          <p:txBody>
            <a:bodyPr wrap="square" rtlCol="0">
              <a:spAutoFit/>
            </a:bodyPr>
            <a:lstStyle/>
            <a:p>
              <a:pPr algn="r"/>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243809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55644F8-BA32-4062-B9E9-FCB1CB15C923}"/>
              </a:ext>
            </a:extLst>
          </p:cNvPr>
          <p:cNvSpPr>
            <a:spLocks noGrp="1"/>
          </p:cNvSpPr>
          <p:nvPr>
            <p:ph type="pic" idx="12"/>
          </p:nvPr>
        </p:nvSpPr>
        <p:spPr/>
      </p:sp>
      <p:sp>
        <p:nvSpPr>
          <p:cNvPr id="4" name="TextBox 3">
            <a:extLst>
              <a:ext uri="{FF2B5EF4-FFF2-40B4-BE49-F238E27FC236}">
                <a16:creationId xmlns:a16="http://schemas.microsoft.com/office/drawing/2014/main" id="{8037154A-036F-423F-86F9-05DA9CCA7D40}"/>
              </a:ext>
            </a:extLst>
          </p:cNvPr>
          <p:cNvSpPr txBox="1"/>
          <p:nvPr/>
        </p:nvSpPr>
        <p:spPr>
          <a:xfrm>
            <a:off x="665460" y="1200150"/>
            <a:ext cx="3322339" cy="338554"/>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5" name="TextBox 4">
            <a:extLst>
              <a:ext uri="{FF2B5EF4-FFF2-40B4-BE49-F238E27FC236}">
                <a16:creationId xmlns:a16="http://schemas.microsoft.com/office/drawing/2014/main" id="{757F0D0B-04F9-4693-A301-89446B1154CC}"/>
              </a:ext>
            </a:extLst>
          </p:cNvPr>
          <p:cNvSpPr txBox="1"/>
          <p:nvPr/>
        </p:nvSpPr>
        <p:spPr>
          <a:xfrm>
            <a:off x="665460" y="1637162"/>
            <a:ext cx="3322339" cy="338554"/>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6" name="TextBox 5">
            <a:extLst>
              <a:ext uri="{FF2B5EF4-FFF2-40B4-BE49-F238E27FC236}">
                <a16:creationId xmlns:a16="http://schemas.microsoft.com/office/drawing/2014/main" id="{D0DC1EAA-7FB7-4C5F-84A0-08516E54193C}"/>
              </a:ext>
            </a:extLst>
          </p:cNvPr>
          <p:cNvSpPr txBox="1"/>
          <p:nvPr/>
        </p:nvSpPr>
        <p:spPr>
          <a:xfrm>
            <a:off x="665460" y="2074174"/>
            <a:ext cx="3322339" cy="338554"/>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7" name="TextBox 6">
            <a:extLst>
              <a:ext uri="{FF2B5EF4-FFF2-40B4-BE49-F238E27FC236}">
                <a16:creationId xmlns:a16="http://schemas.microsoft.com/office/drawing/2014/main" id="{08292A61-3A5A-4C59-807C-B7598E78394D}"/>
              </a:ext>
            </a:extLst>
          </p:cNvPr>
          <p:cNvSpPr txBox="1"/>
          <p:nvPr/>
        </p:nvSpPr>
        <p:spPr>
          <a:xfrm>
            <a:off x="665460" y="2492136"/>
            <a:ext cx="3322339" cy="338554"/>
          </a:xfrm>
          <a:prstGeom prst="rect">
            <a:avLst/>
          </a:prstGeom>
          <a:noFill/>
        </p:spPr>
        <p:txBody>
          <a:bodyPr wrap="square" rtlCol="0">
            <a:spAutoFit/>
          </a:bodyPr>
          <a:lstStyle/>
          <a:p>
            <a:pPr algn="ctr"/>
            <a:r>
              <a:rPr lang="en-US" altLang="ko-KR" sz="1600" b="1" dirty="0">
                <a:solidFill>
                  <a:schemeClr val="bg1"/>
                </a:solidFill>
              </a:rPr>
              <a:t>Simple PowerPoint Presentation</a:t>
            </a:r>
            <a:endParaRPr lang="ko-KR" altLang="en-US" sz="1600" b="1" dirty="0">
              <a:solidFill>
                <a:schemeClr val="bg1"/>
              </a:solidFill>
            </a:endParaRPr>
          </a:p>
        </p:txBody>
      </p:sp>
      <p:sp>
        <p:nvSpPr>
          <p:cNvPr id="8" name="TextBox 7">
            <a:extLst>
              <a:ext uri="{FF2B5EF4-FFF2-40B4-BE49-F238E27FC236}">
                <a16:creationId xmlns:a16="http://schemas.microsoft.com/office/drawing/2014/main" id="{2BA2BF10-BAB4-4366-AA3D-1FB127E773F8}"/>
              </a:ext>
            </a:extLst>
          </p:cNvPr>
          <p:cNvSpPr txBox="1"/>
          <p:nvPr/>
        </p:nvSpPr>
        <p:spPr>
          <a:xfrm>
            <a:off x="665459" y="4865817"/>
            <a:ext cx="3322339" cy="1200329"/>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You can simply impress your audience and add a unique zing and appeal to your Presentations. </a:t>
            </a:r>
          </a:p>
        </p:txBody>
      </p:sp>
      <p:sp>
        <p:nvSpPr>
          <p:cNvPr id="11" name="Rectangle: Rounded Corners 10">
            <a:extLst>
              <a:ext uri="{FF2B5EF4-FFF2-40B4-BE49-F238E27FC236}">
                <a16:creationId xmlns:a16="http://schemas.microsoft.com/office/drawing/2014/main" id="{BB959BDF-C294-49F1-AEE2-442780D2AFD7}"/>
              </a:ext>
            </a:extLst>
          </p:cNvPr>
          <p:cNvSpPr/>
          <p:nvPr/>
        </p:nvSpPr>
        <p:spPr>
          <a:xfrm>
            <a:off x="506896" y="765313"/>
            <a:ext cx="7265504" cy="5327376"/>
          </a:xfrm>
          <a:prstGeom prst="roundRect">
            <a:avLst>
              <a:gd name="adj" fmla="val 56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D1BCDF-5C22-4211-B425-4B88DBAA45FB}"/>
              </a:ext>
            </a:extLst>
          </p:cNvPr>
          <p:cNvSpPr txBox="1"/>
          <p:nvPr/>
        </p:nvSpPr>
        <p:spPr>
          <a:xfrm rot="16200000">
            <a:off x="-1840019" y="3244331"/>
            <a:ext cx="5595731" cy="369332"/>
          </a:xfrm>
          <a:prstGeom prst="rect">
            <a:avLst/>
          </a:prstGeom>
          <a:noFill/>
        </p:spPr>
        <p:txBody>
          <a:bodyPr wrap="square" rtlCol="0" anchor="ctr">
            <a:spAutoFit/>
          </a:bodyPr>
          <a:lstStyle/>
          <a:p>
            <a:pPr algn="ctr"/>
            <a:r>
              <a:rPr lang="en-US" altLang="ko-KR" b="1" spc="600" dirty="0">
                <a:solidFill>
                  <a:schemeClr val="bg1"/>
                </a:solidFill>
                <a:cs typeface="Arial" pitchFamily="34" charset="0"/>
              </a:rPr>
              <a:t>AWESOM </a:t>
            </a:r>
            <a:r>
              <a:rPr lang="en-GB" altLang="ko-KR" b="1" spc="600" dirty="0">
                <a:solidFill>
                  <a:schemeClr val="bg1"/>
                </a:solidFill>
                <a:cs typeface="Arial" pitchFamily="34" charset="0"/>
              </a:rPr>
              <a:t>S</a:t>
            </a:r>
            <a:r>
              <a:rPr lang="en-US" altLang="ko-KR" b="1" spc="600" dirty="0">
                <a:solidFill>
                  <a:schemeClr val="bg1"/>
                </a:solidFill>
                <a:cs typeface="Arial" pitchFamily="34" charset="0"/>
              </a:rPr>
              <a:t>LIDE</a:t>
            </a:r>
            <a:endParaRPr lang="ko-KR" altLang="en-US" b="1" spc="600" dirty="0">
              <a:solidFill>
                <a:schemeClr val="bg1"/>
              </a:solidFill>
              <a:cs typeface="Arial" pitchFamily="34" charset="0"/>
            </a:endParaRPr>
          </a:p>
        </p:txBody>
      </p:sp>
      <p:sp>
        <p:nvSpPr>
          <p:cNvPr id="16" name="TextBox 15">
            <a:extLst>
              <a:ext uri="{FF2B5EF4-FFF2-40B4-BE49-F238E27FC236}">
                <a16:creationId xmlns:a16="http://schemas.microsoft.com/office/drawing/2014/main" id="{EA73AD13-1918-4A34-A374-D121AF993915}"/>
              </a:ext>
            </a:extLst>
          </p:cNvPr>
          <p:cNvSpPr txBox="1"/>
          <p:nvPr/>
        </p:nvSpPr>
        <p:spPr>
          <a:xfrm>
            <a:off x="2872408" y="1263780"/>
            <a:ext cx="4220419" cy="430887"/>
          </a:xfrm>
          <a:prstGeom prst="rect">
            <a:avLst/>
          </a:prstGeom>
          <a:noFill/>
        </p:spPr>
        <p:txBody>
          <a:bodyPr wrap="square" rtlCol="0" anchor="ctr">
            <a:spAutoFit/>
          </a:bodyPr>
          <a:lstStyle/>
          <a:p>
            <a:pPr algn="r"/>
            <a:r>
              <a:rPr lang="en-GB" altLang="ko-KR" sz="1100" dirty="0">
                <a:solidFill>
                  <a:schemeClr val="bg1"/>
                </a:solidFill>
                <a:cs typeface="Arial" pitchFamily="34" charset="0"/>
              </a:rPr>
              <a:t>L</a:t>
            </a:r>
            <a:r>
              <a:rPr lang="en-US" altLang="ko-KR" sz="1100" dirty="0">
                <a:solidFill>
                  <a:schemeClr val="bg1"/>
                </a:solidFill>
                <a:cs typeface="Arial" pitchFamily="34" charset="0"/>
              </a:rPr>
              <a:t>OREM IPSUM DOLOR SIT AMET,</a:t>
            </a:r>
          </a:p>
          <a:p>
            <a:pPr algn="r"/>
            <a:r>
              <a:rPr lang="en-US" altLang="ko-KR" sz="1100" dirty="0">
                <a:solidFill>
                  <a:schemeClr val="bg1"/>
                </a:solidFill>
                <a:cs typeface="Arial" pitchFamily="34" charset="0"/>
              </a:rPr>
              <a:t>CU USU AGAM INTEGRE IMPEDIT.</a:t>
            </a:r>
            <a:endParaRPr lang="ko-KR" altLang="en-US" sz="1100" dirty="0">
              <a:solidFill>
                <a:schemeClr val="bg1"/>
              </a:solidFill>
              <a:cs typeface="Arial" pitchFamily="34" charset="0"/>
            </a:endParaRPr>
          </a:p>
        </p:txBody>
      </p:sp>
      <p:sp>
        <p:nvSpPr>
          <p:cNvPr id="17" name="TextBox 16">
            <a:extLst>
              <a:ext uri="{FF2B5EF4-FFF2-40B4-BE49-F238E27FC236}">
                <a16:creationId xmlns:a16="http://schemas.microsoft.com/office/drawing/2014/main" id="{1C053123-AF32-479D-AB66-56C1AC91A02D}"/>
              </a:ext>
            </a:extLst>
          </p:cNvPr>
          <p:cNvSpPr txBox="1"/>
          <p:nvPr/>
        </p:nvSpPr>
        <p:spPr>
          <a:xfrm>
            <a:off x="2872409" y="1796549"/>
            <a:ext cx="4220420" cy="1938992"/>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Get a modern PowerPoint  Presentation that is beautifully designed. Easy to change colors, photos and Text. I hope and I believe that this Template will your Time, Money and Reputation. Easy to change colors, photos and Text. Get a modern PowerPoint  Presentation that is beautifully designed. </a:t>
            </a:r>
          </a:p>
          <a:p>
            <a:pPr algn="r"/>
            <a:endParaRPr lang="en-US" altLang="ko-KR" sz="1200" dirty="0">
              <a:solidFill>
                <a:schemeClr val="bg1"/>
              </a:solidFill>
              <a:cs typeface="Arial" pitchFamily="34" charset="0"/>
            </a:endParaRPr>
          </a:p>
          <a:p>
            <a:pPr algn="r"/>
            <a:r>
              <a:rPr lang="en-US" altLang="ko-KR" sz="1200" dirty="0">
                <a:solidFill>
                  <a:schemeClr val="bg1"/>
                </a:solidFill>
                <a:cs typeface="Arial" pitchFamily="34" charset="0"/>
              </a:rPr>
              <a:t>Get a modern PowerPoint  Presentation that is beautifully designed. Easy to change colors, photos and Text.</a:t>
            </a:r>
          </a:p>
        </p:txBody>
      </p:sp>
      <p:sp>
        <p:nvSpPr>
          <p:cNvPr id="18" name="TextBox 17">
            <a:extLst>
              <a:ext uri="{FF2B5EF4-FFF2-40B4-BE49-F238E27FC236}">
                <a16:creationId xmlns:a16="http://schemas.microsoft.com/office/drawing/2014/main" id="{478DDFDA-006A-41CA-8412-1C9C63990E27}"/>
              </a:ext>
            </a:extLst>
          </p:cNvPr>
          <p:cNvSpPr txBox="1"/>
          <p:nvPr/>
        </p:nvSpPr>
        <p:spPr>
          <a:xfrm>
            <a:off x="3379303" y="4260294"/>
            <a:ext cx="3713524" cy="1569660"/>
          </a:xfrm>
          <a:prstGeom prst="rect">
            <a:avLst/>
          </a:prstGeom>
          <a:noFill/>
        </p:spPr>
        <p:txBody>
          <a:bodyPr wrap="square" rtlCol="0" anchor="ctr">
            <a:spAutoFit/>
          </a:bodyPr>
          <a:lstStyle/>
          <a:p>
            <a:pPr algn="r"/>
            <a:r>
              <a:rPr lang="en-US" altLang="ko-KR" sz="4800" b="1" dirty="0">
                <a:solidFill>
                  <a:schemeClr val="bg1"/>
                </a:solidFill>
                <a:cs typeface="Arial" pitchFamily="34" charset="0"/>
              </a:rPr>
              <a:t>AWESOME</a:t>
            </a:r>
          </a:p>
          <a:p>
            <a:pPr algn="r"/>
            <a:r>
              <a:rPr lang="en-GB" altLang="ko-KR" sz="4800" b="1" dirty="0">
                <a:solidFill>
                  <a:schemeClr val="bg1"/>
                </a:solidFill>
                <a:cs typeface="Arial" pitchFamily="34" charset="0"/>
              </a:rPr>
              <a:t>S</a:t>
            </a:r>
            <a:r>
              <a:rPr lang="en-US" altLang="ko-KR" sz="4800" b="1" dirty="0">
                <a:solidFill>
                  <a:schemeClr val="bg1"/>
                </a:solidFill>
                <a:cs typeface="Arial" pitchFamily="34" charset="0"/>
              </a:rPr>
              <a:t>LIDE</a:t>
            </a:r>
            <a:endParaRPr lang="ko-KR" altLang="en-US" sz="4800" b="1" dirty="0">
              <a:solidFill>
                <a:schemeClr val="bg1"/>
              </a:solidFill>
              <a:cs typeface="Arial" pitchFamily="34" charset="0"/>
            </a:endParaRPr>
          </a:p>
        </p:txBody>
      </p:sp>
      <p:sp>
        <p:nvSpPr>
          <p:cNvPr id="19" name="TextBox 18">
            <a:extLst>
              <a:ext uri="{FF2B5EF4-FFF2-40B4-BE49-F238E27FC236}">
                <a16:creationId xmlns:a16="http://schemas.microsoft.com/office/drawing/2014/main" id="{98D5E0DA-3A9B-4236-B08C-0C5A2BF7A8A5}"/>
              </a:ext>
            </a:extLst>
          </p:cNvPr>
          <p:cNvSpPr txBox="1"/>
          <p:nvPr/>
        </p:nvSpPr>
        <p:spPr>
          <a:xfrm>
            <a:off x="404501" y="34946"/>
            <a:ext cx="11382998" cy="461665"/>
          </a:xfrm>
          <a:prstGeom prst="rect">
            <a:avLst/>
          </a:prstGeom>
          <a:noFill/>
        </p:spPr>
        <p:txBody>
          <a:bodyPr wrap="square" rtlCol="0">
            <a:spAutoFit/>
          </a:bodyPr>
          <a:lstStyle/>
          <a:p>
            <a:pPr algn="dist"/>
            <a:r>
              <a:rPr lang="en-US" altLang="ko-KR" sz="2400" b="1" dirty="0">
                <a:solidFill>
                  <a:schemeClr val="accent2"/>
                </a:solidFill>
              </a:rPr>
              <a:t>Orange Po</a:t>
            </a:r>
            <a:r>
              <a:rPr lang="en-US" altLang="ko-KR" sz="2400" b="1" dirty="0">
                <a:solidFill>
                  <a:schemeClr val="bg1"/>
                </a:solidFill>
              </a:rPr>
              <a:t>rtfolio Designed</a:t>
            </a:r>
          </a:p>
        </p:txBody>
      </p:sp>
    </p:spTree>
    <p:extLst>
      <p:ext uri="{BB962C8B-B14F-4D97-AF65-F5344CB8AC3E}">
        <p14:creationId xmlns:p14="http://schemas.microsoft.com/office/powerpoint/2010/main" val="368342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46FD463-0E12-4DED-BE0E-A4CE44E4CAAB}"/>
              </a:ext>
            </a:extLst>
          </p:cNvPr>
          <p:cNvGrpSpPr/>
          <p:nvPr/>
        </p:nvGrpSpPr>
        <p:grpSpPr>
          <a:xfrm>
            <a:off x="3692430" y="353972"/>
            <a:ext cx="7642824" cy="6158071"/>
            <a:chOff x="3466274" y="341940"/>
            <a:chExt cx="7760691" cy="6158071"/>
          </a:xfrm>
        </p:grpSpPr>
        <p:sp>
          <p:nvSpPr>
            <p:cNvPr id="30" name="Graphic 27">
              <a:extLst>
                <a:ext uri="{FF2B5EF4-FFF2-40B4-BE49-F238E27FC236}">
                  <a16:creationId xmlns:a16="http://schemas.microsoft.com/office/drawing/2014/main" id="{96980BE3-5465-4CF7-8B6A-5C0B09A13B3B}"/>
                </a:ext>
              </a:extLst>
            </p:cNvPr>
            <p:cNvSpPr/>
            <p:nvPr/>
          </p:nvSpPr>
          <p:spPr>
            <a:xfrm rot="318870">
              <a:off x="3466274" y="341940"/>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noFill/>
            <a:ln w="60325" cap="flat">
              <a:solidFill>
                <a:schemeClr val="tx1">
                  <a:lumMod val="85000"/>
                  <a:lumOff val="15000"/>
                </a:schemeClr>
              </a:solidFill>
              <a:prstDash val="solid"/>
              <a:miter/>
            </a:ln>
          </p:spPr>
          <p:txBody>
            <a:bodyPr rtlCol="0" anchor="ctr"/>
            <a:lstStyle/>
            <a:p>
              <a:endParaRPr lang="en-US"/>
            </a:p>
          </p:txBody>
        </p:sp>
        <p:sp>
          <p:nvSpPr>
            <p:cNvPr id="29" name="Graphic 27">
              <a:extLst>
                <a:ext uri="{FF2B5EF4-FFF2-40B4-BE49-F238E27FC236}">
                  <a16:creationId xmlns:a16="http://schemas.microsoft.com/office/drawing/2014/main" id="{E9120168-26FE-473D-9234-D8F450AEF3CD}"/>
                </a:ext>
              </a:extLst>
            </p:cNvPr>
            <p:cNvSpPr/>
            <p:nvPr/>
          </p:nvSpPr>
          <p:spPr>
            <a:xfrm>
              <a:off x="3470286" y="357988"/>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solidFill>
              <a:schemeClr val="bg1"/>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E068DFA-BF26-4E8D-9A91-5EB5416AABA0}"/>
              </a:ext>
            </a:extLst>
          </p:cNvPr>
          <p:cNvGrpSpPr/>
          <p:nvPr/>
        </p:nvGrpSpPr>
        <p:grpSpPr>
          <a:xfrm rot="10800000">
            <a:off x="3613787" y="5997193"/>
            <a:ext cx="599324" cy="448300"/>
            <a:chOff x="8512592" y="1202677"/>
            <a:chExt cx="872030" cy="652286"/>
          </a:xfrm>
        </p:grpSpPr>
        <p:sp>
          <p:nvSpPr>
            <p:cNvPr id="17" name="Freeform: Shape 16">
              <a:extLst>
                <a:ext uri="{FF2B5EF4-FFF2-40B4-BE49-F238E27FC236}">
                  <a16:creationId xmlns:a16="http://schemas.microsoft.com/office/drawing/2014/main" id="{862C7ABB-9B97-4CFD-B1DC-97069247E86C}"/>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FAD682-79A9-4DD8-A098-D11A63AC7C18}"/>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2E2B7F9A-9293-4F1C-A092-167CFD226023}"/>
              </a:ext>
            </a:extLst>
          </p:cNvPr>
          <p:cNvGrpSpPr/>
          <p:nvPr/>
        </p:nvGrpSpPr>
        <p:grpSpPr>
          <a:xfrm>
            <a:off x="10675336" y="341373"/>
            <a:ext cx="599324" cy="448300"/>
            <a:chOff x="8512592" y="1202677"/>
            <a:chExt cx="872030" cy="652286"/>
          </a:xfrm>
        </p:grpSpPr>
        <p:sp>
          <p:nvSpPr>
            <p:cNvPr id="13" name="Freeform: Shape 12">
              <a:extLst>
                <a:ext uri="{FF2B5EF4-FFF2-40B4-BE49-F238E27FC236}">
                  <a16:creationId xmlns:a16="http://schemas.microsoft.com/office/drawing/2014/main" id="{22852459-ABC2-4CA2-9D59-A2AA832200DD}"/>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F99940-5E76-4BC2-98B4-2BEBB677F0CF}"/>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sp>
        <p:nvSpPr>
          <p:cNvPr id="2" name="TextBox 1"/>
          <p:cNvSpPr txBox="1"/>
          <p:nvPr/>
        </p:nvSpPr>
        <p:spPr>
          <a:xfrm>
            <a:off x="353629" y="307667"/>
            <a:ext cx="3261041" cy="1754326"/>
          </a:xfrm>
          <a:prstGeom prst="rect">
            <a:avLst/>
          </a:prstGeom>
          <a:noFill/>
        </p:spPr>
        <p:txBody>
          <a:bodyPr wrap="square" rtlCol="0" anchor="ctr">
            <a:spAutoFit/>
          </a:bodyPr>
          <a:lstStyle/>
          <a:p>
            <a:r>
              <a:rPr lang="en-US" altLang="ko-KR" sz="5400">
                <a:solidFill>
                  <a:schemeClr val="bg1"/>
                </a:solidFill>
                <a:cs typeface="Arial" pitchFamily="34" charset="0"/>
              </a:rPr>
              <a:t>Kết cấu báo cáo</a:t>
            </a:r>
            <a:endParaRPr lang="ko-KR" altLang="en-US" sz="5400" dirty="0">
              <a:solidFill>
                <a:schemeClr val="bg1"/>
              </a:solidFill>
              <a:cs typeface="Arial" pitchFamily="34" charset="0"/>
            </a:endParaRPr>
          </a:p>
        </p:txBody>
      </p:sp>
      <p:grpSp>
        <p:nvGrpSpPr>
          <p:cNvPr id="37" name="Group 36">
            <a:extLst>
              <a:ext uri="{FF2B5EF4-FFF2-40B4-BE49-F238E27FC236}">
                <a16:creationId xmlns:a16="http://schemas.microsoft.com/office/drawing/2014/main" id="{6B26CD95-7E6E-45D9-8ED4-93D7923498B8}"/>
              </a:ext>
            </a:extLst>
          </p:cNvPr>
          <p:cNvGrpSpPr/>
          <p:nvPr/>
        </p:nvGrpSpPr>
        <p:grpSpPr>
          <a:xfrm>
            <a:off x="4473138" y="494985"/>
            <a:ext cx="5938122" cy="902769"/>
            <a:chOff x="6102442" y="1483456"/>
            <a:chExt cx="5938122" cy="902769"/>
          </a:xfrm>
        </p:grpSpPr>
        <p:sp>
          <p:nvSpPr>
            <p:cNvPr id="8" name="TextBox 7"/>
            <p:cNvSpPr txBox="1"/>
            <p:nvPr/>
          </p:nvSpPr>
          <p:spPr>
            <a:xfrm>
              <a:off x="6891895" y="2109226"/>
              <a:ext cx="5148669" cy="276999"/>
            </a:xfrm>
            <a:prstGeom prst="rect">
              <a:avLst/>
            </a:prstGeom>
            <a:noFill/>
          </p:spPr>
          <p:txBody>
            <a:bodyPr wrap="square" rtlCol="0">
              <a:spAutoFit/>
            </a:bodyPr>
            <a:lstStyle/>
            <a:p>
              <a:r>
                <a:rPr lang="en-US" altLang="ko-KR" sz="1200">
                  <a:cs typeface="Arial" pitchFamily="34" charset="0"/>
                </a:rPr>
                <a:t>Mô tả bài toán</a:t>
              </a:r>
              <a:endParaRPr lang="en-US" altLang="ko-KR" sz="1200" dirty="0">
                <a:cs typeface="Arial" pitchFamily="34" charset="0"/>
              </a:endParaRPr>
            </a:p>
          </p:txBody>
        </p:sp>
        <p:grpSp>
          <p:nvGrpSpPr>
            <p:cNvPr id="36" name="Group 35">
              <a:extLst>
                <a:ext uri="{FF2B5EF4-FFF2-40B4-BE49-F238E27FC236}">
                  <a16:creationId xmlns:a16="http://schemas.microsoft.com/office/drawing/2014/main" id="{30AAA164-8D70-4ABA-9D97-5162FC5CEF25}"/>
                </a:ext>
              </a:extLst>
            </p:cNvPr>
            <p:cNvGrpSpPr/>
            <p:nvPr/>
          </p:nvGrpSpPr>
          <p:grpSpPr>
            <a:xfrm>
              <a:off x="6102442" y="1483456"/>
              <a:ext cx="5419664" cy="777510"/>
              <a:chOff x="6102442" y="1483456"/>
              <a:chExt cx="5419664" cy="777510"/>
            </a:xfrm>
          </p:grpSpPr>
          <p:sp>
            <p:nvSpPr>
              <p:cNvPr id="9" name="TextBox 8"/>
              <p:cNvSpPr txBox="1"/>
              <p:nvPr/>
            </p:nvSpPr>
            <p:spPr>
              <a:xfrm>
                <a:off x="6860266" y="1678152"/>
                <a:ext cx="4661840" cy="507831"/>
              </a:xfrm>
              <a:prstGeom prst="rect">
                <a:avLst/>
              </a:prstGeom>
              <a:noFill/>
            </p:spPr>
            <p:txBody>
              <a:bodyPr wrap="square" lIns="108000" rIns="108000" rtlCol="0">
                <a:spAutoFit/>
              </a:bodyPr>
              <a:lstStyle/>
              <a:p>
                <a:r>
                  <a:rPr lang="en-US" altLang="ko-KR" sz="2700" b="1">
                    <a:cs typeface="Arial" pitchFamily="34" charset="0"/>
                  </a:rPr>
                  <a:t>Tóm tắt</a:t>
                </a:r>
                <a:endParaRPr lang="ko-KR" altLang="en-US" sz="2700" b="1" dirty="0">
                  <a:cs typeface="Arial" pitchFamily="34" charset="0"/>
                </a:endParaRPr>
              </a:p>
            </p:txBody>
          </p:sp>
          <p:sp>
            <p:nvSpPr>
              <p:cNvPr id="7" name="TextBox 6"/>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cs typeface="Arial" pitchFamily="34" charset="0"/>
                  </a:rPr>
                  <a:t>01</a:t>
                </a:r>
                <a:endParaRPr lang="ko-KR" altLang="en-US" sz="4400" b="1" dirty="0">
                  <a:cs typeface="Arial" pitchFamily="34" charset="0"/>
                </a:endParaRPr>
              </a:p>
            </p:txBody>
          </p:sp>
        </p:grpSp>
      </p:grpSp>
      <p:sp>
        <p:nvSpPr>
          <p:cNvPr id="31" name="Freeform: Shape 30">
            <a:extLst>
              <a:ext uri="{FF2B5EF4-FFF2-40B4-BE49-F238E27FC236}">
                <a16:creationId xmlns:a16="http://schemas.microsoft.com/office/drawing/2014/main" id="{500682AE-A4A0-4270-AE66-087117F5C51C}"/>
              </a:ext>
            </a:extLst>
          </p:cNvPr>
          <p:cNvSpPr/>
          <p:nvPr/>
        </p:nvSpPr>
        <p:spPr>
          <a:xfrm>
            <a:off x="3365857" y="412507"/>
            <a:ext cx="550184" cy="641880"/>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3477F5EB-1126-4512-8F28-20F7D0E8B564}"/>
              </a:ext>
            </a:extLst>
          </p:cNvPr>
          <p:cNvGrpSpPr/>
          <p:nvPr/>
        </p:nvGrpSpPr>
        <p:grpSpPr>
          <a:xfrm>
            <a:off x="11166551" y="5847926"/>
            <a:ext cx="864928" cy="788837"/>
            <a:chOff x="10305635" y="3839796"/>
            <a:chExt cx="722004" cy="658486"/>
          </a:xfrm>
        </p:grpSpPr>
        <p:sp>
          <p:nvSpPr>
            <p:cNvPr id="32" name="Freeform: Shape 31">
              <a:extLst>
                <a:ext uri="{FF2B5EF4-FFF2-40B4-BE49-F238E27FC236}">
                  <a16:creationId xmlns:a16="http://schemas.microsoft.com/office/drawing/2014/main" id="{E30DFC98-67A0-4ED4-BB35-D0D1C11F2703}"/>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0A72930-D526-469C-B996-287B01BA6249}"/>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3CF590C0-C03A-439A-AA3F-7A73E0E85F18}"/>
              </a:ext>
            </a:extLst>
          </p:cNvPr>
          <p:cNvGrpSpPr/>
          <p:nvPr/>
        </p:nvGrpSpPr>
        <p:grpSpPr>
          <a:xfrm>
            <a:off x="4465620" y="2380466"/>
            <a:ext cx="5938122" cy="894380"/>
            <a:chOff x="6102442" y="1483456"/>
            <a:chExt cx="5938122" cy="894380"/>
          </a:xfrm>
        </p:grpSpPr>
        <p:sp>
          <p:nvSpPr>
            <p:cNvPr id="66" name="TextBox 65">
              <a:extLst>
                <a:ext uri="{FF2B5EF4-FFF2-40B4-BE49-F238E27FC236}">
                  <a16:creationId xmlns:a16="http://schemas.microsoft.com/office/drawing/2014/main" id="{8A847369-F1D5-4506-BFB8-9010A353F3E9}"/>
                </a:ext>
              </a:extLst>
            </p:cNvPr>
            <p:cNvSpPr txBox="1"/>
            <p:nvPr/>
          </p:nvSpPr>
          <p:spPr>
            <a:xfrm>
              <a:off x="6891895" y="2100837"/>
              <a:ext cx="5148669" cy="276999"/>
            </a:xfrm>
            <a:prstGeom prst="rect">
              <a:avLst/>
            </a:prstGeom>
            <a:noFill/>
          </p:spPr>
          <p:txBody>
            <a:bodyPr wrap="square" rtlCol="0">
              <a:spAutoFit/>
            </a:bodyPr>
            <a:lstStyle/>
            <a:p>
              <a:r>
                <a:rPr lang="en-US" altLang="ko-KR" sz="1200">
                  <a:cs typeface="Arial" pitchFamily="34" charset="0"/>
                </a:rPr>
                <a:t>Mô tả, phân chia, tiền xử lý dữ liệu</a:t>
              </a:r>
              <a:endParaRPr lang="en-US" altLang="ko-KR" sz="1200" dirty="0">
                <a:cs typeface="Arial" pitchFamily="34" charset="0"/>
              </a:endParaRPr>
            </a:p>
          </p:txBody>
        </p:sp>
        <p:grpSp>
          <p:nvGrpSpPr>
            <p:cNvPr id="67" name="Group 66">
              <a:extLst>
                <a:ext uri="{FF2B5EF4-FFF2-40B4-BE49-F238E27FC236}">
                  <a16:creationId xmlns:a16="http://schemas.microsoft.com/office/drawing/2014/main" id="{FC9F4142-822B-4F68-AC6F-F414E3F7CA2D}"/>
                </a:ext>
              </a:extLst>
            </p:cNvPr>
            <p:cNvGrpSpPr/>
            <p:nvPr/>
          </p:nvGrpSpPr>
          <p:grpSpPr>
            <a:xfrm>
              <a:off x="6102442" y="1483456"/>
              <a:ext cx="5419664" cy="777510"/>
              <a:chOff x="6102442" y="1483456"/>
              <a:chExt cx="5419664" cy="777510"/>
            </a:xfrm>
          </p:grpSpPr>
          <p:sp>
            <p:nvSpPr>
              <p:cNvPr id="68" name="TextBox 67">
                <a:extLst>
                  <a:ext uri="{FF2B5EF4-FFF2-40B4-BE49-F238E27FC236}">
                    <a16:creationId xmlns:a16="http://schemas.microsoft.com/office/drawing/2014/main" id="{EC6D881C-70FF-4C4E-AC6D-D4A317B9340A}"/>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a:cs typeface="Arial" pitchFamily="34" charset="0"/>
                  </a:rPr>
                  <a:t>Dữ liệu</a:t>
                </a:r>
                <a:endParaRPr lang="ko-KR" altLang="en-US" sz="2700" b="1" dirty="0">
                  <a:cs typeface="Arial" pitchFamily="34" charset="0"/>
                </a:endParaRPr>
              </a:p>
            </p:txBody>
          </p:sp>
          <p:sp>
            <p:nvSpPr>
              <p:cNvPr id="69" name="TextBox 68">
                <a:extLst>
                  <a:ext uri="{FF2B5EF4-FFF2-40B4-BE49-F238E27FC236}">
                    <a16:creationId xmlns:a16="http://schemas.microsoft.com/office/drawing/2014/main" id="{1DA3248B-3D1A-495D-A0B2-BE6CABC427F6}"/>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a:cs typeface="Arial" pitchFamily="34" charset="0"/>
                  </a:rPr>
                  <a:t>03</a:t>
                </a:r>
                <a:endParaRPr lang="ko-KR" altLang="en-US" sz="4400" b="1" dirty="0">
                  <a:cs typeface="Arial" pitchFamily="34" charset="0"/>
                </a:endParaRPr>
              </a:p>
            </p:txBody>
          </p:sp>
        </p:grpSp>
      </p:grpSp>
      <p:grpSp>
        <p:nvGrpSpPr>
          <p:cNvPr id="70" name="Group 69">
            <a:extLst>
              <a:ext uri="{FF2B5EF4-FFF2-40B4-BE49-F238E27FC236}">
                <a16:creationId xmlns:a16="http://schemas.microsoft.com/office/drawing/2014/main" id="{634507EE-0F26-41C9-B8F6-D81383F7CB14}"/>
              </a:ext>
            </a:extLst>
          </p:cNvPr>
          <p:cNvGrpSpPr/>
          <p:nvPr/>
        </p:nvGrpSpPr>
        <p:grpSpPr>
          <a:xfrm>
            <a:off x="4458961" y="3302248"/>
            <a:ext cx="5938122" cy="902769"/>
            <a:chOff x="6102442" y="1483456"/>
            <a:chExt cx="5938122" cy="902769"/>
          </a:xfrm>
        </p:grpSpPr>
        <p:sp>
          <p:nvSpPr>
            <p:cNvPr id="71" name="TextBox 70">
              <a:extLst>
                <a:ext uri="{FF2B5EF4-FFF2-40B4-BE49-F238E27FC236}">
                  <a16:creationId xmlns:a16="http://schemas.microsoft.com/office/drawing/2014/main" id="{C3A7B427-83B6-4086-AA0E-4184ACF2D94F}"/>
                </a:ext>
              </a:extLst>
            </p:cNvPr>
            <p:cNvSpPr txBox="1"/>
            <p:nvPr/>
          </p:nvSpPr>
          <p:spPr>
            <a:xfrm>
              <a:off x="6891895" y="2109226"/>
              <a:ext cx="5148669" cy="276999"/>
            </a:xfrm>
            <a:prstGeom prst="rect">
              <a:avLst/>
            </a:prstGeom>
            <a:noFill/>
          </p:spPr>
          <p:txBody>
            <a:bodyPr wrap="square" rtlCol="0">
              <a:spAutoFit/>
            </a:bodyPr>
            <a:lstStyle/>
            <a:p>
              <a:r>
                <a:rPr lang="en-US" altLang="ko-KR" sz="1200">
                  <a:cs typeface="Arial" pitchFamily="34" charset="0"/>
                </a:rPr>
                <a:t>Sử dụng thuật toán</a:t>
              </a:r>
              <a:endParaRPr lang="en-US" altLang="ko-KR" sz="1200" dirty="0">
                <a:cs typeface="Arial" pitchFamily="34" charset="0"/>
              </a:endParaRPr>
            </a:p>
          </p:txBody>
        </p:sp>
        <p:grpSp>
          <p:nvGrpSpPr>
            <p:cNvPr id="72" name="Group 71">
              <a:extLst>
                <a:ext uri="{FF2B5EF4-FFF2-40B4-BE49-F238E27FC236}">
                  <a16:creationId xmlns:a16="http://schemas.microsoft.com/office/drawing/2014/main" id="{7C06B573-7716-476E-B7AF-933419F6A02F}"/>
                </a:ext>
              </a:extLst>
            </p:cNvPr>
            <p:cNvGrpSpPr/>
            <p:nvPr/>
          </p:nvGrpSpPr>
          <p:grpSpPr>
            <a:xfrm>
              <a:off x="6102442" y="1483456"/>
              <a:ext cx="5419664" cy="777510"/>
              <a:chOff x="6102442" y="1483456"/>
              <a:chExt cx="5419664" cy="777510"/>
            </a:xfrm>
          </p:grpSpPr>
          <p:sp>
            <p:nvSpPr>
              <p:cNvPr id="73" name="TextBox 72">
                <a:extLst>
                  <a:ext uri="{FF2B5EF4-FFF2-40B4-BE49-F238E27FC236}">
                    <a16:creationId xmlns:a16="http://schemas.microsoft.com/office/drawing/2014/main" id="{214FC0E2-E0E8-4BF3-AA3E-45AFCDA3071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a:cs typeface="Arial" pitchFamily="34" charset="0"/>
                  </a:rPr>
                  <a:t>Giải pháp</a:t>
                </a:r>
                <a:endParaRPr lang="ko-KR" altLang="en-US" sz="2700" b="1" dirty="0">
                  <a:cs typeface="Arial" pitchFamily="34" charset="0"/>
                </a:endParaRPr>
              </a:p>
            </p:txBody>
          </p:sp>
          <p:sp>
            <p:nvSpPr>
              <p:cNvPr id="74" name="TextBox 73">
                <a:extLst>
                  <a:ext uri="{FF2B5EF4-FFF2-40B4-BE49-F238E27FC236}">
                    <a16:creationId xmlns:a16="http://schemas.microsoft.com/office/drawing/2014/main" id="{7C2CC240-6D38-49B7-ABC4-A0E26ECD626C}"/>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a:cs typeface="Arial" pitchFamily="34" charset="0"/>
                  </a:rPr>
                  <a:t>04</a:t>
                </a:r>
                <a:endParaRPr lang="ko-KR" altLang="en-US" sz="4400" b="1" dirty="0">
                  <a:cs typeface="Arial" pitchFamily="34" charset="0"/>
                </a:endParaRPr>
              </a:p>
            </p:txBody>
          </p:sp>
        </p:grpSp>
      </p:grpSp>
      <p:grpSp>
        <p:nvGrpSpPr>
          <p:cNvPr id="75" name="Group 74">
            <a:extLst>
              <a:ext uri="{FF2B5EF4-FFF2-40B4-BE49-F238E27FC236}">
                <a16:creationId xmlns:a16="http://schemas.microsoft.com/office/drawing/2014/main" id="{43C3E12A-DB9F-444F-802E-1C290D185003}"/>
              </a:ext>
            </a:extLst>
          </p:cNvPr>
          <p:cNvGrpSpPr/>
          <p:nvPr/>
        </p:nvGrpSpPr>
        <p:grpSpPr>
          <a:xfrm>
            <a:off x="4463476" y="4249197"/>
            <a:ext cx="5938122" cy="902769"/>
            <a:chOff x="6102442" y="1483456"/>
            <a:chExt cx="5938122" cy="902769"/>
          </a:xfrm>
        </p:grpSpPr>
        <p:sp>
          <p:nvSpPr>
            <p:cNvPr id="76" name="TextBox 75">
              <a:extLst>
                <a:ext uri="{FF2B5EF4-FFF2-40B4-BE49-F238E27FC236}">
                  <a16:creationId xmlns:a16="http://schemas.microsoft.com/office/drawing/2014/main" id="{8CDE5296-E64B-4666-AAED-79D11153A084}"/>
                </a:ext>
              </a:extLst>
            </p:cNvPr>
            <p:cNvSpPr txBox="1"/>
            <p:nvPr/>
          </p:nvSpPr>
          <p:spPr>
            <a:xfrm>
              <a:off x="6891895" y="2109226"/>
              <a:ext cx="5148669" cy="276999"/>
            </a:xfrm>
            <a:prstGeom prst="rect">
              <a:avLst/>
            </a:prstGeom>
            <a:noFill/>
          </p:spPr>
          <p:txBody>
            <a:bodyPr wrap="square" rtlCol="0">
              <a:spAutoFit/>
            </a:bodyPr>
            <a:lstStyle/>
            <a:p>
              <a:r>
                <a:rPr lang="en-US" altLang="ko-KR" sz="1200">
                  <a:cs typeface="Arial" pitchFamily="34" charset="0"/>
                </a:rPr>
                <a:t>Giải thích và đánh giá</a:t>
              </a:r>
              <a:endParaRPr lang="en-US" altLang="ko-KR" sz="1200" dirty="0">
                <a:cs typeface="Arial" pitchFamily="34" charset="0"/>
              </a:endParaRPr>
            </a:p>
          </p:txBody>
        </p:sp>
        <p:grpSp>
          <p:nvGrpSpPr>
            <p:cNvPr id="77" name="Group 76">
              <a:extLst>
                <a:ext uri="{FF2B5EF4-FFF2-40B4-BE49-F238E27FC236}">
                  <a16:creationId xmlns:a16="http://schemas.microsoft.com/office/drawing/2014/main" id="{8581ED4A-C1EB-42CF-A63C-2F045BC790DF}"/>
                </a:ext>
              </a:extLst>
            </p:cNvPr>
            <p:cNvGrpSpPr/>
            <p:nvPr/>
          </p:nvGrpSpPr>
          <p:grpSpPr>
            <a:xfrm>
              <a:off x="6102442" y="1483456"/>
              <a:ext cx="5419664" cy="777510"/>
              <a:chOff x="6102442" y="1483456"/>
              <a:chExt cx="5419664" cy="777510"/>
            </a:xfrm>
          </p:grpSpPr>
          <p:sp>
            <p:nvSpPr>
              <p:cNvPr id="78" name="TextBox 77">
                <a:extLst>
                  <a:ext uri="{FF2B5EF4-FFF2-40B4-BE49-F238E27FC236}">
                    <a16:creationId xmlns:a16="http://schemas.microsoft.com/office/drawing/2014/main" id="{113288A8-7817-4E67-8712-9F374423631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a:cs typeface="Arial" pitchFamily="34" charset="0"/>
                  </a:rPr>
                  <a:t>Thực nghiệm và kết quả</a:t>
                </a:r>
                <a:endParaRPr lang="ko-KR" altLang="en-US" sz="2700" b="1" dirty="0">
                  <a:cs typeface="Arial" pitchFamily="34" charset="0"/>
                </a:endParaRPr>
              </a:p>
            </p:txBody>
          </p:sp>
          <p:sp>
            <p:nvSpPr>
              <p:cNvPr id="79" name="TextBox 78">
                <a:extLst>
                  <a:ext uri="{FF2B5EF4-FFF2-40B4-BE49-F238E27FC236}">
                    <a16:creationId xmlns:a16="http://schemas.microsoft.com/office/drawing/2014/main" id="{E5BCCD7B-5F90-4312-8AFE-DD8687B0D5A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a:cs typeface="Arial" pitchFamily="34" charset="0"/>
                  </a:rPr>
                  <a:t>05</a:t>
                </a:r>
                <a:endParaRPr lang="ko-KR" altLang="en-US" sz="4400" b="1" dirty="0">
                  <a:cs typeface="Arial" pitchFamily="34" charset="0"/>
                </a:endParaRPr>
              </a:p>
            </p:txBody>
          </p:sp>
        </p:grpSp>
      </p:grpSp>
      <p:grpSp>
        <p:nvGrpSpPr>
          <p:cNvPr id="38" name="Group 37">
            <a:extLst>
              <a:ext uri="{FF2B5EF4-FFF2-40B4-BE49-F238E27FC236}">
                <a16:creationId xmlns:a16="http://schemas.microsoft.com/office/drawing/2014/main" id="{CBCBCAD3-3032-40C1-8AD9-F217D49E6F5E}"/>
              </a:ext>
            </a:extLst>
          </p:cNvPr>
          <p:cNvGrpSpPr/>
          <p:nvPr/>
        </p:nvGrpSpPr>
        <p:grpSpPr>
          <a:xfrm>
            <a:off x="4465620" y="1463604"/>
            <a:ext cx="5938122" cy="902769"/>
            <a:chOff x="6102442" y="1483456"/>
            <a:chExt cx="5938122" cy="902769"/>
          </a:xfrm>
        </p:grpSpPr>
        <p:sp>
          <p:nvSpPr>
            <p:cNvPr id="39" name="TextBox 38">
              <a:extLst>
                <a:ext uri="{FF2B5EF4-FFF2-40B4-BE49-F238E27FC236}">
                  <a16:creationId xmlns:a16="http://schemas.microsoft.com/office/drawing/2014/main" id="{2BA7DAC6-35C0-4917-A73C-529CE55F4886}"/>
                </a:ext>
              </a:extLst>
            </p:cNvPr>
            <p:cNvSpPr txBox="1"/>
            <p:nvPr/>
          </p:nvSpPr>
          <p:spPr>
            <a:xfrm>
              <a:off x="6891895" y="2109226"/>
              <a:ext cx="5148669" cy="276999"/>
            </a:xfrm>
            <a:prstGeom prst="rect">
              <a:avLst/>
            </a:prstGeom>
            <a:noFill/>
          </p:spPr>
          <p:txBody>
            <a:bodyPr wrap="square" rtlCol="0">
              <a:spAutoFit/>
            </a:bodyPr>
            <a:lstStyle/>
            <a:p>
              <a:r>
                <a:rPr lang="en-US" altLang="ko-KR" sz="1200">
                  <a:cs typeface="Arial" pitchFamily="34" charset="0"/>
                </a:rPr>
                <a:t>Giải thích và phương pháp sử dụng</a:t>
              </a:r>
              <a:endParaRPr lang="en-US" altLang="ko-KR" sz="1200" dirty="0">
                <a:cs typeface="Arial" pitchFamily="34" charset="0"/>
              </a:endParaRPr>
            </a:p>
          </p:txBody>
        </p:sp>
        <p:grpSp>
          <p:nvGrpSpPr>
            <p:cNvPr id="40" name="Group 39">
              <a:extLst>
                <a:ext uri="{FF2B5EF4-FFF2-40B4-BE49-F238E27FC236}">
                  <a16:creationId xmlns:a16="http://schemas.microsoft.com/office/drawing/2014/main" id="{CD20AFE9-4919-44C6-BA2D-C369B9CAA156}"/>
                </a:ext>
              </a:extLst>
            </p:cNvPr>
            <p:cNvGrpSpPr/>
            <p:nvPr/>
          </p:nvGrpSpPr>
          <p:grpSpPr>
            <a:xfrm>
              <a:off x="6102442" y="1483456"/>
              <a:ext cx="5419664" cy="777510"/>
              <a:chOff x="6102442" y="1483456"/>
              <a:chExt cx="5419664" cy="777510"/>
            </a:xfrm>
          </p:grpSpPr>
          <p:sp>
            <p:nvSpPr>
              <p:cNvPr id="41" name="TextBox 40">
                <a:extLst>
                  <a:ext uri="{FF2B5EF4-FFF2-40B4-BE49-F238E27FC236}">
                    <a16:creationId xmlns:a16="http://schemas.microsoft.com/office/drawing/2014/main" id="{D3F203DC-4F6C-423A-A343-20188E18C612}"/>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a:cs typeface="Arial" pitchFamily="34" charset="0"/>
                  </a:rPr>
                  <a:t>Giới thiệu</a:t>
                </a:r>
                <a:endParaRPr lang="ko-KR" altLang="en-US" sz="2700" b="1" dirty="0">
                  <a:cs typeface="Arial" pitchFamily="34" charset="0"/>
                </a:endParaRPr>
              </a:p>
            </p:txBody>
          </p:sp>
          <p:sp>
            <p:nvSpPr>
              <p:cNvPr id="42" name="TextBox 41">
                <a:extLst>
                  <a:ext uri="{FF2B5EF4-FFF2-40B4-BE49-F238E27FC236}">
                    <a16:creationId xmlns:a16="http://schemas.microsoft.com/office/drawing/2014/main" id="{A7F8EE2E-31BF-415E-9416-9FD5E15334DB}"/>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a:cs typeface="Arial" pitchFamily="34" charset="0"/>
                  </a:rPr>
                  <a:t>02</a:t>
                </a:r>
                <a:endParaRPr lang="ko-KR" altLang="en-US" sz="4400" b="1" dirty="0">
                  <a:cs typeface="Arial" pitchFamily="34" charset="0"/>
                </a:endParaRPr>
              </a:p>
            </p:txBody>
          </p:sp>
        </p:grpSp>
      </p:grpSp>
      <p:grpSp>
        <p:nvGrpSpPr>
          <p:cNvPr id="43" name="Group 42">
            <a:extLst>
              <a:ext uri="{FF2B5EF4-FFF2-40B4-BE49-F238E27FC236}">
                <a16:creationId xmlns:a16="http://schemas.microsoft.com/office/drawing/2014/main" id="{5CC2DD57-F040-4887-9170-D2D481B2622F}"/>
              </a:ext>
            </a:extLst>
          </p:cNvPr>
          <p:cNvGrpSpPr/>
          <p:nvPr/>
        </p:nvGrpSpPr>
        <p:grpSpPr>
          <a:xfrm>
            <a:off x="4462733" y="5257299"/>
            <a:ext cx="5929733" cy="902769"/>
            <a:chOff x="6102442" y="1483456"/>
            <a:chExt cx="5929733" cy="902769"/>
          </a:xfrm>
        </p:grpSpPr>
        <p:sp>
          <p:nvSpPr>
            <p:cNvPr id="44" name="TextBox 43">
              <a:extLst>
                <a:ext uri="{FF2B5EF4-FFF2-40B4-BE49-F238E27FC236}">
                  <a16:creationId xmlns:a16="http://schemas.microsoft.com/office/drawing/2014/main" id="{DE49D389-3CDA-443D-AB35-2AFA60763A7E}"/>
                </a:ext>
              </a:extLst>
            </p:cNvPr>
            <p:cNvSpPr txBox="1"/>
            <p:nvPr/>
          </p:nvSpPr>
          <p:spPr>
            <a:xfrm>
              <a:off x="6883506" y="2109226"/>
              <a:ext cx="5148669" cy="276999"/>
            </a:xfrm>
            <a:prstGeom prst="rect">
              <a:avLst/>
            </a:prstGeom>
            <a:noFill/>
          </p:spPr>
          <p:txBody>
            <a:bodyPr wrap="square" rtlCol="0">
              <a:spAutoFit/>
            </a:bodyPr>
            <a:lstStyle/>
            <a:p>
              <a:r>
                <a:rPr lang="en-US" altLang="ko-KR" sz="1200">
                  <a:cs typeface="Arial" pitchFamily="34" charset="0"/>
                </a:rPr>
                <a:t>Tổng kết, đánh giá các kết quả</a:t>
              </a:r>
              <a:endParaRPr lang="en-US" altLang="ko-KR" sz="1200" dirty="0">
                <a:cs typeface="Arial" pitchFamily="34" charset="0"/>
              </a:endParaRPr>
            </a:p>
          </p:txBody>
        </p:sp>
        <p:grpSp>
          <p:nvGrpSpPr>
            <p:cNvPr id="45" name="Group 44">
              <a:extLst>
                <a:ext uri="{FF2B5EF4-FFF2-40B4-BE49-F238E27FC236}">
                  <a16:creationId xmlns:a16="http://schemas.microsoft.com/office/drawing/2014/main" id="{DD345C34-4A23-4FED-AC77-39BE50F16BC7}"/>
                </a:ext>
              </a:extLst>
            </p:cNvPr>
            <p:cNvGrpSpPr/>
            <p:nvPr/>
          </p:nvGrpSpPr>
          <p:grpSpPr>
            <a:xfrm>
              <a:off x="6102442" y="1483456"/>
              <a:ext cx="5419664" cy="777510"/>
              <a:chOff x="6102442" y="1483456"/>
              <a:chExt cx="5419664" cy="777510"/>
            </a:xfrm>
          </p:grpSpPr>
          <p:sp>
            <p:nvSpPr>
              <p:cNvPr id="46" name="TextBox 45">
                <a:extLst>
                  <a:ext uri="{FF2B5EF4-FFF2-40B4-BE49-F238E27FC236}">
                    <a16:creationId xmlns:a16="http://schemas.microsoft.com/office/drawing/2014/main" id="{4FF0F9D8-35DD-4AA8-B1B5-92FCB0D63110}"/>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a:cs typeface="Arial" pitchFamily="34" charset="0"/>
                  </a:rPr>
                  <a:t>Kết luận</a:t>
                </a:r>
                <a:endParaRPr lang="ko-KR" altLang="en-US" sz="2700" b="1" dirty="0">
                  <a:cs typeface="Arial" pitchFamily="34" charset="0"/>
                </a:endParaRPr>
              </a:p>
            </p:txBody>
          </p:sp>
          <p:sp>
            <p:nvSpPr>
              <p:cNvPr id="47" name="TextBox 46">
                <a:extLst>
                  <a:ext uri="{FF2B5EF4-FFF2-40B4-BE49-F238E27FC236}">
                    <a16:creationId xmlns:a16="http://schemas.microsoft.com/office/drawing/2014/main" id="{04D66736-6176-4967-993D-4CA9839FA9B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a:cs typeface="Arial" pitchFamily="34" charset="0"/>
                  </a:rPr>
                  <a:t>06</a:t>
                </a:r>
                <a:endParaRPr lang="ko-KR" altLang="en-US" sz="4400" b="1" dirty="0">
                  <a:cs typeface="Arial" pitchFamily="34" charset="0"/>
                </a:endParaRPr>
              </a:p>
            </p:txBody>
          </p:sp>
        </p:grpSp>
      </p:grpSp>
    </p:spTree>
    <p:extLst>
      <p:ext uri="{BB962C8B-B14F-4D97-AF65-F5344CB8AC3E}">
        <p14:creationId xmlns:p14="http://schemas.microsoft.com/office/powerpoint/2010/main" val="3991177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BF2B313D-E488-4426-84FF-131D6039A520}"/>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4" name="Rounded Rectangle 2">
            <a:extLst>
              <a:ext uri="{FF2B5EF4-FFF2-40B4-BE49-F238E27FC236}">
                <a16:creationId xmlns:a16="http://schemas.microsoft.com/office/drawing/2014/main" id="{58D476FB-9FE6-4247-9F07-72CE7969AAC1}"/>
              </a:ext>
            </a:extLst>
          </p:cNvPr>
          <p:cNvSpPr/>
          <p:nvPr/>
        </p:nvSpPr>
        <p:spPr>
          <a:xfrm rot="10800000">
            <a:off x="2471802" y="2141314"/>
            <a:ext cx="720000" cy="4212000"/>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ed Rectangle 3">
            <a:extLst>
              <a:ext uri="{FF2B5EF4-FFF2-40B4-BE49-F238E27FC236}">
                <a16:creationId xmlns:a16="http://schemas.microsoft.com/office/drawing/2014/main" id="{194CDC48-8625-4979-87FC-3CAFB93DF00F}"/>
              </a:ext>
            </a:extLst>
          </p:cNvPr>
          <p:cNvSpPr/>
          <p:nvPr/>
        </p:nvSpPr>
        <p:spPr>
          <a:xfrm rot="10800000">
            <a:off x="2565444" y="5154185"/>
            <a:ext cx="532800" cy="108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ounded Rectangle 5">
            <a:extLst>
              <a:ext uri="{FF2B5EF4-FFF2-40B4-BE49-F238E27FC236}">
                <a16:creationId xmlns:a16="http://schemas.microsoft.com/office/drawing/2014/main" id="{7B584964-393B-452E-BE12-E0E0178B7750}"/>
              </a:ext>
            </a:extLst>
          </p:cNvPr>
          <p:cNvSpPr/>
          <p:nvPr/>
        </p:nvSpPr>
        <p:spPr>
          <a:xfrm rot="10800000">
            <a:off x="3827156" y="2141314"/>
            <a:ext cx="720000" cy="4212000"/>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6">
            <a:extLst>
              <a:ext uri="{FF2B5EF4-FFF2-40B4-BE49-F238E27FC236}">
                <a16:creationId xmlns:a16="http://schemas.microsoft.com/office/drawing/2014/main" id="{40D2C7CA-50B3-4CA2-BE42-3B8A07A16866}"/>
              </a:ext>
            </a:extLst>
          </p:cNvPr>
          <p:cNvSpPr/>
          <p:nvPr/>
        </p:nvSpPr>
        <p:spPr>
          <a:xfrm rot="10800000">
            <a:off x="3920756" y="5154186"/>
            <a:ext cx="536400" cy="108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ounded Rectangle 8">
            <a:extLst>
              <a:ext uri="{FF2B5EF4-FFF2-40B4-BE49-F238E27FC236}">
                <a16:creationId xmlns:a16="http://schemas.microsoft.com/office/drawing/2014/main" id="{70B5C147-28CF-486E-A7C7-59E307AC21B2}"/>
              </a:ext>
            </a:extLst>
          </p:cNvPr>
          <p:cNvSpPr/>
          <p:nvPr/>
        </p:nvSpPr>
        <p:spPr>
          <a:xfrm rot="10800000">
            <a:off x="1093434" y="2141314"/>
            <a:ext cx="720000" cy="4212000"/>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ounded Rectangle 9">
            <a:extLst>
              <a:ext uri="{FF2B5EF4-FFF2-40B4-BE49-F238E27FC236}">
                <a16:creationId xmlns:a16="http://schemas.microsoft.com/office/drawing/2014/main" id="{318560AF-202F-4F7F-87AE-177469B03ED2}"/>
              </a:ext>
            </a:extLst>
          </p:cNvPr>
          <p:cNvSpPr/>
          <p:nvPr/>
        </p:nvSpPr>
        <p:spPr>
          <a:xfrm rot="10800000">
            <a:off x="1183434" y="5154186"/>
            <a:ext cx="540000" cy="108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Rounded Rectangle 11">
            <a:extLst>
              <a:ext uri="{FF2B5EF4-FFF2-40B4-BE49-F238E27FC236}">
                <a16:creationId xmlns:a16="http://schemas.microsoft.com/office/drawing/2014/main" id="{C6456C41-E063-4289-9EEA-2B665A65E032}"/>
              </a:ext>
            </a:extLst>
          </p:cNvPr>
          <p:cNvSpPr/>
          <p:nvPr/>
        </p:nvSpPr>
        <p:spPr>
          <a:xfrm rot="10800000">
            <a:off x="5209082" y="2141314"/>
            <a:ext cx="720000" cy="4212000"/>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ounded Rectangle 12">
            <a:extLst>
              <a:ext uri="{FF2B5EF4-FFF2-40B4-BE49-F238E27FC236}">
                <a16:creationId xmlns:a16="http://schemas.microsoft.com/office/drawing/2014/main" id="{DFC45009-0C02-4899-91E3-7AFA23EEE2A5}"/>
              </a:ext>
            </a:extLst>
          </p:cNvPr>
          <p:cNvSpPr/>
          <p:nvPr/>
        </p:nvSpPr>
        <p:spPr>
          <a:xfrm rot="10800000">
            <a:off x="5295524" y="5154187"/>
            <a:ext cx="540000" cy="108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2" name="Group 11">
            <a:extLst>
              <a:ext uri="{FF2B5EF4-FFF2-40B4-BE49-F238E27FC236}">
                <a16:creationId xmlns:a16="http://schemas.microsoft.com/office/drawing/2014/main" id="{E3B384A6-E2E6-48D1-9A40-A6D4E6C9D979}"/>
              </a:ext>
            </a:extLst>
          </p:cNvPr>
          <p:cNvGrpSpPr/>
          <p:nvPr/>
        </p:nvGrpSpPr>
        <p:grpSpPr>
          <a:xfrm>
            <a:off x="6665824" y="3161859"/>
            <a:ext cx="4611776" cy="734839"/>
            <a:chOff x="395534" y="3722056"/>
            <a:chExt cx="3972999" cy="734839"/>
          </a:xfrm>
        </p:grpSpPr>
        <p:sp>
          <p:nvSpPr>
            <p:cNvPr id="13" name="TextBox 12">
              <a:extLst>
                <a:ext uri="{FF2B5EF4-FFF2-40B4-BE49-F238E27FC236}">
                  <a16:creationId xmlns:a16="http://schemas.microsoft.com/office/drawing/2014/main" id="{FCB3A18F-076B-4482-B981-1F8751268A1A}"/>
                </a:ext>
              </a:extLst>
            </p:cNvPr>
            <p:cNvSpPr txBox="1"/>
            <p:nvPr/>
          </p:nvSpPr>
          <p:spPr>
            <a:xfrm>
              <a:off x="395534" y="3722056"/>
              <a:ext cx="3972999"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14" name="TextBox 13">
              <a:extLst>
                <a:ext uri="{FF2B5EF4-FFF2-40B4-BE49-F238E27FC236}">
                  <a16:creationId xmlns:a16="http://schemas.microsoft.com/office/drawing/2014/main" id="{A0D4E450-B377-4783-BEEF-E10C44E79E51}"/>
                </a:ext>
              </a:extLst>
            </p:cNvPr>
            <p:cNvSpPr txBox="1"/>
            <p:nvPr/>
          </p:nvSpPr>
          <p:spPr>
            <a:xfrm>
              <a:off x="395536" y="3995230"/>
              <a:ext cx="397299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grpSp>
      <p:grpSp>
        <p:nvGrpSpPr>
          <p:cNvPr id="15" name="Group 14">
            <a:extLst>
              <a:ext uri="{FF2B5EF4-FFF2-40B4-BE49-F238E27FC236}">
                <a16:creationId xmlns:a16="http://schemas.microsoft.com/office/drawing/2014/main" id="{1A3872E9-1038-4F1B-87D8-ABA280466615}"/>
              </a:ext>
            </a:extLst>
          </p:cNvPr>
          <p:cNvGrpSpPr/>
          <p:nvPr/>
        </p:nvGrpSpPr>
        <p:grpSpPr>
          <a:xfrm>
            <a:off x="6665824" y="3961281"/>
            <a:ext cx="4611776" cy="734839"/>
            <a:chOff x="395534" y="3722056"/>
            <a:chExt cx="3972999" cy="734839"/>
          </a:xfrm>
        </p:grpSpPr>
        <p:sp>
          <p:nvSpPr>
            <p:cNvPr id="16" name="TextBox 15">
              <a:extLst>
                <a:ext uri="{FF2B5EF4-FFF2-40B4-BE49-F238E27FC236}">
                  <a16:creationId xmlns:a16="http://schemas.microsoft.com/office/drawing/2014/main" id="{9A1DD80E-6881-49D9-A52D-78A256525B0D}"/>
                </a:ext>
              </a:extLst>
            </p:cNvPr>
            <p:cNvSpPr txBox="1"/>
            <p:nvPr/>
          </p:nvSpPr>
          <p:spPr>
            <a:xfrm>
              <a:off x="395534" y="3722056"/>
              <a:ext cx="3972999"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17" name="TextBox 16">
              <a:extLst>
                <a:ext uri="{FF2B5EF4-FFF2-40B4-BE49-F238E27FC236}">
                  <a16:creationId xmlns:a16="http://schemas.microsoft.com/office/drawing/2014/main" id="{491BBA9C-9928-40D8-8974-3E25D6B6EE0F}"/>
                </a:ext>
              </a:extLst>
            </p:cNvPr>
            <p:cNvSpPr txBox="1"/>
            <p:nvPr/>
          </p:nvSpPr>
          <p:spPr>
            <a:xfrm>
              <a:off x="395536" y="3995230"/>
              <a:ext cx="397299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p>
          </p:txBody>
        </p:sp>
      </p:grpSp>
      <p:grpSp>
        <p:nvGrpSpPr>
          <p:cNvPr id="18" name="Group 17">
            <a:extLst>
              <a:ext uri="{FF2B5EF4-FFF2-40B4-BE49-F238E27FC236}">
                <a16:creationId xmlns:a16="http://schemas.microsoft.com/office/drawing/2014/main" id="{0F510401-AC82-43B0-AF3D-63C170F46DC7}"/>
              </a:ext>
            </a:extLst>
          </p:cNvPr>
          <p:cNvGrpSpPr/>
          <p:nvPr/>
        </p:nvGrpSpPr>
        <p:grpSpPr>
          <a:xfrm>
            <a:off x="6665824" y="4760705"/>
            <a:ext cx="4611776" cy="734839"/>
            <a:chOff x="395534" y="3722056"/>
            <a:chExt cx="3972999" cy="734839"/>
          </a:xfrm>
        </p:grpSpPr>
        <p:sp>
          <p:nvSpPr>
            <p:cNvPr id="19" name="TextBox 18">
              <a:extLst>
                <a:ext uri="{FF2B5EF4-FFF2-40B4-BE49-F238E27FC236}">
                  <a16:creationId xmlns:a16="http://schemas.microsoft.com/office/drawing/2014/main" id="{C5E41631-6A5F-4A12-91B5-E2FA22B51338}"/>
                </a:ext>
              </a:extLst>
            </p:cNvPr>
            <p:cNvSpPr txBox="1"/>
            <p:nvPr/>
          </p:nvSpPr>
          <p:spPr>
            <a:xfrm>
              <a:off x="395534" y="3722056"/>
              <a:ext cx="3972999"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id="{A49D1D18-7EB7-41CE-80C0-63DE6C7E3A26}"/>
                </a:ext>
              </a:extLst>
            </p:cNvPr>
            <p:cNvSpPr txBox="1"/>
            <p:nvPr/>
          </p:nvSpPr>
          <p:spPr>
            <a:xfrm>
              <a:off x="395536" y="3995230"/>
              <a:ext cx="397299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p>
          </p:txBody>
        </p:sp>
      </p:grpSp>
      <p:grpSp>
        <p:nvGrpSpPr>
          <p:cNvPr id="21" name="Group 20">
            <a:extLst>
              <a:ext uri="{FF2B5EF4-FFF2-40B4-BE49-F238E27FC236}">
                <a16:creationId xmlns:a16="http://schemas.microsoft.com/office/drawing/2014/main" id="{444AA1B5-ABD5-4396-850B-443FCB827B07}"/>
              </a:ext>
            </a:extLst>
          </p:cNvPr>
          <p:cNvGrpSpPr/>
          <p:nvPr/>
        </p:nvGrpSpPr>
        <p:grpSpPr>
          <a:xfrm>
            <a:off x="6665824" y="5560129"/>
            <a:ext cx="4611776" cy="734839"/>
            <a:chOff x="395534" y="3722056"/>
            <a:chExt cx="3972999" cy="734839"/>
          </a:xfrm>
        </p:grpSpPr>
        <p:sp>
          <p:nvSpPr>
            <p:cNvPr id="22" name="TextBox 21">
              <a:extLst>
                <a:ext uri="{FF2B5EF4-FFF2-40B4-BE49-F238E27FC236}">
                  <a16:creationId xmlns:a16="http://schemas.microsoft.com/office/drawing/2014/main" id="{AD258937-4315-4728-BB28-0C180734FFA8}"/>
                </a:ext>
              </a:extLst>
            </p:cNvPr>
            <p:cNvSpPr txBox="1"/>
            <p:nvPr/>
          </p:nvSpPr>
          <p:spPr>
            <a:xfrm>
              <a:off x="395534" y="3722056"/>
              <a:ext cx="3972999"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23" name="TextBox 22">
              <a:extLst>
                <a:ext uri="{FF2B5EF4-FFF2-40B4-BE49-F238E27FC236}">
                  <a16:creationId xmlns:a16="http://schemas.microsoft.com/office/drawing/2014/main" id="{AC7FD8A4-8D8D-4A04-8C18-7351E54E0EC9}"/>
                </a:ext>
              </a:extLst>
            </p:cNvPr>
            <p:cNvSpPr txBox="1"/>
            <p:nvPr/>
          </p:nvSpPr>
          <p:spPr>
            <a:xfrm>
              <a:off x="395536" y="3995230"/>
              <a:ext cx="397299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p>
          </p:txBody>
        </p:sp>
      </p:grpSp>
      <p:grpSp>
        <p:nvGrpSpPr>
          <p:cNvPr id="24" name="Group 23">
            <a:extLst>
              <a:ext uri="{FF2B5EF4-FFF2-40B4-BE49-F238E27FC236}">
                <a16:creationId xmlns:a16="http://schemas.microsoft.com/office/drawing/2014/main" id="{00AF5D43-686C-401E-A0C1-6B932F2F11D8}"/>
              </a:ext>
            </a:extLst>
          </p:cNvPr>
          <p:cNvGrpSpPr/>
          <p:nvPr/>
        </p:nvGrpSpPr>
        <p:grpSpPr>
          <a:xfrm>
            <a:off x="6496266" y="2141978"/>
            <a:ext cx="301202" cy="301202"/>
            <a:chOff x="4972700" y="3925047"/>
            <a:chExt cx="391388" cy="391388"/>
          </a:xfrm>
        </p:grpSpPr>
        <p:sp>
          <p:nvSpPr>
            <p:cNvPr id="25" name="Oval 24">
              <a:extLst>
                <a:ext uri="{FF2B5EF4-FFF2-40B4-BE49-F238E27FC236}">
                  <a16:creationId xmlns:a16="http://schemas.microsoft.com/office/drawing/2014/main" id="{F01E9BF1-BF68-452A-A247-CB420836D9D5}"/>
                </a:ext>
              </a:extLst>
            </p:cNvPr>
            <p:cNvSpPr/>
            <p:nvPr/>
          </p:nvSpPr>
          <p:spPr>
            <a:xfrm>
              <a:off x="4972700" y="3925047"/>
              <a:ext cx="391388" cy="3913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cs typeface="Arial" pitchFamily="34" charset="0"/>
              </a:endParaRPr>
            </a:p>
          </p:txBody>
        </p:sp>
        <p:sp>
          <p:nvSpPr>
            <p:cNvPr id="26" name="Chevron 35">
              <a:extLst>
                <a:ext uri="{FF2B5EF4-FFF2-40B4-BE49-F238E27FC236}">
                  <a16:creationId xmlns:a16="http://schemas.microsoft.com/office/drawing/2014/main" id="{D6B5EB5D-5C59-4220-AD99-0CFDBD470C4F}"/>
                </a:ext>
              </a:extLst>
            </p:cNvPr>
            <p:cNvSpPr/>
            <p:nvPr/>
          </p:nvSpPr>
          <p:spPr>
            <a:xfrm>
              <a:off x="5096925" y="4011172"/>
              <a:ext cx="157394" cy="215077"/>
            </a:xfrm>
            <a:prstGeom prst="chevron">
              <a:avLst>
                <a:gd name="adj" fmla="val 59907"/>
              </a:avLst>
            </a:pr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cs typeface="Arial" pitchFamily="34" charset="0"/>
              </a:endParaRPr>
            </a:p>
          </p:txBody>
        </p:sp>
      </p:grpSp>
      <p:grpSp>
        <p:nvGrpSpPr>
          <p:cNvPr id="27" name="그룹 13">
            <a:extLst>
              <a:ext uri="{FF2B5EF4-FFF2-40B4-BE49-F238E27FC236}">
                <a16:creationId xmlns:a16="http://schemas.microsoft.com/office/drawing/2014/main" id="{113540FC-4153-4EB9-ADD7-555B64521E80}"/>
              </a:ext>
            </a:extLst>
          </p:cNvPr>
          <p:cNvGrpSpPr/>
          <p:nvPr/>
        </p:nvGrpSpPr>
        <p:grpSpPr>
          <a:xfrm>
            <a:off x="6942030" y="2113405"/>
            <a:ext cx="4335571" cy="824999"/>
            <a:chOff x="6856305" y="1982684"/>
            <a:chExt cx="3554810" cy="824999"/>
          </a:xfrm>
        </p:grpSpPr>
        <p:sp>
          <p:nvSpPr>
            <p:cNvPr id="28" name="TextBox 27">
              <a:extLst>
                <a:ext uri="{FF2B5EF4-FFF2-40B4-BE49-F238E27FC236}">
                  <a16:creationId xmlns:a16="http://schemas.microsoft.com/office/drawing/2014/main" id="{3E78568A-B4E4-4A41-9B02-60D19FACEEA0}"/>
                </a:ext>
              </a:extLst>
            </p:cNvPr>
            <p:cNvSpPr txBox="1"/>
            <p:nvPr/>
          </p:nvSpPr>
          <p:spPr>
            <a:xfrm>
              <a:off x="6856305" y="1982684"/>
              <a:ext cx="3554810" cy="338554"/>
            </a:xfrm>
            <a:prstGeom prst="rect">
              <a:avLst/>
            </a:prstGeom>
            <a:noFill/>
          </p:spPr>
          <p:txBody>
            <a:bodyPr wrap="square" rtlCol="0" anchor="ctr">
              <a:spAutoFit/>
            </a:bodyPr>
            <a:lstStyle/>
            <a:p>
              <a:r>
                <a:rPr lang="en-US" altLang="ko-KR" sz="1600" b="1" dirty="0">
                  <a:solidFill>
                    <a:schemeClr val="bg1"/>
                  </a:solidFill>
                  <a:cs typeface="Arial" pitchFamily="34" charset="0"/>
                </a:rPr>
                <a:t>Contents Here</a:t>
              </a:r>
              <a:endParaRPr lang="ko-KR" altLang="en-US" sz="1600" b="1" dirty="0">
                <a:solidFill>
                  <a:schemeClr val="bg1"/>
                </a:solidFill>
                <a:cs typeface="Arial" pitchFamily="34" charset="0"/>
              </a:endParaRPr>
            </a:p>
          </p:txBody>
        </p:sp>
        <p:sp>
          <p:nvSpPr>
            <p:cNvPr id="29" name="TextBox 28">
              <a:extLst>
                <a:ext uri="{FF2B5EF4-FFF2-40B4-BE49-F238E27FC236}">
                  <a16:creationId xmlns:a16="http://schemas.microsoft.com/office/drawing/2014/main" id="{B80BC0F2-C003-4FF7-AAB6-C8F479746EB0}"/>
                </a:ext>
              </a:extLst>
            </p:cNvPr>
            <p:cNvSpPr txBox="1"/>
            <p:nvPr/>
          </p:nvSpPr>
          <p:spPr>
            <a:xfrm>
              <a:off x="6856305" y="2346018"/>
              <a:ext cx="3554810"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p>
          </p:txBody>
        </p:sp>
      </p:grpSp>
      <p:graphicFrame>
        <p:nvGraphicFramePr>
          <p:cNvPr id="30" name="Chart 29">
            <a:extLst>
              <a:ext uri="{FF2B5EF4-FFF2-40B4-BE49-F238E27FC236}">
                <a16:creationId xmlns:a16="http://schemas.microsoft.com/office/drawing/2014/main" id="{73FC33B8-95EE-42CB-9A0F-430416FC8145}"/>
              </a:ext>
            </a:extLst>
          </p:cNvPr>
          <p:cNvGraphicFramePr/>
          <p:nvPr>
            <p:extLst>
              <p:ext uri="{D42A27DB-BD31-4B8C-83A1-F6EECF244321}">
                <p14:modId xmlns:p14="http://schemas.microsoft.com/office/powerpoint/2010/main" val="975033184"/>
              </p:ext>
            </p:extLst>
          </p:nvPr>
        </p:nvGraphicFramePr>
        <p:xfrm>
          <a:off x="630768" y="2408284"/>
          <a:ext cx="5749307" cy="3274810"/>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a:extLst>
              <a:ext uri="{FF2B5EF4-FFF2-40B4-BE49-F238E27FC236}">
                <a16:creationId xmlns:a16="http://schemas.microsoft.com/office/drawing/2014/main" id="{7DE7AE5A-C97F-4D49-BCA3-4CCEDD5350EC}"/>
              </a:ext>
            </a:extLst>
          </p:cNvPr>
          <p:cNvSpPr txBox="1"/>
          <p:nvPr/>
        </p:nvSpPr>
        <p:spPr>
          <a:xfrm>
            <a:off x="2476968" y="2332120"/>
            <a:ext cx="707144"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80%</a:t>
            </a:r>
            <a:endParaRPr lang="ko-KR" altLang="en-US" sz="20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50D836EA-53C9-46A6-A5C2-CB63184016CA}"/>
              </a:ext>
            </a:extLst>
          </p:cNvPr>
          <p:cNvSpPr txBox="1"/>
          <p:nvPr/>
        </p:nvSpPr>
        <p:spPr>
          <a:xfrm>
            <a:off x="3841374" y="2332120"/>
            <a:ext cx="707144"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60%</a:t>
            </a:r>
            <a:endParaRPr lang="ko-KR" altLang="en-US" sz="20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AC4E07BF-E78C-4A36-88A8-BC0AA3D8CDB8}"/>
              </a:ext>
            </a:extLst>
          </p:cNvPr>
          <p:cNvSpPr txBox="1"/>
          <p:nvPr/>
        </p:nvSpPr>
        <p:spPr>
          <a:xfrm>
            <a:off x="1095629" y="2332120"/>
            <a:ext cx="707144"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40%</a:t>
            </a:r>
            <a:endParaRPr lang="ko-KR" altLang="en-US" sz="20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7CB7B6C5-8BDE-41C6-BE09-101F1EDC804D}"/>
              </a:ext>
            </a:extLst>
          </p:cNvPr>
          <p:cNvSpPr txBox="1"/>
          <p:nvPr/>
        </p:nvSpPr>
        <p:spPr>
          <a:xfrm>
            <a:off x="5205781" y="2332120"/>
            <a:ext cx="707144"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50%</a:t>
            </a:r>
            <a:endParaRPr lang="ko-KR" altLang="en-US" sz="2000" b="1" dirty="0">
              <a:solidFill>
                <a:schemeClr val="tx1">
                  <a:lumMod val="75000"/>
                  <a:lumOff val="25000"/>
                </a:schemeClr>
              </a:solidFill>
              <a:cs typeface="Arial" pitchFamily="34" charset="0"/>
            </a:endParaRPr>
          </a:p>
        </p:txBody>
      </p:sp>
      <p:sp>
        <p:nvSpPr>
          <p:cNvPr id="35" name="Isosceles Triangle 51">
            <a:extLst>
              <a:ext uri="{FF2B5EF4-FFF2-40B4-BE49-F238E27FC236}">
                <a16:creationId xmlns:a16="http://schemas.microsoft.com/office/drawing/2014/main" id="{305522F0-6CCD-436D-9E14-F201BA137657}"/>
              </a:ext>
            </a:extLst>
          </p:cNvPr>
          <p:cNvSpPr/>
          <p:nvPr/>
        </p:nvSpPr>
        <p:spPr>
          <a:xfrm>
            <a:off x="1308422" y="5777082"/>
            <a:ext cx="302999" cy="222190"/>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Rounded Rectangle 6">
            <a:extLst>
              <a:ext uri="{FF2B5EF4-FFF2-40B4-BE49-F238E27FC236}">
                <a16:creationId xmlns:a16="http://schemas.microsoft.com/office/drawing/2014/main" id="{68DA0B1E-3287-422A-9B1F-147DE486713E}"/>
              </a:ext>
            </a:extLst>
          </p:cNvPr>
          <p:cNvSpPr/>
          <p:nvPr/>
        </p:nvSpPr>
        <p:spPr>
          <a:xfrm>
            <a:off x="2671934" y="5732588"/>
            <a:ext cx="314786" cy="320039"/>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ardrop 1">
            <a:extLst>
              <a:ext uri="{FF2B5EF4-FFF2-40B4-BE49-F238E27FC236}">
                <a16:creationId xmlns:a16="http://schemas.microsoft.com/office/drawing/2014/main" id="{CB6CDFA3-6751-4C6D-B9CE-25329ADE83D1}"/>
              </a:ext>
            </a:extLst>
          </p:cNvPr>
          <p:cNvSpPr/>
          <p:nvPr/>
        </p:nvSpPr>
        <p:spPr>
          <a:xfrm rot="18805991">
            <a:off x="4009704" y="5712485"/>
            <a:ext cx="342866" cy="33928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8" name="Rounded Rectangle 27">
            <a:extLst>
              <a:ext uri="{FF2B5EF4-FFF2-40B4-BE49-F238E27FC236}">
                <a16:creationId xmlns:a16="http://schemas.microsoft.com/office/drawing/2014/main" id="{2679903B-87A3-490F-8184-9954D3312278}"/>
              </a:ext>
            </a:extLst>
          </p:cNvPr>
          <p:cNvSpPr/>
          <p:nvPr/>
        </p:nvSpPr>
        <p:spPr>
          <a:xfrm>
            <a:off x="5398221" y="5777081"/>
            <a:ext cx="315148" cy="24207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032480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F9F7B-0B16-47DE-9DD6-1B86F0BD451D}"/>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827DA3F7-A13C-4EF6-9648-752B3FC232DE}"/>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4" name="Rounded Rectangle 35">
            <a:extLst>
              <a:ext uri="{FF2B5EF4-FFF2-40B4-BE49-F238E27FC236}">
                <a16:creationId xmlns:a16="http://schemas.microsoft.com/office/drawing/2014/main" id="{F0F2B2C7-AF36-4F67-AAF2-E7C43B1E1DD4}"/>
              </a:ext>
            </a:extLst>
          </p:cNvPr>
          <p:cNvSpPr/>
          <p:nvPr/>
        </p:nvSpPr>
        <p:spPr>
          <a:xfrm rot="18900000">
            <a:off x="1462702" y="2314790"/>
            <a:ext cx="1660792" cy="1660792"/>
          </a:xfrm>
          <a:prstGeom prst="roundRect">
            <a:avLst>
              <a:gd name="adj" fmla="val 156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nvGrpSpPr>
          <p:cNvPr id="5" name="그룹 4">
            <a:extLst>
              <a:ext uri="{FF2B5EF4-FFF2-40B4-BE49-F238E27FC236}">
                <a16:creationId xmlns:a16="http://schemas.microsoft.com/office/drawing/2014/main" id="{409878B3-1604-446F-BC00-1391CEBFEC0E}"/>
              </a:ext>
            </a:extLst>
          </p:cNvPr>
          <p:cNvGrpSpPr/>
          <p:nvPr/>
        </p:nvGrpSpPr>
        <p:grpSpPr>
          <a:xfrm>
            <a:off x="4909727" y="2949967"/>
            <a:ext cx="886243" cy="886243"/>
            <a:chOff x="4909726" y="2492773"/>
            <a:chExt cx="886243" cy="886243"/>
          </a:xfrm>
          <a:solidFill>
            <a:schemeClr val="bg1"/>
          </a:solidFill>
        </p:grpSpPr>
        <p:sp>
          <p:nvSpPr>
            <p:cNvPr id="6" name="Rounded Rectangle 36">
              <a:extLst>
                <a:ext uri="{FF2B5EF4-FFF2-40B4-BE49-F238E27FC236}">
                  <a16:creationId xmlns:a16="http://schemas.microsoft.com/office/drawing/2014/main" id="{D281B0E3-68C8-464E-8161-A2D30DC73ECB}"/>
                </a:ext>
              </a:extLst>
            </p:cNvPr>
            <p:cNvSpPr/>
            <p:nvPr/>
          </p:nvSpPr>
          <p:spPr>
            <a:xfrm rot="18900000">
              <a:off x="4909726" y="2492773"/>
              <a:ext cx="886243" cy="886243"/>
            </a:xfrm>
            <a:prstGeom prst="roundRect">
              <a:avLst>
                <a:gd name="adj" fmla="val 15614"/>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7" name="Rounded Rectangle 44">
              <a:extLst>
                <a:ext uri="{FF2B5EF4-FFF2-40B4-BE49-F238E27FC236}">
                  <a16:creationId xmlns:a16="http://schemas.microsoft.com/office/drawing/2014/main" id="{E36E0C0D-7370-4690-87CB-702AF97421DC}"/>
                </a:ext>
              </a:extLst>
            </p:cNvPr>
            <p:cNvSpPr/>
            <p:nvPr/>
          </p:nvSpPr>
          <p:spPr>
            <a:xfrm rot="18900000">
              <a:off x="4970966" y="2554013"/>
              <a:ext cx="763760" cy="763760"/>
            </a:xfrm>
            <a:prstGeom prst="roundRect">
              <a:avLst>
                <a:gd name="adj" fmla="val 156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8" name="그룹 5">
            <a:extLst>
              <a:ext uri="{FF2B5EF4-FFF2-40B4-BE49-F238E27FC236}">
                <a16:creationId xmlns:a16="http://schemas.microsoft.com/office/drawing/2014/main" id="{2E8378BC-A319-496D-B2B9-B76288D198D7}"/>
              </a:ext>
            </a:extLst>
          </p:cNvPr>
          <p:cNvGrpSpPr/>
          <p:nvPr/>
        </p:nvGrpSpPr>
        <p:grpSpPr>
          <a:xfrm>
            <a:off x="6673039" y="2974627"/>
            <a:ext cx="886243" cy="886243"/>
            <a:chOff x="6280371" y="2517433"/>
            <a:chExt cx="886243" cy="886243"/>
          </a:xfrm>
          <a:solidFill>
            <a:schemeClr val="bg1"/>
          </a:solidFill>
        </p:grpSpPr>
        <p:sp>
          <p:nvSpPr>
            <p:cNvPr id="9" name="Rounded Rectangle 41">
              <a:extLst>
                <a:ext uri="{FF2B5EF4-FFF2-40B4-BE49-F238E27FC236}">
                  <a16:creationId xmlns:a16="http://schemas.microsoft.com/office/drawing/2014/main" id="{A37B656E-B90E-4352-8C49-56C03776B3A0}"/>
                </a:ext>
              </a:extLst>
            </p:cNvPr>
            <p:cNvSpPr/>
            <p:nvPr/>
          </p:nvSpPr>
          <p:spPr>
            <a:xfrm rot="18900000">
              <a:off x="6280371" y="2517433"/>
              <a:ext cx="886243" cy="886243"/>
            </a:xfrm>
            <a:prstGeom prst="roundRect">
              <a:avLst>
                <a:gd name="adj" fmla="val 15614"/>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0" name="Rounded Rectangle 45">
              <a:extLst>
                <a:ext uri="{FF2B5EF4-FFF2-40B4-BE49-F238E27FC236}">
                  <a16:creationId xmlns:a16="http://schemas.microsoft.com/office/drawing/2014/main" id="{4C8DD67C-179B-4FF6-B8D6-7CE86E5C5124}"/>
                </a:ext>
              </a:extLst>
            </p:cNvPr>
            <p:cNvSpPr/>
            <p:nvPr/>
          </p:nvSpPr>
          <p:spPr>
            <a:xfrm rot="18900000">
              <a:off x="6341610" y="2578673"/>
              <a:ext cx="763760" cy="763760"/>
            </a:xfrm>
            <a:prstGeom prst="roundRect">
              <a:avLst>
                <a:gd name="adj" fmla="val 156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1" name="그룹 6">
            <a:extLst>
              <a:ext uri="{FF2B5EF4-FFF2-40B4-BE49-F238E27FC236}">
                <a16:creationId xmlns:a16="http://schemas.microsoft.com/office/drawing/2014/main" id="{3B6921D1-9454-459B-AA37-2BCD7D3A85EF}"/>
              </a:ext>
            </a:extLst>
          </p:cNvPr>
          <p:cNvGrpSpPr/>
          <p:nvPr/>
        </p:nvGrpSpPr>
        <p:grpSpPr>
          <a:xfrm>
            <a:off x="8436351" y="2999287"/>
            <a:ext cx="886243" cy="886243"/>
            <a:chOff x="7651016" y="2542093"/>
            <a:chExt cx="886243" cy="886243"/>
          </a:xfrm>
          <a:solidFill>
            <a:schemeClr val="bg1"/>
          </a:solidFill>
        </p:grpSpPr>
        <p:sp>
          <p:nvSpPr>
            <p:cNvPr id="12" name="Rounded Rectangle 42">
              <a:extLst>
                <a:ext uri="{FF2B5EF4-FFF2-40B4-BE49-F238E27FC236}">
                  <a16:creationId xmlns:a16="http://schemas.microsoft.com/office/drawing/2014/main" id="{8C6766BD-E6E0-4718-A886-AB33EE935C16}"/>
                </a:ext>
              </a:extLst>
            </p:cNvPr>
            <p:cNvSpPr/>
            <p:nvPr/>
          </p:nvSpPr>
          <p:spPr>
            <a:xfrm rot="18900000">
              <a:off x="7651016" y="2542093"/>
              <a:ext cx="886243" cy="886243"/>
            </a:xfrm>
            <a:prstGeom prst="roundRect">
              <a:avLst>
                <a:gd name="adj" fmla="val 15614"/>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13" name="Rounded Rectangle 46">
              <a:extLst>
                <a:ext uri="{FF2B5EF4-FFF2-40B4-BE49-F238E27FC236}">
                  <a16:creationId xmlns:a16="http://schemas.microsoft.com/office/drawing/2014/main" id="{028E554D-74E7-4FD7-B77F-E7845D4CD745}"/>
                </a:ext>
              </a:extLst>
            </p:cNvPr>
            <p:cNvSpPr/>
            <p:nvPr/>
          </p:nvSpPr>
          <p:spPr>
            <a:xfrm rot="18900000">
              <a:off x="7712254" y="2603333"/>
              <a:ext cx="763760" cy="763760"/>
            </a:xfrm>
            <a:prstGeom prst="roundRect">
              <a:avLst>
                <a:gd name="adj" fmla="val 156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4" name="그룹 7">
            <a:extLst>
              <a:ext uri="{FF2B5EF4-FFF2-40B4-BE49-F238E27FC236}">
                <a16:creationId xmlns:a16="http://schemas.microsoft.com/office/drawing/2014/main" id="{C8ED3566-D94B-4E0E-B9BD-7CD2ED172F02}"/>
              </a:ext>
            </a:extLst>
          </p:cNvPr>
          <p:cNvGrpSpPr/>
          <p:nvPr/>
        </p:nvGrpSpPr>
        <p:grpSpPr>
          <a:xfrm>
            <a:off x="10199664" y="3023947"/>
            <a:ext cx="886243" cy="886243"/>
            <a:chOff x="10199663" y="2566753"/>
            <a:chExt cx="886243" cy="886243"/>
          </a:xfrm>
          <a:solidFill>
            <a:schemeClr val="bg1"/>
          </a:solidFill>
        </p:grpSpPr>
        <p:sp>
          <p:nvSpPr>
            <p:cNvPr id="15" name="Rounded Rectangle 43">
              <a:extLst>
                <a:ext uri="{FF2B5EF4-FFF2-40B4-BE49-F238E27FC236}">
                  <a16:creationId xmlns:a16="http://schemas.microsoft.com/office/drawing/2014/main" id="{EF29E45A-DFE1-427B-9CEC-954CF71FA448}"/>
                </a:ext>
              </a:extLst>
            </p:cNvPr>
            <p:cNvSpPr/>
            <p:nvPr/>
          </p:nvSpPr>
          <p:spPr>
            <a:xfrm rot="18900000">
              <a:off x="10199663" y="2566753"/>
              <a:ext cx="886243" cy="886243"/>
            </a:xfrm>
            <a:prstGeom prst="roundRect">
              <a:avLst>
                <a:gd name="adj" fmla="val 15614"/>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16" name="Rounded Rectangle 47">
              <a:extLst>
                <a:ext uri="{FF2B5EF4-FFF2-40B4-BE49-F238E27FC236}">
                  <a16:creationId xmlns:a16="http://schemas.microsoft.com/office/drawing/2014/main" id="{F7325DD3-4AB4-45C0-BB5A-0BC3833B3879}"/>
                </a:ext>
              </a:extLst>
            </p:cNvPr>
            <p:cNvSpPr/>
            <p:nvPr/>
          </p:nvSpPr>
          <p:spPr>
            <a:xfrm rot="18900000">
              <a:off x="10260904" y="2627993"/>
              <a:ext cx="763760" cy="763760"/>
            </a:xfrm>
            <a:prstGeom prst="roundRect">
              <a:avLst>
                <a:gd name="adj" fmla="val 156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cxnSp>
        <p:nvCxnSpPr>
          <p:cNvPr id="17" name="Straight Connector 16">
            <a:extLst>
              <a:ext uri="{FF2B5EF4-FFF2-40B4-BE49-F238E27FC236}">
                <a16:creationId xmlns:a16="http://schemas.microsoft.com/office/drawing/2014/main" id="{0D180F74-A34A-40FF-9DE1-CE3D90D1B132}"/>
              </a:ext>
            </a:extLst>
          </p:cNvPr>
          <p:cNvCxnSpPr/>
          <p:nvPr/>
        </p:nvCxnSpPr>
        <p:spPr>
          <a:xfrm>
            <a:off x="4209875" y="2425748"/>
            <a:ext cx="11164" cy="34816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2449B20-C241-4649-B103-C8596FDF9A3E}"/>
              </a:ext>
            </a:extLst>
          </p:cNvPr>
          <p:cNvGrpSpPr/>
          <p:nvPr/>
        </p:nvGrpSpPr>
        <p:grpSpPr>
          <a:xfrm>
            <a:off x="888026" y="4515015"/>
            <a:ext cx="2810144" cy="1725858"/>
            <a:chOff x="-475010" y="1114177"/>
            <a:chExt cx="3915564" cy="1725858"/>
          </a:xfrm>
        </p:grpSpPr>
        <p:sp>
          <p:nvSpPr>
            <p:cNvPr id="19" name="TextBox 18">
              <a:extLst>
                <a:ext uri="{FF2B5EF4-FFF2-40B4-BE49-F238E27FC236}">
                  <a16:creationId xmlns:a16="http://schemas.microsoft.com/office/drawing/2014/main" id="{07B2D0E2-FA4C-479A-B473-A029114E402F}"/>
                </a:ext>
              </a:extLst>
            </p:cNvPr>
            <p:cNvSpPr txBox="1"/>
            <p:nvPr/>
          </p:nvSpPr>
          <p:spPr>
            <a:xfrm>
              <a:off x="-475010" y="1114177"/>
              <a:ext cx="3915564"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id="{D9B3963B-ADCB-4BB5-9015-2F9E432B75DA}"/>
                </a:ext>
              </a:extLst>
            </p:cNvPr>
            <p:cNvSpPr txBox="1"/>
            <p:nvPr/>
          </p:nvSpPr>
          <p:spPr>
            <a:xfrm>
              <a:off x="-475010" y="1455040"/>
              <a:ext cx="3901329" cy="1384995"/>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 You can simply impress your audience and add a unique zing and appeal to your Presentations. </a:t>
              </a:r>
            </a:p>
          </p:txBody>
        </p:sp>
      </p:grpSp>
      <p:grpSp>
        <p:nvGrpSpPr>
          <p:cNvPr id="21" name="Group 20">
            <a:extLst>
              <a:ext uri="{FF2B5EF4-FFF2-40B4-BE49-F238E27FC236}">
                <a16:creationId xmlns:a16="http://schemas.microsoft.com/office/drawing/2014/main" id="{CBB924A9-A9F7-4149-A601-0C39921546DD}"/>
              </a:ext>
            </a:extLst>
          </p:cNvPr>
          <p:cNvGrpSpPr/>
          <p:nvPr/>
        </p:nvGrpSpPr>
        <p:grpSpPr>
          <a:xfrm>
            <a:off x="4572001" y="4182839"/>
            <a:ext cx="1398891" cy="1541191"/>
            <a:chOff x="-475010" y="1114178"/>
            <a:chExt cx="4241713" cy="1541191"/>
          </a:xfrm>
        </p:grpSpPr>
        <p:sp>
          <p:nvSpPr>
            <p:cNvPr id="22" name="TextBox 21">
              <a:extLst>
                <a:ext uri="{FF2B5EF4-FFF2-40B4-BE49-F238E27FC236}">
                  <a16:creationId xmlns:a16="http://schemas.microsoft.com/office/drawing/2014/main" id="{CBEC494B-F370-4969-AB72-5A15FC4FCE88}"/>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23" name="TextBox 22">
              <a:extLst>
                <a:ext uri="{FF2B5EF4-FFF2-40B4-BE49-F238E27FC236}">
                  <a16:creationId xmlns:a16="http://schemas.microsoft.com/office/drawing/2014/main" id="{569365CE-7A79-429A-8C6D-35067B75C945}"/>
                </a:ext>
              </a:extLst>
            </p:cNvPr>
            <p:cNvSpPr txBox="1"/>
            <p:nvPr/>
          </p:nvSpPr>
          <p:spPr>
            <a:xfrm>
              <a:off x="-475010" y="1455040"/>
              <a:ext cx="4226294" cy="1200329"/>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grpSp>
      <p:grpSp>
        <p:nvGrpSpPr>
          <p:cNvPr id="24" name="Group 23">
            <a:extLst>
              <a:ext uri="{FF2B5EF4-FFF2-40B4-BE49-F238E27FC236}">
                <a16:creationId xmlns:a16="http://schemas.microsoft.com/office/drawing/2014/main" id="{3D6CA097-54C7-40AD-B6C4-2F922C7105D3}"/>
              </a:ext>
            </a:extLst>
          </p:cNvPr>
          <p:cNvGrpSpPr/>
          <p:nvPr/>
        </p:nvGrpSpPr>
        <p:grpSpPr>
          <a:xfrm>
            <a:off x="6359772" y="4182839"/>
            <a:ext cx="1398891" cy="1541191"/>
            <a:chOff x="-475010" y="1114178"/>
            <a:chExt cx="4241713" cy="1541191"/>
          </a:xfrm>
        </p:grpSpPr>
        <p:sp>
          <p:nvSpPr>
            <p:cNvPr id="25" name="TextBox 24">
              <a:extLst>
                <a:ext uri="{FF2B5EF4-FFF2-40B4-BE49-F238E27FC236}">
                  <a16:creationId xmlns:a16="http://schemas.microsoft.com/office/drawing/2014/main" id="{C24417DF-4B7F-4B18-B993-D69CB1A46FBD}"/>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26" name="TextBox 25">
              <a:extLst>
                <a:ext uri="{FF2B5EF4-FFF2-40B4-BE49-F238E27FC236}">
                  <a16:creationId xmlns:a16="http://schemas.microsoft.com/office/drawing/2014/main" id="{B52F3923-38EE-4C41-BDCC-5D621E893882}"/>
                </a:ext>
              </a:extLst>
            </p:cNvPr>
            <p:cNvSpPr txBox="1"/>
            <p:nvPr/>
          </p:nvSpPr>
          <p:spPr>
            <a:xfrm>
              <a:off x="-475010" y="1455040"/>
              <a:ext cx="4226294" cy="1200329"/>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grpSp>
      <p:grpSp>
        <p:nvGrpSpPr>
          <p:cNvPr id="27" name="Group 26">
            <a:extLst>
              <a:ext uri="{FF2B5EF4-FFF2-40B4-BE49-F238E27FC236}">
                <a16:creationId xmlns:a16="http://schemas.microsoft.com/office/drawing/2014/main" id="{BB3182F8-7A63-4D0F-9694-43A7AE643022}"/>
              </a:ext>
            </a:extLst>
          </p:cNvPr>
          <p:cNvGrpSpPr/>
          <p:nvPr/>
        </p:nvGrpSpPr>
        <p:grpSpPr>
          <a:xfrm>
            <a:off x="8147543" y="4182839"/>
            <a:ext cx="1398891" cy="1541191"/>
            <a:chOff x="-475010" y="1114178"/>
            <a:chExt cx="4241713" cy="1541191"/>
          </a:xfrm>
        </p:grpSpPr>
        <p:sp>
          <p:nvSpPr>
            <p:cNvPr id="28" name="TextBox 27">
              <a:extLst>
                <a:ext uri="{FF2B5EF4-FFF2-40B4-BE49-F238E27FC236}">
                  <a16:creationId xmlns:a16="http://schemas.microsoft.com/office/drawing/2014/main" id="{13F6ECE4-BBBB-4939-A974-6A4BEA8F40F8}"/>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29" name="TextBox 28">
              <a:extLst>
                <a:ext uri="{FF2B5EF4-FFF2-40B4-BE49-F238E27FC236}">
                  <a16:creationId xmlns:a16="http://schemas.microsoft.com/office/drawing/2014/main" id="{A032C278-57EA-477B-B129-56CD0822E665}"/>
                </a:ext>
              </a:extLst>
            </p:cNvPr>
            <p:cNvSpPr txBox="1"/>
            <p:nvPr/>
          </p:nvSpPr>
          <p:spPr>
            <a:xfrm>
              <a:off x="-475010" y="1455040"/>
              <a:ext cx="4226294" cy="1200329"/>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grpSp>
      <p:grpSp>
        <p:nvGrpSpPr>
          <p:cNvPr id="30" name="Group 29">
            <a:extLst>
              <a:ext uri="{FF2B5EF4-FFF2-40B4-BE49-F238E27FC236}">
                <a16:creationId xmlns:a16="http://schemas.microsoft.com/office/drawing/2014/main" id="{9BCDC7F2-A98B-4F74-8B77-04B3206205A7}"/>
              </a:ext>
            </a:extLst>
          </p:cNvPr>
          <p:cNvGrpSpPr/>
          <p:nvPr/>
        </p:nvGrpSpPr>
        <p:grpSpPr>
          <a:xfrm>
            <a:off x="9935313" y="4182839"/>
            <a:ext cx="1414944" cy="1541191"/>
            <a:chOff x="-475010" y="1114178"/>
            <a:chExt cx="4241713" cy="1541191"/>
          </a:xfrm>
        </p:grpSpPr>
        <p:sp>
          <p:nvSpPr>
            <p:cNvPr id="31" name="TextBox 30">
              <a:extLst>
                <a:ext uri="{FF2B5EF4-FFF2-40B4-BE49-F238E27FC236}">
                  <a16:creationId xmlns:a16="http://schemas.microsoft.com/office/drawing/2014/main" id="{EE8D4AA3-94F8-4F40-BCBF-6980A646D46F}"/>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
          <p:nvSpPr>
            <p:cNvPr id="32" name="TextBox 31">
              <a:extLst>
                <a:ext uri="{FF2B5EF4-FFF2-40B4-BE49-F238E27FC236}">
                  <a16:creationId xmlns:a16="http://schemas.microsoft.com/office/drawing/2014/main" id="{51D5C77B-E817-469C-BCC4-13BAF1EB753F}"/>
                </a:ext>
              </a:extLst>
            </p:cNvPr>
            <p:cNvSpPr txBox="1"/>
            <p:nvPr/>
          </p:nvSpPr>
          <p:spPr>
            <a:xfrm>
              <a:off x="-475010" y="1455040"/>
              <a:ext cx="4226295" cy="1200329"/>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grpSp>
      <p:sp>
        <p:nvSpPr>
          <p:cNvPr id="33" name="Rectangle 7">
            <a:extLst>
              <a:ext uri="{FF2B5EF4-FFF2-40B4-BE49-F238E27FC236}">
                <a16:creationId xmlns:a16="http://schemas.microsoft.com/office/drawing/2014/main" id="{75B373B6-D4C2-4916-BFE5-6C186606E4E5}"/>
              </a:ext>
            </a:extLst>
          </p:cNvPr>
          <p:cNvSpPr/>
          <p:nvPr/>
        </p:nvSpPr>
        <p:spPr>
          <a:xfrm>
            <a:off x="10479193" y="3256427"/>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4" name="Rounded Rectangle 32">
            <a:extLst>
              <a:ext uri="{FF2B5EF4-FFF2-40B4-BE49-F238E27FC236}">
                <a16:creationId xmlns:a16="http://schemas.microsoft.com/office/drawing/2014/main" id="{4818A564-C3BE-4197-A9AD-2CD4DBD1A34C}"/>
              </a:ext>
            </a:extLst>
          </p:cNvPr>
          <p:cNvSpPr/>
          <p:nvPr/>
        </p:nvSpPr>
        <p:spPr>
          <a:xfrm>
            <a:off x="6957260" y="3256428"/>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5" name="Rectangle 9">
            <a:extLst>
              <a:ext uri="{FF2B5EF4-FFF2-40B4-BE49-F238E27FC236}">
                <a16:creationId xmlns:a16="http://schemas.microsoft.com/office/drawing/2014/main" id="{A9770B84-FA8F-40AC-B6F6-41EE951B05ED}"/>
              </a:ext>
            </a:extLst>
          </p:cNvPr>
          <p:cNvSpPr/>
          <p:nvPr/>
        </p:nvSpPr>
        <p:spPr>
          <a:xfrm>
            <a:off x="8714737" y="3288203"/>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6" name="Frame 17">
            <a:extLst>
              <a:ext uri="{FF2B5EF4-FFF2-40B4-BE49-F238E27FC236}">
                <a16:creationId xmlns:a16="http://schemas.microsoft.com/office/drawing/2014/main" id="{339C0910-F687-4FC5-B4F3-499C07F04A5C}"/>
              </a:ext>
            </a:extLst>
          </p:cNvPr>
          <p:cNvSpPr/>
          <p:nvPr/>
        </p:nvSpPr>
        <p:spPr>
          <a:xfrm>
            <a:off x="5213538" y="3239178"/>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7" name="Freeform 55">
            <a:extLst>
              <a:ext uri="{FF2B5EF4-FFF2-40B4-BE49-F238E27FC236}">
                <a16:creationId xmlns:a16="http://schemas.microsoft.com/office/drawing/2014/main" id="{A2EC7095-A88B-4C01-8D76-02C8F6B56C70}"/>
              </a:ext>
            </a:extLst>
          </p:cNvPr>
          <p:cNvSpPr/>
          <p:nvPr/>
        </p:nvSpPr>
        <p:spPr>
          <a:xfrm rot="2700000">
            <a:off x="2127576" y="2751455"/>
            <a:ext cx="329710" cy="807900"/>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4125004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2C1853E-FB92-4A2F-9A1D-E9AED3E26E8D}"/>
              </a:ext>
            </a:extLst>
          </p:cNvPr>
          <p:cNvSpPr/>
          <p:nvPr/>
        </p:nvSpPr>
        <p:spPr>
          <a:xfrm>
            <a:off x="3516796" y="1997765"/>
            <a:ext cx="5158408" cy="2862470"/>
          </a:xfrm>
          <a:prstGeom prst="roundRect">
            <a:avLst>
              <a:gd name="adj" fmla="val 9028"/>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792A828-FBE5-4422-888E-BA2B903E56AA}"/>
              </a:ext>
            </a:extLst>
          </p:cNvPr>
          <p:cNvSpPr txBox="1"/>
          <p:nvPr/>
        </p:nvSpPr>
        <p:spPr>
          <a:xfrm>
            <a:off x="4239239" y="3012838"/>
            <a:ext cx="3713523" cy="430887"/>
          </a:xfrm>
          <a:prstGeom prst="rect">
            <a:avLst/>
          </a:prstGeom>
          <a:noFill/>
        </p:spPr>
        <p:txBody>
          <a:bodyPr wrap="square" rtlCol="0" anchor="ctr">
            <a:spAutoFit/>
          </a:bodyPr>
          <a:lstStyle/>
          <a:p>
            <a:pPr algn="ctr"/>
            <a:r>
              <a:rPr lang="en-GB" altLang="ko-KR" sz="1100" dirty="0">
                <a:solidFill>
                  <a:schemeClr val="bg1"/>
                </a:solidFill>
                <a:cs typeface="Arial" pitchFamily="34" charset="0"/>
              </a:rPr>
              <a:t>L</a:t>
            </a:r>
            <a:r>
              <a:rPr lang="en-US" altLang="ko-KR" sz="1100" dirty="0">
                <a:solidFill>
                  <a:schemeClr val="bg1"/>
                </a:solidFill>
                <a:cs typeface="Arial" pitchFamily="34" charset="0"/>
              </a:rPr>
              <a:t>OREM IPSUM DOLOR SIT AMET,</a:t>
            </a:r>
          </a:p>
          <a:p>
            <a:pPr algn="ctr"/>
            <a:r>
              <a:rPr lang="en-US" altLang="ko-KR" sz="1100" dirty="0">
                <a:solidFill>
                  <a:schemeClr val="bg1"/>
                </a:solidFill>
                <a:cs typeface="Arial" pitchFamily="34" charset="0"/>
              </a:rPr>
              <a:t>CU USU AGAM INTEGRE IMPEDIT.</a:t>
            </a:r>
            <a:endParaRPr lang="ko-KR" altLang="en-US" sz="1100" dirty="0">
              <a:solidFill>
                <a:schemeClr val="bg1"/>
              </a:solidFill>
              <a:cs typeface="Arial" pitchFamily="34" charset="0"/>
            </a:endParaRPr>
          </a:p>
        </p:txBody>
      </p:sp>
      <p:sp>
        <p:nvSpPr>
          <p:cNvPr id="7" name="TextBox 6">
            <a:extLst>
              <a:ext uri="{FF2B5EF4-FFF2-40B4-BE49-F238E27FC236}">
                <a16:creationId xmlns:a16="http://schemas.microsoft.com/office/drawing/2014/main" id="{2E2B3045-B97D-4444-99C1-1B1EC2EC69FE}"/>
              </a:ext>
            </a:extLst>
          </p:cNvPr>
          <p:cNvSpPr txBox="1"/>
          <p:nvPr/>
        </p:nvSpPr>
        <p:spPr>
          <a:xfrm>
            <a:off x="4239238" y="2192382"/>
            <a:ext cx="3713524" cy="830997"/>
          </a:xfrm>
          <a:prstGeom prst="rect">
            <a:avLst/>
          </a:prstGeom>
          <a:noFill/>
        </p:spPr>
        <p:txBody>
          <a:bodyPr wrap="square" rtlCol="0" anchor="ctr">
            <a:spAutoFit/>
          </a:bodyPr>
          <a:lstStyle/>
          <a:p>
            <a:pPr algn="ctr"/>
            <a:r>
              <a:rPr lang="en-GB" altLang="ko-KR" sz="2400" dirty="0">
                <a:solidFill>
                  <a:schemeClr val="bg1"/>
                </a:solidFill>
                <a:cs typeface="Arial" pitchFamily="34" charset="0"/>
              </a:rPr>
              <a:t>L</a:t>
            </a:r>
            <a:r>
              <a:rPr lang="en-US" altLang="ko-KR" sz="2400" dirty="0">
                <a:solidFill>
                  <a:schemeClr val="bg1"/>
                </a:solidFill>
                <a:cs typeface="Arial" pitchFamily="34" charset="0"/>
              </a:rPr>
              <a:t>OREM IPSUM</a:t>
            </a:r>
          </a:p>
          <a:p>
            <a:pPr algn="ctr"/>
            <a:r>
              <a:rPr lang="en-US" altLang="ko-KR" sz="2400" dirty="0">
                <a:solidFill>
                  <a:schemeClr val="bg1"/>
                </a:solidFill>
                <a:cs typeface="Arial" pitchFamily="34" charset="0"/>
              </a:rPr>
              <a:t>DOLOR SIT AMET, </a:t>
            </a:r>
            <a:endParaRPr lang="ko-KR" altLang="en-US" sz="2400" dirty="0">
              <a:solidFill>
                <a:schemeClr val="bg1"/>
              </a:solidFill>
              <a:cs typeface="Arial" pitchFamily="34" charset="0"/>
            </a:endParaRPr>
          </a:p>
        </p:txBody>
      </p:sp>
      <p:sp>
        <p:nvSpPr>
          <p:cNvPr id="8" name="TextBox 7">
            <a:extLst>
              <a:ext uri="{FF2B5EF4-FFF2-40B4-BE49-F238E27FC236}">
                <a16:creationId xmlns:a16="http://schemas.microsoft.com/office/drawing/2014/main" id="{8DC6FAAE-C315-429F-A681-8E426436E9F4}"/>
              </a:ext>
            </a:extLst>
          </p:cNvPr>
          <p:cNvSpPr txBox="1"/>
          <p:nvPr/>
        </p:nvSpPr>
        <p:spPr>
          <a:xfrm>
            <a:off x="4005471" y="3545607"/>
            <a:ext cx="4181060" cy="1015663"/>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Get a modern PowerPoint  Presentation that is beautifully designed. Easy to change colors, photos and </a:t>
            </a:r>
            <a:r>
              <a:rPr lang="en-US" altLang="ko-KR" sz="1200" dirty="0" err="1">
                <a:solidFill>
                  <a:schemeClr val="bg1"/>
                </a:solidFill>
                <a:cs typeface="Arial" pitchFamily="34" charset="0"/>
              </a:rPr>
              <a:t>TextGet</a:t>
            </a:r>
            <a:r>
              <a:rPr lang="en-US" altLang="ko-KR" sz="1200" dirty="0">
                <a:solidFill>
                  <a:schemeClr val="bg1"/>
                </a:solidFill>
                <a:cs typeface="Arial" pitchFamily="34" charset="0"/>
              </a:rPr>
              <a:t> a modern PowerPoint  Presentation that is beautifully designed.</a:t>
            </a:r>
          </a:p>
        </p:txBody>
      </p:sp>
      <p:sp>
        <p:nvSpPr>
          <p:cNvPr id="75" name="Isosceles Triangle 74">
            <a:extLst>
              <a:ext uri="{FF2B5EF4-FFF2-40B4-BE49-F238E27FC236}">
                <a16:creationId xmlns:a16="http://schemas.microsoft.com/office/drawing/2014/main" id="{AB240998-1B8F-4251-A51D-60C12CE5B087}"/>
              </a:ext>
            </a:extLst>
          </p:cNvPr>
          <p:cNvSpPr/>
          <p:nvPr/>
        </p:nvSpPr>
        <p:spPr>
          <a:xfrm rot="12056913">
            <a:off x="4113637" y="3016984"/>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616DEB64-119C-43A8-85F2-E525ABF1B251}"/>
              </a:ext>
            </a:extLst>
          </p:cNvPr>
          <p:cNvGrpSpPr/>
          <p:nvPr/>
        </p:nvGrpSpPr>
        <p:grpSpPr>
          <a:xfrm>
            <a:off x="196164" y="2113960"/>
            <a:ext cx="2781298" cy="4601643"/>
            <a:chOff x="196164" y="2113960"/>
            <a:chExt cx="2781298" cy="4601643"/>
          </a:xfrm>
        </p:grpSpPr>
        <p:grpSp>
          <p:nvGrpSpPr>
            <p:cNvPr id="28" name="Group 27">
              <a:extLst>
                <a:ext uri="{FF2B5EF4-FFF2-40B4-BE49-F238E27FC236}">
                  <a16:creationId xmlns:a16="http://schemas.microsoft.com/office/drawing/2014/main" id="{AE955716-2FFE-4FFF-B299-04C29E568F86}"/>
                </a:ext>
              </a:extLst>
            </p:cNvPr>
            <p:cNvGrpSpPr/>
            <p:nvPr/>
          </p:nvGrpSpPr>
          <p:grpSpPr>
            <a:xfrm flipV="1">
              <a:off x="196164" y="4434413"/>
              <a:ext cx="2781298" cy="2281190"/>
              <a:chOff x="160070" y="163202"/>
              <a:chExt cx="2781298" cy="2281190"/>
            </a:xfrm>
            <a:solidFill>
              <a:schemeClr val="accent1">
                <a:alpha val="40000"/>
              </a:schemeClr>
            </a:solidFill>
          </p:grpSpPr>
          <p:sp>
            <p:nvSpPr>
              <p:cNvPr id="29" name="Freeform: Shape 28">
                <a:extLst>
                  <a:ext uri="{FF2B5EF4-FFF2-40B4-BE49-F238E27FC236}">
                    <a16:creationId xmlns:a16="http://schemas.microsoft.com/office/drawing/2014/main" id="{A1E4B6EB-0FB9-4278-BC87-734DD3EFD559}"/>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E0897EB-4451-4ED3-A607-9688F3ACEF47}"/>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B157662-DF32-493D-9D1E-7355002AAC8A}"/>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B93DCD5-11D6-4B5B-A888-F70430F535AB}"/>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98044AF-A097-4D3D-BD42-6ABCBB2E7A60}"/>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EA2B5FF-E461-4DDC-AFFC-A3AAEF81F276}"/>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AAFB775-A8C1-434B-9FAB-4957121B4AA8}"/>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9FC1950-9819-4162-ACD6-835612DB2142}"/>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2004A39-1D94-4F46-A976-4DAB4D23148C}"/>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1D9EB6F-0C91-408E-8A10-A19F3FCF1242}"/>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3F3E124-D54C-47F1-B29C-E44B59F4FD73}"/>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E58C1F5-57E0-4E98-8032-245DEE791682}"/>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4488FF6-E67B-40DD-9C49-E881FF5FC09C}"/>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F4CA0DC-6A88-4F19-8149-F4FAD7B459C3}"/>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25730D6-47D5-4D8C-B2F9-0E350C40A039}"/>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12D68F5-049F-4176-950A-E591866B4886}"/>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C45CBBE-C95B-4C60-89EC-80392E72462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AE2BB1B-F25A-400C-97C4-39016C1C3082}"/>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7626BC-778C-4099-92FF-123295C22298}"/>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AB22F1B-04E2-4E66-B5EB-24641F265D9D}"/>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E14FF82-503C-4B5E-B98C-7D46328ADAC6}"/>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2476254-1C59-4D96-8504-2C3BE472484D}"/>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930768D-731D-41C4-9E1F-27405127A8F7}"/>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BD860DC-225F-4DA0-9616-494D7D2D6B4D}"/>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F9747B6-5E17-4571-AF75-394863315187}"/>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BE0C23B-3FA8-4FAA-AB28-717FE228F263}"/>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34EF7B8-8D0A-4F14-AB28-6ECCCEA99610}"/>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10F90DF-6C9C-4222-8D44-744B487A416D}"/>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5B18560-BA65-4A36-8098-FCE6C2EE3553}"/>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9B555E7-3247-464E-8D46-16B7FF9713D1}"/>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C5BBCD4-AA90-4347-8BEC-7F5950AA8BD3}"/>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234CBDA-05F6-4905-85BE-3AE68FA19D36}"/>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53539CC-279F-4436-934A-3C47F94133E3}"/>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6AF3748-1335-4CA5-8AFC-0D7E7DA862DF}"/>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87184F5-A3F3-4A87-9226-9A8FC997EBD2}"/>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85D3287-3646-4191-9A5C-DF62CE83F7A4}"/>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3346344-DB3E-4E27-9EFB-DCE80E327BFE}"/>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FA6EBBA-FDC6-4C85-AFAA-9101DA51379D}"/>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0439678-0BDF-4287-94C4-8E87C9D59B75}"/>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76A087F-CA5C-4055-9CAF-5F735F1D197D}"/>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F59C9C7-8F37-4480-B48F-CC70930D3B74}"/>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F707FBD-9206-49AC-BE33-38826A25EE35}"/>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D2ACD19-4C54-413D-92B6-19D39F1AD8BF}"/>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3315BEB-C048-4564-B8B8-734BE3869170}"/>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CE4E1A0-85C6-41EA-B220-14770501983C}"/>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74" name="Cross 73">
              <a:extLst>
                <a:ext uri="{FF2B5EF4-FFF2-40B4-BE49-F238E27FC236}">
                  <a16:creationId xmlns:a16="http://schemas.microsoft.com/office/drawing/2014/main" id="{C344A648-2960-4BB0-96DA-39E80A77A380}"/>
                </a:ext>
              </a:extLst>
            </p:cNvPr>
            <p:cNvSpPr/>
            <p:nvPr/>
          </p:nvSpPr>
          <p:spPr>
            <a:xfrm rot="1642289">
              <a:off x="2560421" y="2113960"/>
              <a:ext cx="296040" cy="296040"/>
            </a:xfrm>
            <a:prstGeom prst="plus">
              <a:avLst>
                <a:gd name="adj" fmla="val 43777"/>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aphic 185">
              <a:extLst>
                <a:ext uri="{FF2B5EF4-FFF2-40B4-BE49-F238E27FC236}">
                  <a16:creationId xmlns:a16="http://schemas.microsoft.com/office/drawing/2014/main" id="{6AA6B0E5-9A04-46E6-91DB-34C0E8ED3895}"/>
                </a:ext>
              </a:extLst>
            </p:cNvPr>
            <p:cNvGrpSpPr/>
            <p:nvPr/>
          </p:nvGrpSpPr>
          <p:grpSpPr>
            <a:xfrm rot="16200000">
              <a:off x="-150583" y="3027868"/>
              <a:ext cx="1668051" cy="346608"/>
              <a:chOff x="1542378" y="3369742"/>
              <a:chExt cx="1668051" cy="346608"/>
            </a:xfrm>
            <a:solidFill>
              <a:schemeClr val="accent1">
                <a:alpha val="44000"/>
              </a:schemeClr>
            </a:solidFill>
          </p:grpSpPr>
          <p:sp>
            <p:nvSpPr>
              <p:cNvPr id="77" name="Freeform: Shape 76">
                <a:extLst>
                  <a:ext uri="{FF2B5EF4-FFF2-40B4-BE49-F238E27FC236}">
                    <a16:creationId xmlns:a16="http://schemas.microsoft.com/office/drawing/2014/main" id="{C930A2BB-C6C6-4A2B-9D3F-40804CCDD00A}"/>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CF1CD86-5744-48DC-9E02-C72947A062EF}"/>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A955870-1FCD-46BF-8265-CDA981097AFC}"/>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A3B7262-F438-42DD-A8C4-D63923F34628}"/>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6D477E1-80F0-4FE6-940E-99B4954BB4EA}"/>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651A42A-E0D8-4BF2-9F48-0741A3604419}"/>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BA6BC8-BC00-42B5-968C-F1CE87FE7A66}"/>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36AE3BFC-F87D-4AF3-9E87-2C0D6B1618C9}"/>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85" name="Oval 84">
              <a:extLst>
                <a:ext uri="{FF2B5EF4-FFF2-40B4-BE49-F238E27FC236}">
                  <a16:creationId xmlns:a16="http://schemas.microsoft.com/office/drawing/2014/main" id="{D8A55BB9-1AE2-4E4F-9B42-30720DB538DB}"/>
                </a:ext>
              </a:extLst>
            </p:cNvPr>
            <p:cNvSpPr/>
            <p:nvPr/>
          </p:nvSpPr>
          <p:spPr>
            <a:xfrm>
              <a:off x="1987777" y="4775695"/>
              <a:ext cx="184106" cy="193919"/>
            </a:xfrm>
            <a:prstGeom prst="ellipse">
              <a:avLst/>
            </a:prstGeom>
            <a:solidFill>
              <a:schemeClr val="accent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6" name="Cross 85">
            <a:extLst>
              <a:ext uri="{FF2B5EF4-FFF2-40B4-BE49-F238E27FC236}">
                <a16:creationId xmlns:a16="http://schemas.microsoft.com/office/drawing/2014/main" id="{A408D4A7-1693-473D-BA6D-7A4800A7B672}"/>
              </a:ext>
            </a:extLst>
          </p:cNvPr>
          <p:cNvSpPr/>
          <p:nvPr/>
        </p:nvSpPr>
        <p:spPr>
          <a:xfrm rot="1642289">
            <a:off x="7682386" y="2273320"/>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BA30E06E-6774-4B7B-ADBA-80D1533C0FCD}"/>
              </a:ext>
            </a:extLst>
          </p:cNvPr>
          <p:cNvSpPr>
            <a:spLocks noGrp="1"/>
          </p:cNvSpPr>
          <p:nvPr>
            <p:ph type="pic" idx="12"/>
          </p:nvPr>
        </p:nvSpPr>
        <p:spPr/>
      </p:sp>
    </p:spTree>
    <p:extLst>
      <p:ext uri="{BB962C8B-B14F-4D97-AF65-F5344CB8AC3E}">
        <p14:creationId xmlns:p14="http://schemas.microsoft.com/office/powerpoint/2010/main" val="4228958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9F28E96-FCF9-4ACD-AF82-8876BC5C2358}"/>
              </a:ext>
            </a:extLst>
          </p:cNvPr>
          <p:cNvGraphicFramePr/>
          <p:nvPr>
            <p:extLst>
              <p:ext uri="{D42A27DB-BD31-4B8C-83A1-F6EECF244321}">
                <p14:modId xmlns:p14="http://schemas.microsoft.com/office/powerpoint/2010/main" val="1986774063"/>
              </p:ext>
            </p:extLst>
          </p:nvPr>
        </p:nvGraphicFramePr>
        <p:xfrm>
          <a:off x="1019011" y="2882453"/>
          <a:ext cx="1792673" cy="16862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a:extLst>
              <a:ext uri="{FF2B5EF4-FFF2-40B4-BE49-F238E27FC236}">
                <a16:creationId xmlns:a16="http://schemas.microsoft.com/office/drawing/2014/main" id="{76D313D9-55D1-4D71-B5DD-99B653A1BF81}"/>
              </a:ext>
            </a:extLst>
          </p:cNvPr>
          <p:cNvGraphicFramePr/>
          <p:nvPr>
            <p:extLst>
              <p:ext uri="{D42A27DB-BD31-4B8C-83A1-F6EECF244321}">
                <p14:modId xmlns:p14="http://schemas.microsoft.com/office/powerpoint/2010/main" val="2861786751"/>
              </p:ext>
            </p:extLst>
          </p:nvPr>
        </p:nvGraphicFramePr>
        <p:xfrm>
          <a:off x="9437896" y="2882453"/>
          <a:ext cx="1792673" cy="16862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Chart 26">
            <a:extLst>
              <a:ext uri="{FF2B5EF4-FFF2-40B4-BE49-F238E27FC236}">
                <a16:creationId xmlns:a16="http://schemas.microsoft.com/office/drawing/2014/main" id="{FD1F77AA-ACAA-4DC9-BA33-A4A99DE8D77A}"/>
              </a:ext>
            </a:extLst>
          </p:cNvPr>
          <p:cNvGraphicFramePr/>
          <p:nvPr>
            <p:extLst>
              <p:ext uri="{D42A27DB-BD31-4B8C-83A1-F6EECF244321}">
                <p14:modId xmlns:p14="http://schemas.microsoft.com/office/powerpoint/2010/main" val="3178624639"/>
              </p:ext>
            </p:extLst>
          </p:nvPr>
        </p:nvGraphicFramePr>
        <p:xfrm>
          <a:off x="3825306" y="2882453"/>
          <a:ext cx="1792673" cy="168625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 name="Chart 34">
            <a:extLst>
              <a:ext uri="{FF2B5EF4-FFF2-40B4-BE49-F238E27FC236}">
                <a16:creationId xmlns:a16="http://schemas.microsoft.com/office/drawing/2014/main" id="{2A9896D3-6DD1-486E-A16A-829B31302D67}"/>
              </a:ext>
            </a:extLst>
          </p:cNvPr>
          <p:cNvGraphicFramePr/>
          <p:nvPr>
            <p:extLst>
              <p:ext uri="{D42A27DB-BD31-4B8C-83A1-F6EECF244321}">
                <p14:modId xmlns:p14="http://schemas.microsoft.com/office/powerpoint/2010/main" val="461260447"/>
              </p:ext>
            </p:extLst>
          </p:nvPr>
        </p:nvGraphicFramePr>
        <p:xfrm>
          <a:off x="6631601" y="2882453"/>
          <a:ext cx="1792673" cy="1686253"/>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E27F8035-0021-4675-AAB9-A069A72E3D33}"/>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BF2B313D-E488-4426-84FF-131D6039A520}"/>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id="{B2E7E4CB-5A6E-4631-98D4-F6B0ED75CED3}"/>
              </a:ext>
            </a:extLst>
          </p:cNvPr>
          <p:cNvSpPr txBox="1"/>
          <p:nvPr/>
        </p:nvSpPr>
        <p:spPr>
          <a:xfrm>
            <a:off x="1309712" y="3444645"/>
            <a:ext cx="1211268" cy="584775"/>
          </a:xfrm>
          <a:prstGeom prst="rect">
            <a:avLst/>
          </a:prstGeom>
          <a:noFill/>
        </p:spPr>
        <p:txBody>
          <a:bodyPr wrap="square" rtlCol="0" anchor="ctr">
            <a:spAutoFit/>
          </a:bodyPr>
          <a:lstStyle/>
          <a:p>
            <a:pPr algn="ctr"/>
            <a:r>
              <a:rPr lang="en-US" altLang="ko-KR" sz="3200" b="1" dirty="0">
                <a:solidFill>
                  <a:schemeClr val="bg1"/>
                </a:solidFill>
              </a:rPr>
              <a:t>43%</a:t>
            </a:r>
            <a:endParaRPr lang="ko-KR" altLang="en-US" sz="3200" b="1" dirty="0">
              <a:solidFill>
                <a:schemeClr val="bg1"/>
              </a:solidFill>
            </a:endParaRPr>
          </a:p>
        </p:txBody>
      </p:sp>
      <p:grpSp>
        <p:nvGrpSpPr>
          <p:cNvPr id="6" name="Group 5">
            <a:extLst>
              <a:ext uri="{FF2B5EF4-FFF2-40B4-BE49-F238E27FC236}">
                <a16:creationId xmlns:a16="http://schemas.microsoft.com/office/drawing/2014/main" id="{7B19DFB2-F2B9-42DC-A5D8-070C7B8D9C33}"/>
              </a:ext>
            </a:extLst>
          </p:cNvPr>
          <p:cNvGrpSpPr/>
          <p:nvPr/>
        </p:nvGrpSpPr>
        <p:grpSpPr>
          <a:xfrm>
            <a:off x="942266" y="5227528"/>
            <a:ext cx="1946160" cy="1068787"/>
            <a:chOff x="270024" y="1671303"/>
            <a:chExt cx="1773337" cy="1079475"/>
          </a:xfrm>
        </p:grpSpPr>
        <p:sp>
          <p:nvSpPr>
            <p:cNvPr id="7" name="TextBox 6">
              <a:extLst>
                <a:ext uri="{FF2B5EF4-FFF2-40B4-BE49-F238E27FC236}">
                  <a16:creationId xmlns:a16="http://schemas.microsoft.com/office/drawing/2014/main" id="{AD4CF95A-B5AB-4DFE-B958-EB840F83A103}"/>
                </a:ext>
              </a:extLst>
            </p:cNvPr>
            <p:cNvSpPr txBox="1"/>
            <p:nvPr/>
          </p:nvSpPr>
          <p:spPr>
            <a:xfrm>
              <a:off x="270025" y="1911471"/>
              <a:ext cx="1773336" cy="83930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8" name="TextBox 7">
              <a:extLst>
                <a:ext uri="{FF2B5EF4-FFF2-40B4-BE49-F238E27FC236}">
                  <a16:creationId xmlns:a16="http://schemas.microsoft.com/office/drawing/2014/main" id="{69D50A06-6F73-4F2E-AEEF-CFAF04E7B529}"/>
                </a:ext>
              </a:extLst>
            </p:cNvPr>
            <p:cNvSpPr txBox="1"/>
            <p:nvPr/>
          </p:nvSpPr>
          <p:spPr>
            <a:xfrm>
              <a:off x="270024" y="1671303"/>
              <a:ext cx="1773336"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Here</a:t>
              </a:r>
              <a:endParaRPr lang="ko-KR" altLang="en-US" sz="1400" b="1" dirty="0">
                <a:solidFill>
                  <a:schemeClr val="bg1"/>
                </a:solidFill>
                <a:cs typeface="Arial" pitchFamily="34" charset="0"/>
              </a:endParaRPr>
            </a:p>
          </p:txBody>
        </p:sp>
      </p:grpSp>
      <p:sp>
        <p:nvSpPr>
          <p:cNvPr id="9" name="TextBox 8">
            <a:extLst>
              <a:ext uri="{FF2B5EF4-FFF2-40B4-BE49-F238E27FC236}">
                <a16:creationId xmlns:a16="http://schemas.microsoft.com/office/drawing/2014/main" id="{1202E472-9585-4162-AFB7-8882EC722451}"/>
              </a:ext>
            </a:extLst>
          </p:cNvPr>
          <p:cNvSpPr txBox="1"/>
          <p:nvPr/>
        </p:nvSpPr>
        <p:spPr>
          <a:xfrm>
            <a:off x="1131116" y="4708952"/>
            <a:ext cx="156846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$234,000</a:t>
            </a:r>
            <a:endParaRPr lang="ko-KR" altLang="en-US" sz="2400" b="1" dirty="0">
              <a:solidFill>
                <a:schemeClr val="bg1"/>
              </a:solidFill>
              <a:cs typeface="Arial" pitchFamily="34" charset="0"/>
            </a:endParaRPr>
          </a:p>
        </p:txBody>
      </p:sp>
      <p:sp>
        <p:nvSpPr>
          <p:cNvPr id="10" name="Rounded Rectangle 3">
            <a:extLst>
              <a:ext uri="{FF2B5EF4-FFF2-40B4-BE49-F238E27FC236}">
                <a16:creationId xmlns:a16="http://schemas.microsoft.com/office/drawing/2014/main" id="{370B5546-4000-4296-900A-E1EF3DE54105}"/>
              </a:ext>
            </a:extLst>
          </p:cNvPr>
          <p:cNvSpPr/>
          <p:nvPr/>
        </p:nvSpPr>
        <p:spPr>
          <a:xfrm>
            <a:off x="889346" y="2282450"/>
            <a:ext cx="2052000" cy="3600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468AC969-A343-4A96-98C7-5E707454A010}"/>
              </a:ext>
            </a:extLst>
          </p:cNvPr>
          <p:cNvSpPr txBox="1"/>
          <p:nvPr/>
        </p:nvSpPr>
        <p:spPr>
          <a:xfrm>
            <a:off x="1131116" y="2304223"/>
            <a:ext cx="15684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Title</a:t>
            </a:r>
            <a:endParaRPr lang="ko-KR" altLang="en-US" sz="14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92064030-B691-49A1-BEC4-7217EFBAF7F2}"/>
              </a:ext>
            </a:extLst>
          </p:cNvPr>
          <p:cNvSpPr txBox="1"/>
          <p:nvPr/>
        </p:nvSpPr>
        <p:spPr>
          <a:xfrm>
            <a:off x="9728597" y="3444645"/>
            <a:ext cx="1211268" cy="584775"/>
          </a:xfrm>
          <a:prstGeom prst="rect">
            <a:avLst/>
          </a:prstGeom>
          <a:noFill/>
        </p:spPr>
        <p:txBody>
          <a:bodyPr wrap="square" rtlCol="0" anchor="ctr">
            <a:spAutoFit/>
          </a:bodyPr>
          <a:lstStyle/>
          <a:p>
            <a:pPr algn="ctr"/>
            <a:r>
              <a:rPr lang="en-US" altLang="ko-KR" sz="3200" b="1" dirty="0">
                <a:solidFill>
                  <a:schemeClr val="bg1"/>
                </a:solidFill>
              </a:rPr>
              <a:t>92%</a:t>
            </a:r>
            <a:endParaRPr lang="ko-KR" altLang="en-US" sz="3200" b="1" dirty="0">
              <a:solidFill>
                <a:schemeClr val="bg1"/>
              </a:solidFill>
            </a:endParaRPr>
          </a:p>
        </p:txBody>
      </p:sp>
      <p:grpSp>
        <p:nvGrpSpPr>
          <p:cNvPr id="13" name="Group 12">
            <a:extLst>
              <a:ext uri="{FF2B5EF4-FFF2-40B4-BE49-F238E27FC236}">
                <a16:creationId xmlns:a16="http://schemas.microsoft.com/office/drawing/2014/main" id="{344CBF79-31D5-4956-836E-393934BB0FD1}"/>
              </a:ext>
            </a:extLst>
          </p:cNvPr>
          <p:cNvGrpSpPr/>
          <p:nvPr/>
        </p:nvGrpSpPr>
        <p:grpSpPr>
          <a:xfrm>
            <a:off x="9361151" y="5227528"/>
            <a:ext cx="1946160" cy="1068787"/>
            <a:chOff x="270024" y="1671303"/>
            <a:chExt cx="1773337" cy="1079475"/>
          </a:xfrm>
        </p:grpSpPr>
        <p:sp>
          <p:nvSpPr>
            <p:cNvPr id="14" name="TextBox 13">
              <a:extLst>
                <a:ext uri="{FF2B5EF4-FFF2-40B4-BE49-F238E27FC236}">
                  <a16:creationId xmlns:a16="http://schemas.microsoft.com/office/drawing/2014/main" id="{30F77D56-38FF-4085-8983-301CE1000FAF}"/>
                </a:ext>
              </a:extLst>
            </p:cNvPr>
            <p:cNvSpPr txBox="1"/>
            <p:nvPr/>
          </p:nvSpPr>
          <p:spPr>
            <a:xfrm>
              <a:off x="270025" y="1911471"/>
              <a:ext cx="1773336" cy="83930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5" name="TextBox 14">
              <a:extLst>
                <a:ext uri="{FF2B5EF4-FFF2-40B4-BE49-F238E27FC236}">
                  <a16:creationId xmlns:a16="http://schemas.microsoft.com/office/drawing/2014/main" id="{A8E65163-F2E3-47A3-94CB-8E848BA8560D}"/>
                </a:ext>
              </a:extLst>
            </p:cNvPr>
            <p:cNvSpPr txBox="1"/>
            <p:nvPr/>
          </p:nvSpPr>
          <p:spPr>
            <a:xfrm>
              <a:off x="270024" y="1671303"/>
              <a:ext cx="1773336"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Here</a:t>
              </a:r>
              <a:endParaRPr lang="ko-KR" altLang="en-US" sz="1400" b="1" dirty="0">
                <a:solidFill>
                  <a:schemeClr val="bg1"/>
                </a:solidFill>
                <a:cs typeface="Arial" pitchFamily="34" charset="0"/>
              </a:endParaRPr>
            </a:p>
          </p:txBody>
        </p:sp>
      </p:grpSp>
      <p:sp>
        <p:nvSpPr>
          <p:cNvPr id="16" name="TextBox 15">
            <a:extLst>
              <a:ext uri="{FF2B5EF4-FFF2-40B4-BE49-F238E27FC236}">
                <a16:creationId xmlns:a16="http://schemas.microsoft.com/office/drawing/2014/main" id="{B9EC09F8-7661-4857-95CD-77237934C09F}"/>
              </a:ext>
            </a:extLst>
          </p:cNvPr>
          <p:cNvSpPr txBox="1"/>
          <p:nvPr/>
        </p:nvSpPr>
        <p:spPr>
          <a:xfrm>
            <a:off x="9550000" y="4708952"/>
            <a:ext cx="156846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$654,000</a:t>
            </a:r>
            <a:endParaRPr lang="ko-KR" altLang="en-US" sz="2400" b="1" dirty="0">
              <a:solidFill>
                <a:schemeClr val="bg1"/>
              </a:solidFill>
              <a:cs typeface="Arial" pitchFamily="34" charset="0"/>
            </a:endParaRPr>
          </a:p>
        </p:txBody>
      </p:sp>
      <p:sp>
        <p:nvSpPr>
          <p:cNvPr id="17" name="Rounded Rectangle 140">
            <a:extLst>
              <a:ext uri="{FF2B5EF4-FFF2-40B4-BE49-F238E27FC236}">
                <a16:creationId xmlns:a16="http://schemas.microsoft.com/office/drawing/2014/main" id="{A4C38CBD-4502-40D6-97D2-E6924E182F8B}"/>
              </a:ext>
            </a:extLst>
          </p:cNvPr>
          <p:cNvSpPr/>
          <p:nvPr/>
        </p:nvSpPr>
        <p:spPr>
          <a:xfrm>
            <a:off x="9308231" y="2282450"/>
            <a:ext cx="2052000" cy="3600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TextBox 17">
            <a:extLst>
              <a:ext uri="{FF2B5EF4-FFF2-40B4-BE49-F238E27FC236}">
                <a16:creationId xmlns:a16="http://schemas.microsoft.com/office/drawing/2014/main" id="{DCC2BA64-9206-4B68-9E87-3F2F67A1245C}"/>
              </a:ext>
            </a:extLst>
          </p:cNvPr>
          <p:cNvSpPr txBox="1"/>
          <p:nvPr/>
        </p:nvSpPr>
        <p:spPr>
          <a:xfrm>
            <a:off x="9550000" y="2304223"/>
            <a:ext cx="15684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Title</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532AE2B1-8C3D-4D3E-ADA7-C2E76C2924CC}"/>
              </a:ext>
            </a:extLst>
          </p:cNvPr>
          <p:cNvSpPr txBox="1"/>
          <p:nvPr/>
        </p:nvSpPr>
        <p:spPr>
          <a:xfrm>
            <a:off x="4116007" y="3444645"/>
            <a:ext cx="1211268" cy="584775"/>
          </a:xfrm>
          <a:prstGeom prst="rect">
            <a:avLst/>
          </a:prstGeom>
          <a:noFill/>
        </p:spPr>
        <p:txBody>
          <a:bodyPr wrap="square" rtlCol="0" anchor="ctr">
            <a:spAutoFit/>
          </a:bodyPr>
          <a:lstStyle/>
          <a:p>
            <a:pPr algn="ctr"/>
            <a:r>
              <a:rPr lang="en-US" altLang="ko-KR" sz="3200" b="1" dirty="0">
                <a:solidFill>
                  <a:schemeClr val="bg1"/>
                </a:solidFill>
              </a:rPr>
              <a:t>65%</a:t>
            </a:r>
            <a:endParaRPr lang="ko-KR" altLang="en-US" sz="3200" b="1" dirty="0">
              <a:solidFill>
                <a:schemeClr val="bg1"/>
              </a:solidFill>
            </a:endParaRPr>
          </a:p>
        </p:txBody>
      </p:sp>
      <p:grpSp>
        <p:nvGrpSpPr>
          <p:cNvPr id="21" name="Group 20">
            <a:extLst>
              <a:ext uri="{FF2B5EF4-FFF2-40B4-BE49-F238E27FC236}">
                <a16:creationId xmlns:a16="http://schemas.microsoft.com/office/drawing/2014/main" id="{D977EFDC-A369-4F17-A5A9-5702A752D7AC}"/>
              </a:ext>
            </a:extLst>
          </p:cNvPr>
          <p:cNvGrpSpPr/>
          <p:nvPr/>
        </p:nvGrpSpPr>
        <p:grpSpPr>
          <a:xfrm>
            <a:off x="3748561" y="5227528"/>
            <a:ext cx="1946160" cy="1068787"/>
            <a:chOff x="270024" y="1671303"/>
            <a:chExt cx="1773337" cy="1079475"/>
          </a:xfrm>
        </p:grpSpPr>
        <p:sp>
          <p:nvSpPr>
            <p:cNvPr id="22" name="TextBox 21">
              <a:extLst>
                <a:ext uri="{FF2B5EF4-FFF2-40B4-BE49-F238E27FC236}">
                  <a16:creationId xmlns:a16="http://schemas.microsoft.com/office/drawing/2014/main" id="{B17A7E06-B76C-494F-BAD4-5200C7D16A2A}"/>
                </a:ext>
              </a:extLst>
            </p:cNvPr>
            <p:cNvSpPr txBox="1"/>
            <p:nvPr/>
          </p:nvSpPr>
          <p:spPr>
            <a:xfrm>
              <a:off x="270025" y="1911471"/>
              <a:ext cx="1773336" cy="83930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3" name="TextBox 22">
              <a:extLst>
                <a:ext uri="{FF2B5EF4-FFF2-40B4-BE49-F238E27FC236}">
                  <a16:creationId xmlns:a16="http://schemas.microsoft.com/office/drawing/2014/main" id="{FE95A9E7-B08E-4831-B33E-360AB1FBEA12}"/>
                </a:ext>
              </a:extLst>
            </p:cNvPr>
            <p:cNvSpPr txBox="1"/>
            <p:nvPr/>
          </p:nvSpPr>
          <p:spPr>
            <a:xfrm>
              <a:off x="270024" y="1671303"/>
              <a:ext cx="1773336"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Here</a:t>
              </a:r>
              <a:endParaRPr lang="ko-KR" altLang="en-US" sz="1400" b="1" dirty="0">
                <a:solidFill>
                  <a:schemeClr val="bg1"/>
                </a:solidFill>
                <a:cs typeface="Arial" pitchFamily="34" charset="0"/>
              </a:endParaRPr>
            </a:p>
          </p:txBody>
        </p:sp>
      </p:grpSp>
      <p:sp>
        <p:nvSpPr>
          <p:cNvPr id="24" name="TextBox 23">
            <a:extLst>
              <a:ext uri="{FF2B5EF4-FFF2-40B4-BE49-F238E27FC236}">
                <a16:creationId xmlns:a16="http://schemas.microsoft.com/office/drawing/2014/main" id="{7D114164-03F3-4459-AF33-D024283797C0}"/>
              </a:ext>
            </a:extLst>
          </p:cNvPr>
          <p:cNvSpPr txBox="1"/>
          <p:nvPr/>
        </p:nvSpPr>
        <p:spPr>
          <a:xfrm>
            <a:off x="3937410" y="4708952"/>
            <a:ext cx="156846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$354,000</a:t>
            </a:r>
            <a:endParaRPr lang="ko-KR" altLang="en-US" sz="2400" b="1" dirty="0">
              <a:solidFill>
                <a:schemeClr val="bg1"/>
              </a:solidFill>
              <a:cs typeface="Arial" pitchFamily="34" charset="0"/>
            </a:endParaRPr>
          </a:p>
        </p:txBody>
      </p:sp>
      <p:sp>
        <p:nvSpPr>
          <p:cNvPr id="25" name="Rounded Rectangle 126">
            <a:extLst>
              <a:ext uri="{FF2B5EF4-FFF2-40B4-BE49-F238E27FC236}">
                <a16:creationId xmlns:a16="http://schemas.microsoft.com/office/drawing/2014/main" id="{E67EDE24-0E7A-4844-8F06-1E5F12E358AC}"/>
              </a:ext>
            </a:extLst>
          </p:cNvPr>
          <p:cNvSpPr/>
          <p:nvPr/>
        </p:nvSpPr>
        <p:spPr>
          <a:xfrm>
            <a:off x="3695641" y="2282450"/>
            <a:ext cx="2052000" cy="3600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TextBox 25">
            <a:extLst>
              <a:ext uri="{FF2B5EF4-FFF2-40B4-BE49-F238E27FC236}">
                <a16:creationId xmlns:a16="http://schemas.microsoft.com/office/drawing/2014/main" id="{AC7EC5E0-3B5C-46DF-986D-F583701CB589}"/>
              </a:ext>
            </a:extLst>
          </p:cNvPr>
          <p:cNvSpPr txBox="1"/>
          <p:nvPr/>
        </p:nvSpPr>
        <p:spPr>
          <a:xfrm>
            <a:off x="3937410" y="2304223"/>
            <a:ext cx="15684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Title</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F5F33679-50D5-4116-BF5D-275192D9B4A4}"/>
              </a:ext>
            </a:extLst>
          </p:cNvPr>
          <p:cNvSpPr txBox="1"/>
          <p:nvPr/>
        </p:nvSpPr>
        <p:spPr>
          <a:xfrm>
            <a:off x="6922302" y="3444645"/>
            <a:ext cx="1211268" cy="584775"/>
          </a:xfrm>
          <a:prstGeom prst="rect">
            <a:avLst/>
          </a:prstGeom>
          <a:noFill/>
        </p:spPr>
        <p:txBody>
          <a:bodyPr wrap="square" rtlCol="0" anchor="ctr">
            <a:spAutoFit/>
          </a:bodyPr>
          <a:lstStyle/>
          <a:p>
            <a:pPr algn="ctr"/>
            <a:r>
              <a:rPr lang="en-US" altLang="ko-KR" sz="3200" b="1" dirty="0">
                <a:solidFill>
                  <a:schemeClr val="bg1"/>
                </a:solidFill>
              </a:rPr>
              <a:t>76%</a:t>
            </a:r>
            <a:endParaRPr lang="ko-KR" altLang="en-US" sz="3200" b="1" dirty="0">
              <a:solidFill>
                <a:schemeClr val="bg1"/>
              </a:solidFill>
            </a:endParaRPr>
          </a:p>
        </p:txBody>
      </p:sp>
      <p:grpSp>
        <p:nvGrpSpPr>
          <p:cNvPr id="29" name="Group 28">
            <a:extLst>
              <a:ext uri="{FF2B5EF4-FFF2-40B4-BE49-F238E27FC236}">
                <a16:creationId xmlns:a16="http://schemas.microsoft.com/office/drawing/2014/main" id="{E957E30D-6A26-4EE7-BBDE-3A084C8DC698}"/>
              </a:ext>
            </a:extLst>
          </p:cNvPr>
          <p:cNvGrpSpPr/>
          <p:nvPr/>
        </p:nvGrpSpPr>
        <p:grpSpPr>
          <a:xfrm>
            <a:off x="6554856" y="5227528"/>
            <a:ext cx="1946160" cy="1068787"/>
            <a:chOff x="270024" y="1671303"/>
            <a:chExt cx="1773337" cy="1079475"/>
          </a:xfrm>
        </p:grpSpPr>
        <p:sp>
          <p:nvSpPr>
            <p:cNvPr id="30" name="TextBox 29">
              <a:extLst>
                <a:ext uri="{FF2B5EF4-FFF2-40B4-BE49-F238E27FC236}">
                  <a16:creationId xmlns:a16="http://schemas.microsoft.com/office/drawing/2014/main" id="{B7107B02-A517-4A0A-9A07-DA78448ADAF5}"/>
                </a:ext>
              </a:extLst>
            </p:cNvPr>
            <p:cNvSpPr txBox="1"/>
            <p:nvPr/>
          </p:nvSpPr>
          <p:spPr>
            <a:xfrm>
              <a:off x="270025" y="1911471"/>
              <a:ext cx="1773336" cy="83930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35DBAF7F-7CEB-4347-8C3D-1536244009C6}"/>
                </a:ext>
              </a:extLst>
            </p:cNvPr>
            <p:cNvSpPr txBox="1"/>
            <p:nvPr/>
          </p:nvSpPr>
          <p:spPr>
            <a:xfrm>
              <a:off x="270024" y="1671303"/>
              <a:ext cx="1773336"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Contents Here</a:t>
              </a:r>
              <a:endParaRPr lang="ko-KR" altLang="en-US" sz="1400" b="1" dirty="0">
                <a:solidFill>
                  <a:schemeClr val="bg1"/>
                </a:solidFill>
                <a:cs typeface="Arial" pitchFamily="34" charset="0"/>
              </a:endParaRPr>
            </a:p>
          </p:txBody>
        </p:sp>
      </p:grpSp>
      <p:sp>
        <p:nvSpPr>
          <p:cNvPr id="32" name="TextBox 31">
            <a:extLst>
              <a:ext uri="{FF2B5EF4-FFF2-40B4-BE49-F238E27FC236}">
                <a16:creationId xmlns:a16="http://schemas.microsoft.com/office/drawing/2014/main" id="{594F5FA7-7A71-411D-8F3A-24361D0CAA6E}"/>
              </a:ext>
            </a:extLst>
          </p:cNvPr>
          <p:cNvSpPr txBox="1"/>
          <p:nvPr/>
        </p:nvSpPr>
        <p:spPr>
          <a:xfrm>
            <a:off x="6743706" y="4708952"/>
            <a:ext cx="156846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$494,000</a:t>
            </a:r>
            <a:endParaRPr lang="ko-KR" altLang="en-US" sz="2400" b="1" dirty="0">
              <a:solidFill>
                <a:schemeClr val="bg1"/>
              </a:solidFill>
              <a:cs typeface="Arial" pitchFamily="34" charset="0"/>
            </a:endParaRPr>
          </a:p>
        </p:txBody>
      </p:sp>
      <p:sp>
        <p:nvSpPr>
          <p:cNvPr id="33" name="Rounded Rectangle 133">
            <a:extLst>
              <a:ext uri="{FF2B5EF4-FFF2-40B4-BE49-F238E27FC236}">
                <a16:creationId xmlns:a16="http://schemas.microsoft.com/office/drawing/2014/main" id="{1F46F478-1D47-451C-A270-43FD3B4A81EC}"/>
              </a:ext>
            </a:extLst>
          </p:cNvPr>
          <p:cNvSpPr/>
          <p:nvPr/>
        </p:nvSpPr>
        <p:spPr>
          <a:xfrm>
            <a:off x="6501936" y="2282450"/>
            <a:ext cx="2052000" cy="3600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4" name="TextBox 33">
            <a:extLst>
              <a:ext uri="{FF2B5EF4-FFF2-40B4-BE49-F238E27FC236}">
                <a16:creationId xmlns:a16="http://schemas.microsoft.com/office/drawing/2014/main" id="{FE966664-77A0-4556-A71E-1E2070C05AD5}"/>
              </a:ext>
            </a:extLst>
          </p:cNvPr>
          <p:cNvSpPr txBox="1"/>
          <p:nvPr/>
        </p:nvSpPr>
        <p:spPr>
          <a:xfrm>
            <a:off x="6743706" y="2304223"/>
            <a:ext cx="15684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Add Title</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232438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6">
            <a:extLst>
              <a:ext uri="{FF2B5EF4-FFF2-40B4-BE49-F238E27FC236}">
                <a16:creationId xmlns:a16="http://schemas.microsoft.com/office/drawing/2014/main" id="{C98C6A07-5DC5-4C18-9D32-83C30E97B39D}"/>
              </a:ext>
            </a:extLst>
          </p:cNvPr>
          <p:cNvSpPr/>
          <p:nvPr/>
        </p:nvSpPr>
        <p:spPr>
          <a:xfrm>
            <a:off x="0" y="0"/>
            <a:ext cx="648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5" name="Freeform: Shape 14">
            <a:extLst>
              <a:ext uri="{FF2B5EF4-FFF2-40B4-BE49-F238E27FC236}">
                <a16:creationId xmlns:a16="http://schemas.microsoft.com/office/drawing/2014/main" id="{888DFE42-5992-4392-B5DF-407F6159CFE2}"/>
              </a:ext>
            </a:extLst>
          </p:cNvPr>
          <p:cNvSpPr/>
          <p:nvPr/>
        </p:nvSpPr>
        <p:spPr>
          <a:xfrm rot="19342014">
            <a:off x="5906329" y="-2495129"/>
            <a:ext cx="4799557" cy="9999893"/>
          </a:xfrm>
          <a:custGeom>
            <a:avLst/>
            <a:gdLst>
              <a:gd name="connsiteX0" fmla="*/ 4073780 w 4799557"/>
              <a:gd name="connsiteY0" fmla="*/ 3127743 h 9999893"/>
              <a:gd name="connsiteX1" fmla="*/ 4799557 w 4799557"/>
              <a:gd name="connsiteY1" fmla="*/ 3687335 h 9999893"/>
              <a:gd name="connsiteX2" fmla="*/ 4799557 w 4799557"/>
              <a:gd name="connsiteY2" fmla="*/ 6802618 h 9999893"/>
              <a:gd name="connsiteX3" fmla="*/ 4436668 w 4799557"/>
              <a:gd name="connsiteY3" fmla="*/ 7165507 h 9999893"/>
              <a:gd name="connsiteX4" fmla="*/ 4436669 w 4799557"/>
              <a:gd name="connsiteY4" fmla="*/ 7165506 h 9999893"/>
              <a:gd name="connsiteX5" fmla="*/ 4073780 w 4799557"/>
              <a:gd name="connsiteY5" fmla="*/ 6802617 h 9999893"/>
              <a:gd name="connsiteX6" fmla="*/ 2433232 w 4799557"/>
              <a:gd name="connsiteY6" fmla="*/ 1862841 h 9999893"/>
              <a:gd name="connsiteX7" fmla="*/ 3161653 w 4799557"/>
              <a:gd name="connsiteY7" fmla="*/ 2424471 h 9999893"/>
              <a:gd name="connsiteX8" fmla="*/ 3195473 w 4799557"/>
              <a:gd name="connsiteY8" fmla="*/ 9635303 h 9999893"/>
              <a:gd name="connsiteX9" fmla="*/ 2834290 w 4799557"/>
              <a:gd name="connsiteY9" fmla="*/ 9999890 h 9999893"/>
              <a:gd name="connsiteX10" fmla="*/ 2834291 w 4799557"/>
              <a:gd name="connsiteY10" fmla="*/ 9999889 h 9999893"/>
              <a:gd name="connsiteX11" fmla="*/ 2469704 w 4799557"/>
              <a:gd name="connsiteY11" fmla="*/ 9638706 h 9999893"/>
              <a:gd name="connsiteX12" fmla="*/ 17172 w 4799557"/>
              <a:gd name="connsiteY12" fmla="*/ 0 h 9999893"/>
              <a:gd name="connsiteX13" fmla="*/ 725778 w 4799557"/>
              <a:gd name="connsiteY13" fmla="*/ 546352 h 9999893"/>
              <a:gd name="connsiteX14" fmla="*/ 725777 w 4799557"/>
              <a:gd name="connsiteY14" fmla="*/ 5737279 h 9999893"/>
              <a:gd name="connsiteX15" fmla="*/ 362888 w 4799557"/>
              <a:gd name="connsiteY15" fmla="*/ 6100168 h 9999893"/>
              <a:gd name="connsiteX16" fmla="*/ 362889 w 4799557"/>
              <a:gd name="connsiteY16" fmla="*/ 6100167 h 9999893"/>
              <a:gd name="connsiteX17" fmla="*/ 0 w 4799557"/>
              <a:gd name="connsiteY17" fmla="*/ 5737278 h 9999893"/>
              <a:gd name="connsiteX18" fmla="*/ 0 w 4799557"/>
              <a:gd name="connsiteY18" fmla="*/ 104702 h 9999893"/>
              <a:gd name="connsiteX19" fmla="*/ 7373 w 4799557"/>
              <a:gd name="connsiteY19" fmla="*/ 31568 h 9999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99557" h="9999893">
                <a:moveTo>
                  <a:pt x="4073780" y="3127743"/>
                </a:moveTo>
                <a:lnTo>
                  <a:pt x="4799557" y="3687335"/>
                </a:lnTo>
                <a:lnTo>
                  <a:pt x="4799557" y="6802618"/>
                </a:lnTo>
                <a:cubicBezTo>
                  <a:pt x="4799557" y="7003036"/>
                  <a:pt x="4637086" y="7165507"/>
                  <a:pt x="4436668" y="7165507"/>
                </a:cubicBezTo>
                <a:lnTo>
                  <a:pt x="4436669" y="7165506"/>
                </a:lnTo>
                <a:cubicBezTo>
                  <a:pt x="4236251" y="7165506"/>
                  <a:pt x="4073780" y="7003035"/>
                  <a:pt x="4073780" y="6802617"/>
                </a:cubicBezTo>
                <a:close/>
                <a:moveTo>
                  <a:pt x="2433232" y="1862841"/>
                </a:moveTo>
                <a:lnTo>
                  <a:pt x="3161653" y="2424471"/>
                </a:lnTo>
                <a:lnTo>
                  <a:pt x="3195473" y="9635303"/>
                </a:lnTo>
                <a:cubicBezTo>
                  <a:pt x="3196413" y="9835718"/>
                  <a:pt x="3034706" y="9998950"/>
                  <a:pt x="2834290" y="9999890"/>
                </a:cubicBezTo>
                <a:lnTo>
                  <a:pt x="2834291" y="9999889"/>
                </a:lnTo>
                <a:cubicBezTo>
                  <a:pt x="2633875" y="10000829"/>
                  <a:pt x="2470644" y="9839122"/>
                  <a:pt x="2469704" y="9638706"/>
                </a:cubicBezTo>
                <a:close/>
                <a:moveTo>
                  <a:pt x="17172" y="0"/>
                </a:moveTo>
                <a:lnTo>
                  <a:pt x="725778" y="546352"/>
                </a:lnTo>
                <a:lnTo>
                  <a:pt x="725777" y="5737279"/>
                </a:lnTo>
                <a:cubicBezTo>
                  <a:pt x="725777" y="5937697"/>
                  <a:pt x="563306" y="6100168"/>
                  <a:pt x="362888" y="6100168"/>
                </a:cubicBezTo>
                <a:lnTo>
                  <a:pt x="362889" y="6100167"/>
                </a:lnTo>
                <a:cubicBezTo>
                  <a:pt x="162471" y="6100167"/>
                  <a:pt x="0" y="5937696"/>
                  <a:pt x="0" y="5737278"/>
                </a:cubicBezTo>
                <a:lnTo>
                  <a:pt x="0" y="104702"/>
                </a:lnTo>
                <a:cubicBezTo>
                  <a:pt x="0" y="79650"/>
                  <a:pt x="2539" y="55191"/>
                  <a:pt x="7373" y="31568"/>
                </a:cubicBezTo>
                <a:close/>
              </a:path>
            </a:pathLst>
          </a:cu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CD017CB-0C32-4239-9817-5BEBD16C985D}"/>
              </a:ext>
            </a:extLst>
          </p:cNvPr>
          <p:cNvSpPr txBox="1"/>
          <p:nvPr/>
        </p:nvSpPr>
        <p:spPr>
          <a:xfrm flipH="1">
            <a:off x="1310391" y="1028932"/>
            <a:ext cx="3311119" cy="1754326"/>
          </a:xfrm>
          <a:prstGeom prst="rect">
            <a:avLst/>
          </a:prstGeom>
          <a:noFill/>
        </p:spPr>
        <p:txBody>
          <a:bodyPr wrap="square" rtlCol="0">
            <a:spAutoFit/>
          </a:bodyPr>
          <a:lstStyle/>
          <a:p>
            <a:r>
              <a:rPr lang="en-US" altLang="ko-KR" sz="3600" b="1" dirty="0">
                <a:solidFill>
                  <a:schemeClr val="tx1">
                    <a:lumMod val="75000"/>
                    <a:lumOff val="25000"/>
                  </a:schemeClr>
                </a:solidFill>
                <a:latin typeface="+mj-lt"/>
                <a:cs typeface="Arial" pitchFamily="34" charset="0"/>
              </a:rPr>
              <a:t>Portfolio</a:t>
            </a:r>
          </a:p>
          <a:p>
            <a:r>
              <a:rPr lang="en-US" altLang="ko-KR" sz="3600" b="1" dirty="0">
                <a:solidFill>
                  <a:schemeClr val="tx1">
                    <a:lumMod val="75000"/>
                    <a:lumOff val="25000"/>
                  </a:schemeClr>
                </a:solidFill>
                <a:latin typeface="+mj-lt"/>
                <a:cs typeface="Arial" pitchFamily="34" charset="0"/>
              </a:rPr>
              <a:t>Presentation Designed</a:t>
            </a:r>
          </a:p>
        </p:txBody>
      </p:sp>
      <p:sp>
        <p:nvSpPr>
          <p:cNvPr id="17" name="TextBox 16">
            <a:extLst>
              <a:ext uri="{FF2B5EF4-FFF2-40B4-BE49-F238E27FC236}">
                <a16:creationId xmlns:a16="http://schemas.microsoft.com/office/drawing/2014/main" id="{F18CC7EC-B8F1-4E14-93DF-025083BF85F2}"/>
              </a:ext>
            </a:extLst>
          </p:cNvPr>
          <p:cNvSpPr txBox="1"/>
          <p:nvPr/>
        </p:nvSpPr>
        <p:spPr>
          <a:xfrm>
            <a:off x="1310391" y="3974966"/>
            <a:ext cx="4595109" cy="230832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a:t>
            </a:r>
            <a:r>
              <a:rPr lang="en-US" altLang="ko-KR" sz="1200" dirty="0">
                <a:solidFill>
                  <a:schemeClr val="tx1">
                    <a:lumMod val="95000"/>
                    <a:lumOff val="5000"/>
                  </a:schemeClr>
                </a:solidFill>
                <a:cs typeface="Arial" pitchFamily="34" charset="0"/>
              </a:rPr>
              <a:t> I hope and I believe that this Template will your Time, Money and Reputation. </a:t>
            </a: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a:t>
            </a:r>
            <a:r>
              <a:rPr lang="en-US" altLang="ko-KR" sz="1200" dirty="0">
                <a:solidFill>
                  <a:schemeClr val="tx1">
                    <a:lumMod val="95000"/>
                    <a:lumOff val="5000"/>
                  </a:schemeClr>
                </a:solidFill>
                <a:cs typeface="Arial" pitchFamily="34" charset="0"/>
              </a:rPr>
              <a:t> </a:t>
            </a:r>
            <a:endParaRPr lang="en-US" altLang="ko-KR" sz="1200" dirty="0">
              <a:solidFill>
                <a:schemeClr val="tx1">
                  <a:lumMod val="75000"/>
                  <a:lumOff val="25000"/>
                </a:schemeClr>
              </a:solidFill>
              <a:cs typeface="Arial" pitchFamily="34" charset="0"/>
            </a:endParaRP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a:t>
            </a:r>
            <a:r>
              <a:rPr lang="en-US" altLang="ko-KR" sz="1200" dirty="0">
                <a:solidFill>
                  <a:schemeClr val="tx1">
                    <a:lumMod val="95000"/>
                    <a:lumOff val="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7E10BC62-3BEA-42A0-85CF-34D07F6A7D8B}"/>
              </a:ext>
            </a:extLst>
          </p:cNvPr>
          <p:cNvSpPr txBox="1"/>
          <p:nvPr/>
        </p:nvSpPr>
        <p:spPr>
          <a:xfrm>
            <a:off x="1310391" y="3138376"/>
            <a:ext cx="3807229" cy="646331"/>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b="1" dirty="0">
              <a:solidFill>
                <a:schemeClr val="tx1">
                  <a:lumMod val="75000"/>
                  <a:lumOff val="25000"/>
                </a:schemeClr>
              </a:solidFill>
              <a:cs typeface="Arial" pitchFamily="34" charset="0"/>
            </a:endParaRPr>
          </a:p>
        </p:txBody>
      </p:sp>
      <p:sp>
        <p:nvSpPr>
          <p:cNvPr id="4" name="Picture Placeholder 3">
            <a:extLst>
              <a:ext uri="{FF2B5EF4-FFF2-40B4-BE49-F238E27FC236}">
                <a16:creationId xmlns:a16="http://schemas.microsoft.com/office/drawing/2014/main" id="{4DA25628-583B-427B-B7BB-E078B4119D63}"/>
              </a:ext>
            </a:extLst>
          </p:cNvPr>
          <p:cNvSpPr>
            <a:spLocks noGrp="1"/>
          </p:cNvSpPr>
          <p:nvPr>
            <p:ph type="pic" idx="12"/>
          </p:nvPr>
        </p:nvSpPr>
        <p:spPr/>
      </p:sp>
    </p:spTree>
    <p:extLst>
      <p:ext uri="{BB962C8B-B14F-4D97-AF65-F5344CB8AC3E}">
        <p14:creationId xmlns:p14="http://schemas.microsoft.com/office/powerpoint/2010/main" val="2928155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BF2B313D-E488-4426-84FF-131D6039A520}"/>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4" name="Group 3">
            <a:extLst>
              <a:ext uri="{FF2B5EF4-FFF2-40B4-BE49-F238E27FC236}">
                <a16:creationId xmlns:a16="http://schemas.microsoft.com/office/drawing/2014/main" id="{E089E7FB-5F80-4663-B643-63878B53082E}"/>
              </a:ext>
            </a:extLst>
          </p:cNvPr>
          <p:cNvGrpSpPr/>
          <p:nvPr/>
        </p:nvGrpSpPr>
        <p:grpSpPr>
          <a:xfrm>
            <a:off x="3918822" y="2421995"/>
            <a:ext cx="2387328" cy="1661994"/>
            <a:chOff x="3017859" y="4283314"/>
            <a:chExt cx="1890849" cy="1661994"/>
          </a:xfrm>
        </p:grpSpPr>
        <p:sp>
          <p:nvSpPr>
            <p:cNvPr id="5" name="TextBox 4">
              <a:extLst>
                <a:ext uri="{FF2B5EF4-FFF2-40B4-BE49-F238E27FC236}">
                  <a16:creationId xmlns:a16="http://schemas.microsoft.com/office/drawing/2014/main" id="{C1393A97-78A3-443A-8E3E-DEC57777ED4A}"/>
                </a:ext>
              </a:extLst>
            </p:cNvPr>
            <p:cNvSpPr txBox="1"/>
            <p:nvPr/>
          </p:nvSpPr>
          <p:spPr>
            <a:xfrm>
              <a:off x="3021856" y="4560313"/>
              <a:ext cx="1886852" cy="1384995"/>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Easy to change colors, photos and Text.  </a:t>
              </a:r>
              <a:endParaRPr lang="ko-KR" altLang="en-US" sz="1400" dirty="0">
                <a:solidFill>
                  <a:schemeClr val="bg1"/>
                </a:solidFill>
                <a:cs typeface="Arial" pitchFamily="34" charset="0"/>
              </a:endParaRPr>
            </a:p>
          </p:txBody>
        </p:sp>
        <p:sp>
          <p:nvSpPr>
            <p:cNvPr id="6" name="TextBox 5">
              <a:extLst>
                <a:ext uri="{FF2B5EF4-FFF2-40B4-BE49-F238E27FC236}">
                  <a16:creationId xmlns:a16="http://schemas.microsoft.com/office/drawing/2014/main" id="{D366EEBB-0B73-48E9-A15C-20F4677B3B91}"/>
                </a:ext>
              </a:extLst>
            </p:cNvPr>
            <p:cNvSpPr txBox="1"/>
            <p:nvPr/>
          </p:nvSpPr>
          <p:spPr>
            <a:xfrm>
              <a:off x="3017859" y="4283314"/>
              <a:ext cx="1870812"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7" name="Group 6">
            <a:extLst>
              <a:ext uri="{FF2B5EF4-FFF2-40B4-BE49-F238E27FC236}">
                <a16:creationId xmlns:a16="http://schemas.microsoft.com/office/drawing/2014/main" id="{DEEB76E2-EEFE-4386-AB82-3414CC368BDB}"/>
              </a:ext>
            </a:extLst>
          </p:cNvPr>
          <p:cNvGrpSpPr/>
          <p:nvPr/>
        </p:nvGrpSpPr>
        <p:grpSpPr>
          <a:xfrm>
            <a:off x="868620" y="4595389"/>
            <a:ext cx="2387328" cy="1292662"/>
            <a:chOff x="3017859" y="4283314"/>
            <a:chExt cx="1890849" cy="1292662"/>
          </a:xfrm>
        </p:grpSpPr>
        <p:sp>
          <p:nvSpPr>
            <p:cNvPr id="8" name="TextBox 7">
              <a:extLst>
                <a:ext uri="{FF2B5EF4-FFF2-40B4-BE49-F238E27FC236}">
                  <a16:creationId xmlns:a16="http://schemas.microsoft.com/office/drawing/2014/main" id="{745E46BB-2877-4EB4-94FA-A6E7E15CD82A}"/>
                </a:ext>
              </a:extLst>
            </p:cNvPr>
            <p:cNvSpPr txBox="1"/>
            <p:nvPr/>
          </p:nvSpPr>
          <p:spPr>
            <a:xfrm>
              <a:off x="3021856" y="4560313"/>
              <a:ext cx="1886852" cy="1015663"/>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0BC873CF-C804-4928-B4A9-C49F4D772DDE}"/>
                </a:ext>
              </a:extLst>
            </p:cNvPr>
            <p:cNvSpPr txBox="1"/>
            <p:nvPr/>
          </p:nvSpPr>
          <p:spPr>
            <a:xfrm>
              <a:off x="3017859" y="4283314"/>
              <a:ext cx="1870812"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A80F100A-EB34-4D7E-9A77-ADE7DE3E48CB}"/>
              </a:ext>
            </a:extLst>
          </p:cNvPr>
          <p:cNvGrpSpPr/>
          <p:nvPr/>
        </p:nvGrpSpPr>
        <p:grpSpPr>
          <a:xfrm>
            <a:off x="868620" y="2421995"/>
            <a:ext cx="2387328" cy="1292662"/>
            <a:chOff x="3017859" y="4283314"/>
            <a:chExt cx="1890849" cy="1292662"/>
          </a:xfrm>
        </p:grpSpPr>
        <p:sp>
          <p:nvSpPr>
            <p:cNvPr id="11" name="TextBox 10">
              <a:extLst>
                <a:ext uri="{FF2B5EF4-FFF2-40B4-BE49-F238E27FC236}">
                  <a16:creationId xmlns:a16="http://schemas.microsoft.com/office/drawing/2014/main" id="{F56D3B13-DB9C-43D9-8FF6-A169AA5057A0}"/>
                </a:ext>
              </a:extLst>
            </p:cNvPr>
            <p:cNvSpPr txBox="1"/>
            <p:nvPr/>
          </p:nvSpPr>
          <p:spPr>
            <a:xfrm>
              <a:off x="3021856" y="4560313"/>
              <a:ext cx="1886852" cy="1015663"/>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2" name="TextBox 11">
              <a:extLst>
                <a:ext uri="{FF2B5EF4-FFF2-40B4-BE49-F238E27FC236}">
                  <a16:creationId xmlns:a16="http://schemas.microsoft.com/office/drawing/2014/main" id="{691E4C22-FB61-4B27-9DFF-13BCCEA11496}"/>
                </a:ext>
              </a:extLst>
            </p:cNvPr>
            <p:cNvSpPr txBox="1"/>
            <p:nvPr/>
          </p:nvSpPr>
          <p:spPr>
            <a:xfrm>
              <a:off x="3017859" y="4283314"/>
              <a:ext cx="1870812"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id="{5A33F39B-5831-426D-B64D-602AE7E5DC9F}"/>
              </a:ext>
            </a:extLst>
          </p:cNvPr>
          <p:cNvGrpSpPr/>
          <p:nvPr/>
        </p:nvGrpSpPr>
        <p:grpSpPr>
          <a:xfrm>
            <a:off x="3918822" y="4595389"/>
            <a:ext cx="2387328" cy="1292662"/>
            <a:chOff x="3017859" y="4283314"/>
            <a:chExt cx="1890849" cy="1292662"/>
          </a:xfrm>
        </p:grpSpPr>
        <p:sp>
          <p:nvSpPr>
            <p:cNvPr id="14" name="TextBox 13">
              <a:extLst>
                <a:ext uri="{FF2B5EF4-FFF2-40B4-BE49-F238E27FC236}">
                  <a16:creationId xmlns:a16="http://schemas.microsoft.com/office/drawing/2014/main" id="{F9664AD1-AA6A-4ECC-989E-D7FBA2BE90DE}"/>
                </a:ext>
              </a:extLst>
            </p:cNvPr>
            <p:cNvSpPr txBox="1"/>
            <p:nvPr/>
          </p:nvSpPr>
          <p:spPr>
            <a:xfrm>
              <a:off x="3021856" y="4560313"/>
              <a:ext cx="1886852" cy="1015663"/>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5" name="TextBox 14">
              <a:extLst>
                <a:ext uri="{FF2B5EF4-FFF2-40B4-BE49-F238E27FC236}">
                  <a16:creationId xmlns:a16="http://schemas.microsoft.com/office/drawing/2014/main" id="{F225B117-D50E-40B6-8B48-4AB3DD5F6C71}"/>
                </a:ext>
              </a:extLst>
            </p:cNvPr>
            <p:cNvSpPr txBox="1"/>
            <p:nvPr/>
          </p:nvSpPr>
          <p:spPr>
            <a:xfrm>
              <a:off x="3017859" y="4283314"/>
              <a:ext cx="1870811"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16" name="Group 15">
            <a:extLst>
              <a:ext uri="{FF2B5EF4-FFF2-40B4-BE49-F238E27FC236}">
                <a16:creationId xmlns:a16="http://schemas.microsoft.com/office/drawing/2014/main" id="{ECC7A914-B882-4AD3-AF20-B6359A3D513C}"/>
              </a:ext>
            </a:extLst>
          </p:cNvPr>
          <p:cNvGrpSpPr/>
          <p:nvPr/>
        </p:nvGrpSpPr>
        <p:grpSpPr>
          <a:xfrm>
            <a:off x="6859943" y="1951114"/>
            <a:ext cx="4374643" cy="4381817"/>
            <a:chOff x="3923928" y="1671918"/>
            <a:chExt cx="4540696" cy="4548142"/>
          </a:xfrm>
        </p:grpSpPr>
        <p:sp>
          <p:nvSpPr>
            <p:cNvPr id="17" name="Bent Arrow 16">
              <a:extLst>
                <a:ext uri="{FF2B5EF4-FFF2-40B4-BE49-F238E27FC236}">
                  <a16:creationId xmlns:a16="http://schemas.microsoft.com/office/drawing/2014/main" id="{EB82E56D-02A3-4792-BB88-980606AB7562}"/>
                </a:ext>
              </a:extLst>
            </p:cNvPr>
            <p:cNvSpPr/>
            <p:nvPr/>
          </p:nvSpPr>
          <p:spPr>
            <a:xfrm>
              <a:off x="4210062" y="1671918"/>
              <a:ext cx="2146375" cy="1982997"/>
            </a:xfrm>
            <a:prstGeom prst="bentArrow">
              <a:avLst>
                <a:gd name="adj1" fmla="val 36942"/>
                <a:gd name="adj2" fmla="val 33081"/>
                <a:gd name="adj3" fmla="val 40492"/>
                <a:gd name="adj4" fmla="val 43750"/>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18" name="Bent Arrow 17">
              <a:extLst>
                <a:ext uri="{FF2B5EF4-FFF2-40B4-BE49-F238E27FC236}">
                  <a16:creationId xmlns:a16="http://schemas.microsoft.com/office/drawing/2014/main" id="{2D007AF4-34BA-4FD9-9112-DD0EA7E9D2E0}"/>
                </a:ext>
              </a:extLst>
            </p:cNvPr>
            <p:cNvSpPr/>
            <p:nvPr/>
          </p:nvSpPr>
          <p:spPr>
            <a:xfrm rot="5400000">
              <a:off x="6399938" y="2064518"/>
              <a:ext cx="2146375" cy="1982997"/>
            </a:xfrm>
            <a:prstGeom prst="bentArrow">
              <a:avLst>
                <a:gd name="adj1" fmla="val 36942"/>
                <a:gd name="adj2" fmla="val 33081"/>
                <a:gd name="adj3" fmla="val 40492"/>
                <a:gd name="adj4" fmla="val 43750"/>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19" name="Bent Arrow 18">
              <a:extLst>
                <a:ext uri="{FF2B5EF4-FFF2-40B4-BE49-F238E27FC236}">
                  <a16:creationId xmlns:a16="http://schemas.microsoft.com/office/drawing/2014/main" id="{51365114-8210-4CB9-8D1A-AACBBE77F783}"/>
                </a:ext>
              </a:extLst>
            </p:cNvPr>
            <p:cNvSpPr/>
            <p:nvPr/>
          </p:nvSpPr>
          <p:spPr>
            <a:xfrm rot="10800000">
              <a:off x="6022700" y="4237063"/>
              <a:ext cx="2146375" cy="1982997"/>
            </a:xfrm>
            <a:prstGeom prst="bentArrow">
              <a:avLst>
                <a:gd name="adj1" fmla="val 36942"/>
                <a:gd name="adj2" fmla="val 33081"/>
                <a:gd name="adj3" fmla="val 40492"/>
                <a:gd name="adj4" fmla="val 43750"/>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20" name="Bent Arrow 19">
              <a:extLst>
                <a:ext uri="{FF2B5EF4-FFF2-40B4-BE49-F238E27FC236}">
                  <a16:creationId xmlns:a16="http://schemas.microsoft.com/office/drawing/2014/main" id="{649909BE-EB32-40D1-9C07-441CC310E967}"/>
                </a:ext>
              </a:extLst>
            </p:cNvPr>
            <p:cNvSpPr/>
            <p:nvPr/>
          </p:nvSpPr>
          <p:spPr>
            <a:xfrm rot="16200000">
              <a:off x="3842239" y="3851597"/>
              <a:ext cx="2146375" cy="1982997"/>
            </a:xfrm>
            <a:prstGeom prst="bentArrow">
              <a:avLst>
                <a:gd name="adj1" fmla="val 36942"/>
                <a:gd name="adj2" fmla="val 33081"/>
                <a:gd name="adj3" fmla="val 40492"/>
                <a:gd name="adj4" fmla="val 43750"/>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sp>
        <p:nvSpPr>
          <p:cNvPr id="21" name="TextBox 20">
            <a:extLst>
              <a:ext uri="{FF2B5EF4-FFF2-40B4-BE49-F238E27FC236}">
                <a16:creationId xmlns:a16="http://schemas.microsoft.com/office/drawing/2014/main" id="{D74D1601-48E5-4B5B-9B3E-CFB1C1F9A768}"/>
              </a:ext>
            </a:extLst>
          </p:cNvPr>
          <p:cNvSpPr txBox="1"/>
          <p:nvPr/>
        </p:nvSpPr>
        <p:spPr>
          <a:xfrm>
            <a:off x="7079680" y="3133658"/>
            <a:ext cx="825800"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S</a:t>
            </a:r>
            <a:endParaRPr lang="ko-KR" altLang="en-US" sz="4000" b="1" dirty="0">
              <a:solidFill>
                <a:schemeClr val="accent2"/>
              </a:solidFill>
              <a:cs typeface="Arial" pitchFamily="34" charset="0"/>
            </a:endParaRPr>
          </a:p>
        </p:txBody>
      </p:sp>
      <p:sp>
        <p:nvSpPr>
          <p:cNvPr id="22" name="TextBox 21">
            <a:extLst>
              <a:ext uri="{FF2B5EF4-FFF2-40B4-BE49-F238E27FC236}">
                <a16:creationId xmlns:a16="http://schemas.microsoft.com/office/drawing/2014/main" id="{209D1BB0-991F-420B-82D8-CD85582BF65C}"/>
              </a:ext>
            </a:extLst>
          </p:cNvPr>
          <p:cNvSpPr txBox="1"/>
          <p:nvPr/>
        </p:nvSpPr>
        <p:spPr>
          <a:xfrm>
            <a:off x="9351646" y="2243652"/>
            <a:ext cx="825800"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W</a:t>
            </a:r>
            <a:endParaRPr lang="ko-KR" altLang="en-US" sz="4000" b="1" dirty="0">
              <a:solidFill>
                <a:schemeClr val="accent2"/>
              </a:solidFill>
              <a:cs typeface="Arial" pitchFamily="34" charset="0"/>
            </a:endParaRPr>
          </a:p>
        </p:txBody>
      </p:sp>
      <p:sp>
        <p:nvSpPr>
          <p:cNvPr id="23" name="TextBox 22">
            <a:extLst>
              <a:ext uri="{FF2B5EF4-FFF2-40B4-BE49-F238E27FC236}">
                <a16:creationId xmlns:a16="http://schemas.microsoft.com/office/drawing/2014/main" id="{FE322E87-986F-4CA1-ABC9-18DFBFA2757E}"/>
              </a:ext>
            </a:extLst>
          </p:cNvPr>
          <p:cNvSpPr txBox="1"/>
          <p:nvPr/>
        </p:nvSpPr>
        <p:spPr>
          <a:xfrm>
            <a:off x="7974320" y="5344188"/>
            <a:ext cx="825800"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O</a:t>
            </a:r>
            <a:endParaRPr lang="ko-KR" altLang="en-US" sz="4000" b="1" dirty="0">
              <a:solidFill>
                <a:schemeClr val="accent2"/>
              </a:solidFill>
              <a:cs typeface="Arial" pitchFamily="34" charset="0"/>
            </a:endParaRPr>
          </a:p>
        </p:txBody>
      </p:sp>
      <p:sp>
        <p:nvSpPr>
          <p:cNvPr id="24" name="TextBox 23">
            <a:extLst>
              <a:ext uri="{FF2B5EF4-FFF2-40B4-BE49-F238E27FC236}">
                <a16:creationId xmlns:a16="http://schemas.microsoft.com/office/drawing/2014/main" id="{25433957-8473-4A95-A087-AC0F409FEA66}"/>
              </a:ext>
            </a:extLst>
          </p:cNvPr>
          <p:cNvSpPr txBox="1"/>
          <p:nvPr/>
        </p:nvSpPr>
        <p:spPr>
          <a:xfrm>
            <a:off x="10191359" y="4441992"/>
            <a:ext cx="825800"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T</a:t>
            </a:r>
            <a:endParaRPr lang="ko-KR" altLang="en-US" sz="4000" b="1" dirty="0">
              <a:solidFill>
                <a:schemeClr val="accent2"/>
              </a:solidFill>
              <a:cs typeface="Arial" pitchFamily="34" charset="0"/>
            </a:endParaRPr>
          </a:p>
        </p:txBody>
      </p:sp>
      <p:sp>
        <p:nvSpPr>
          <p:cNvPr id="25" name="Rounded Rectangle 24">
            <a:extLst>
              <a:ext uri="{FF2B5EF4-FFF2-40B4-BE49-F238E27FC236}">
                <a16:creationId xmlns:a16="http://schemas.microsoft.com/office/drawing/2014/main" id="{6B813E45-1CC7-467C-B479-55E2B9052CD9}"/>
              </a:ext>
            </a:extLst>
          </p:cNvPr>
          <p:cNvSpPr/>
          <p:nvPr/>
        </p:nvSpPr>
        <p:spPr>
          <a:xfrm>
            <a:off x="7635324" y="2465454"/>
            <a:ext cx="1385922" cy="264285"/>
          </a:xfrm>
          <a:prstGeom prst="roundRect">
            <a:avLst>
              <a:gd name="adj" fmla="val 1776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200" b="1" dirty="0">
                <a:solidFill>
                  <a:schemeClr val="accent2"/>
                </a:solidFill>
              </a:rPr>
              <a:t>STRENGTHS</a:t>
            </a:r>
            <a:endParaRPr lang="ko-KR" altLang="en-US" sz="1200" b="1" dirty="0">
              <a:solidFill>
                <a:schemeClr val="accent2"/>
              </a:solidFill>
            </a:endParaRPr>
          </a:p>
        </p:txBody>
      </p:sp>
      <p:sp>
        <p:nvSpPr>
          <p:cNvPr id="26" name="Rounded Rectangle 25">
            <a:extLst>
              <a:ext uri="{FF2B5EF4-FFF2-40B4-BE49-F238E27FC236}">
                <a16:creationId xmlns:a16="http://schemas.microsoft.com/office/drawing/2014/main" id="{5CDAD9BE-24DD-4257-BBF1-8E97A17A05DD}"/>
              </a:ext>
            </a:extLst>
          </p:cNvPr>
          <p:cNvSpPr/>
          <p:nvPr/>
        </p:nvSpPr>
        <p:spPr>
          <a:xfrm>
            <a:off x="9213760" y="5565990"/>
            <a:ext cx="1385922" cy="264285"/>
          </a:xfrm>
          <a:prstGeom prst="roundRect">
            <a:avLst>
              <a:gd name="adj" fmla="val 1776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chemeClr val="accent2"/>
                </a:solidFill>
              </a:rPr>
              <a:t>THREATS</a:t>
            </a:r>
            <a:endParaRPr lang="ko-KR" altLang="en-US" sz="1200" b="1" dirty="0">
              <a:solidFill>
                <a:schemeClr val="accent2"/>
              </a:solidFill>
            </a:endParaRPr>
          </a:p>
        </p:txBody>
      </p:sp>
      <p:sp>
        <p:nvSpPr>
          <p:cNvPr id="27" name="Rounded Rectangle 26">
            <a:extLst>
              <a:ext uri="{FF2B5EF4-FFF2-40B4-BE49-F238E27FC236}">
                <a16:creationId xmlns:a16="http://schemas.microsoft.com/office/drawing/2014/main" id="{2E49DC99-537E-49B6-8034-0BE8809FE08E}"/>
              </a:ext>
            </a:extLst>
          </p:cNvPr>
          <p:cNvSpPr/>
          <p:nvPr/>
        </p:nvSpPr>
        <p:spPr>
          <a:xfrm rot="5400000">
            <a:off x="9911298" y="3386916"/>
            <a:ext cx="1385922" cy="264285"/>
          </a:xfrm>
          <a:prstGeom prst="roundRect">
            <a:avLst>
              <a:gd name="adj" fmla="val 1776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200" b="1" dirty="0">
                <a:solidFill>
                  <a:schemeClr val="accent2"/>
                </a:solidFill>
              </a:rPr>
              <a:t>WEAKNESS</a:t>
            </a:r>
            <a:endParaRPr lang="ko-KR" altLang="en-US" sz="1200" b="1" dirty="0">
              <a:solidFill>
                <a:schemeClr val="accent2"/>
              </a:solidFill>
            </a:endParaRPr>
          </a:p>
        </p:txBody>
      </p:sp>
      <p:sp>
        <p:nvSpPr>
          <p:cNvPr id="28" name="Rounded Rectangle 27">
            <a:extLst>
              <a:ext uri="{FF2B5EF4-FFF2-40B4-BE49-F238E27FC236}">
                <a16:creationId xmlns:a16="http://schemas.microsoft.com/office/drawing/2014/main" id="{8C6DA69B-F855-4E76-A682-2CD3B71068E2}"/>
              </a:ext>
            </a:extLst>
          </p:cNvPr>
          <p:cNvSpPr/>
          <p:nvPr/>
        </p:nvSpPr>
        <p:spPr>
          <a:xfrm rot="5400000">
            <a:off x="6601066" y="4937716"/>
            <a:ext cx="1783028" cy="264285"/>
          </a:xfrm>
          <a:prstGeom prst="roundRect">
            <a:avLst>
              <a:gd name="adj" fmla="val 1776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chemeClr val="accent2"/>
                </a:solidFill>
              </a:rPr>
              <a:t>OPPORTUNITIES</a:t>
            </a:r>
            <a:endParaRPr lang="ko-KR" altLang="en-US" sz="1200" b="1" dirty="0">
              <a:solidFill>
                <a:schemeClr val="accent2"/>
              </a:solidFill>
            </a:endParaRPr>
          </a:p>
        </p:txBody>
      </p:sp>
      <p:grpSp>
        <p:nvGrpSpPr>
          <p:cNvPr id="29" name="Group 28">
            <a:extLst>
              <a:ext uri="{FF2B5EF4-FFF2-40B4-BE49-F238E27FC236}">
                <a16:creationId xmlns:a16="http://schemas.microsoft.com/office/drawing/2014/main" id="{DF32500F-C1F6-4F00-8D85-F3F1450969CA}"/>
              </a:ext>
            </a:extLst>
          </p:cNvPr>
          <p:cNvGrpSpPr/>
          <p:nvPr/>
        </p:nvGrpSpPr>
        <p:grpSpPr>
          <a:xfrm>
            <a:off x="7985189" y="3060122"/>
            <a:ext cx="2177596" cy="2179560"/>
            <a:chOff x="5058700" y="2797181"/>
            <a:chExt cx="2308261" cy="2310343"/>
          </a:xfrm>
        </p:grpSpPr>
        <p:grpSp>
          <p:nvGrpSpPr>
            <p:cNvPr id="30" name="Group 29">
              <a:extLst>
                <a:ext uri="{FF2B5EF4-FFF2-40B4-BE49-F238E27FC236}">
                  <a16:creationId xmlns:a16="http://schemas.microsoft.com/office/drawing/2014/main" id="{B0C726AC-B4DF-4E8D-8837-02B9B671330F}"/>
                </a:ext>
              </a:extLst>
            </p:cNvPr>
            <p:cNvGrpSpPr/>
            <p:nvPr/>
          </p:nvGrpSpPr>
          <p:grpSpPr>
            <a:xfrm>
              <a:off x="5058700" y="2797181"/>
              <a:ext cx="2308261" cy="2310343"/>
              <a:chOff x="4982500" y="2854331"/>
              <a:chExt cx="2308261" cy="2310343"/>
            </a:xfrm>
          </p:grpSpPr>
          <p:sp>
            <p:nvSpPr>
              <p:cNvPr id="32" name="Right Triangle 31">
                <a:extLst>
                  <a:ext uri="{FF2B5EF4-FFF2-40B4-BE49-F238E27FC236}">
                    <a16:creationId xmlns:a16="http://schemas.microsoft.com/office/drawing/2014/main" id="{40AC5045-E3E1-47FB-9918-304D21B647E3}"/>
                  </a:ext>
                </a:extLst>
              </p:cNvPr>
              <p:cNvSpPr/>
              <p:nvPr/>
            </p:nvSpPr>
            <p:spPr>
              <a:xfrm rot="21574246" flipV="1">
                <a:off x="6177866" y="4042874"/>
                <a:ext cx="1112895" cy="1112896"/>
              </a:xfrm>
              <a:prstGeom prst="rtTriangle">
                <a:avLst/>
              </a:prstGeom>
              <a:solidFill>
                <a:schemeClr val="bg1"/>
              </a:solidFill>
              <a:ln>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33" name="Right Triangle 32">
                <a:extLst>
                  <a:ext uri="{FF2B5EF4-FFF2-40B4-BE49-F238E27FC236}">
                    <a16:creationId xmlns:a16="http://schemas.microsoft.com/office/drawing/2014/main" id="{363DABCD-E867-4E5F-B2C4-317D6A66D7AF}"/>
                  </a:ext>
                </a:extLst>
              </p:cNvPr>
              <p:cNvSpPr/>
              <p:nvPr/>
            </p:nvSpPr>
            <p:spPr>
              <a:xfrm rot="16174246" flipV="1">
                <a:off x="6168961" y="2854331"/>
                <a:ext cx="1112896" cy="1112895"/>
              </a:xfrm>
              <a:prstGeom prst="rtTriangle">
                <a:avLst/>
              </a:prstGeom>
              <a:solidFill>
                <a:schemeClr val="bg1"/>
              </a:solidFill>
              <a:ln>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34" name="Right Triangle 33">
                <a:extLst>
                  <a:ext uri="{FF2B5EF4-FFF2-40B4-BE49-F238E27FC236}">
                    <a16:creationId xmlns:a16="http://schemas.microsoft.com/office/drawing/2014/main" id="{31BC14F2-3D5D-421A-99C0-38A7C6D3C3FC}"/>
                  </a:ext>
                </a:extLst>
              </p:cNvPr>
              <p:cNvSpPr/>
              <p:nvPr/>
            </p:nvSpPr>
            <p:spPr>
              <a:xfrm rot="10774246" flipV="1">
                <a:off x="4982500" y="2863233"/>
                <a:ext cx="1112895" cy="1112896"/>
              </a:xfrm>
              <a:prstGeom prst="rtTriangle">
                <a:avLst/>
              </a:prstGeom>
              <a:solidFill>
                <a:schemeClr val="bg1"/>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dirty="0">
                  <a:solidFill>
                    <a:schemeClr val="bg1"/>
                  </a:solidFill>
                </a:endParaRPr>
              </a:p>
            </p:txBody>
          </p:sp>
          <p:sp>
            <p:nvSpPr>
              <p:cNvPr id="35" name="Right Triangle 34">
                <a:extLst>
                  <a:ext uri="{FF2B5EF4-FFF2-40B4-BE49-F238E27FC236}">
                    <a16:creationId xmlns:a16="http://schemas.microsoft.com/office/drawing/2014/main" id="{356BE813-3A96-4A3E-BF8B-E66DDF71A417}"/>
                  </a:ext>
                </a:extLst>
              </p:cNvPr>
              <p:cNvSpPr/>
              <p:nvPr/>
            </p:nvSpPr>
            <p:spPr>
              <a:xfrm rot="5374246" flipV="1">
                <a:off x="4991404" y="4051778"/>
                <a:ext cx="1112896" cy="1112895"/>
              </a:xfrm>
              <a:prstGeom prst="rtTriangle">
                <a:avLst/>
              </a:prstGeom>
              <a:solidFill>
                <a:schemeClr val="bg1"/>
              </a:solidFill>
              <a:ln>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sp>
          <p:nvSpPr>
            <p:cNvPr id="31" name="Rounded Rectangle 30">
              <a:extLst>
                <a:ext uri="{FF2B5EF4-FFF2-40B4-BE49-F238E27FC236}">
                  <a16:creationId xmlns:a16="http://schemas.microsoft.com/office/drawing/2014/main" id="{A740E4FC-A03A-4937-8D80-B3F32F0A08B6}"/>
                </a:ext>
              </a:extLst>
            </p:cNvPr>
            <p:cNvSpPr/>
            <p:nvPr/>
          </p:nvSpPr>
          <p:spPr>
            <a:xfrm rot="2700000">
              <a:off x="5799930" y="3539452"/>
              <a:ext cx="825800" cy="825800"/>
            </a:xfrm>
            <a:prstGeom prst="roundRect">
              <a:avLst/>
            </a:prstGeom>
            <a:solidFill>
              <a:schemeClr val="accent2"/>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bg1"/>
                </a:solidFill>
              </a:endParaRPr>
            </a:p>
          </p:txBody>
        </p:sp>
      </p:grpSp>
      <p:sp>
        <p:nvSpPr>
          <p:cNvPr id="36" name="TextBox 35">
            <a:extLst>
              <a:ext uri="{FF2B5EF4-FFF2-40B4-BE49-F238E27FC236}">
                <a16:creationId xmlns:a16="http://schemas.microsoft.com/office/drawing/2014/main" id="{F7BA085D-5121-4841-8EC3-B795179965B7}"/>
              </a:ext>
            </a:extLst>
          </p:cNvPr>
          <p:cNvSpPr txBox="1"/>
          <p:nvPr/>
        </p:nvSpPr>
        <p:spPr>
          <a:xfrm>
            <a:off x="8626123" y="3965331"/>
            <a:ext cx="914779" cy="369332"/>
          </a:xfrm>
          <a:prstGeom prst="rect">
            <a:avLst/>
          </a:prstGeom>
          <a:noFill/>
        </p:spPr>
        <p:txBody>
          <a:bodyPr wrap="square" rtlCol="0">
            <a:spAutoFit/>
          </a:bodyPr>
          <a:lstStyle/>
          <a:p>
            <a:pPr algn="ctr"/>
            <a:r>
              <a:rPr lang="en-US" altLang="ko-KR" b="1" dirty="0">
                <a:solidFill>
                  <a:schemeClr val="bg1"/>
                </a:solidFill>
                <a:cs typeface="Arial" pitchFamily="34" charset="0"/>
              </a:rPr>
              <a:t>SWOT</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451458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9">
            <a:extLst>
              <a:ext uri="{FF2B5EF4-FFF2-40B4-BE49-F238E27FC236}">
                <a16:creationId xmlns:a16="http://schemas.microsoft.com/office/drawing/2014/main" id="{7B7E9F4A-E3C5-405C-BC0D-8690B603628D}"/>
              </a:ext>
            </a:extLst>
          </p:cNvPr>
          <p:cNvSpPr>
            <a:spLocks noEditPoints="1"/>
          </p:cNvSpPr>
          <p:nvPr/>
        </p:nvSpPr>
        <p:spPr bwMode="auto">
          <a:xfrm>
            <a:off x="752561" y="2641952"/>
            <a:ext cx="5428682" cy="3324593"/>
          </a:xfrm>
          <a:custGeom>
            <a:avLst/>
            <a:gdLst>
              <a:gd name="T0" fmla="*/ 3609 w 5720"/>
              <a:gd name="T1" fmla="*/ 2874 h 3503"/>
              <a:gd name="T2" fmla="*/ 5106 w 5720"/>
              <a:gd name="T3" fmla="*/ 1874 h 3503"/>
              <a:gd name="T4" fmla="*/ 5015 w 5720"/>
              <a:gd name="T5" fmla="*/ 1600 h 3503"/>
              <a:gd name="T6" fmla="*/ 5022 w 5720"/>
              <a:gd name="T7" fmla="*/ 1512 h 3503"/>
              <a:gd name="T8" fmla="*/ 4997 w 5720"/>
              <a:gd name="T9" fmla="*/ 1441 h 3503"/>
              <a:gd name="T10" fmla="*/ 3851 w 5720"/>
              <a:gd name="T11" fmla="*/ 701 h 3503"/>
              <a:gd name="T12" fmla="*/ 3740 w 5720"/>
              <a:gd name="T13" fmla="*/ 838 h 3503"/>
              <a:gd name="T14" fmla="*/ 3769 w 5720"/>
              <a:gd name="T15" fmla="*/ 1236 h 3503"/>
              <a:gd name="T16" fmla="*/ 3844 w 5720"/>
              <a:gd name="T17" fmla="*/ 954 h 3503"/>
              <a:gd name="T18" fmla="*/ 298 w 5720"/>
              <a:gd name="T19" fmla="*/ 240 h 3503"/>
              <a:gd name="T20" fmla="*/ 466 w 5720"/>
              <a:gd name="T21" fmla="*/ 185 h 3503"/>
              <a:gd name="T22" fmla="*/ 2104 w 5720"/>
              <a:gd name="T23" fmla="*/ 283 h 3503"/>
              <a:gd name="T24" fmla="*/ 3060 w 5720"/>
              <a:gd name="T25" fmla="*/ 354 h 3503"/>
              <a:gd name="T26" fmla="*/ 3537 w 5720"/>
              <a:gd name="T27" fmla="*/ 438 h 3503"/>
              <a:gd name="T28" fmla="*/ 3411 w 5720"/>
              <a:gd name="T29" fmla="*/ 594 h 3503"/>
              <a:gd name="T30" fmla="*/ 3731 w 5720"/>
              <a:gd name="T31" fmla="*/ 598 h 3503"/>
              <a:gd name="T32" fmla="*/ 4077 w 5720"/>
              <a:gd name="T33" fmla="*/ 643 h 3503"/>
              <a:gd name="T34" fmla="*/ 4128 w 5720"/>
              <a:gd name="T35" fmla="*/ 929 h 3503"/>
              <a:gd name="T36" fmla="*/ 4293 w 5720"/>
              <a:gd name="T37" fmla="*/ 1105 h 3503"/>
              <a:gd name="T38" fmla="*/ 4375 w 5720"/>
              <a:gd name="T39" fmla="*/ 1229 h 3503"/>
              <a:gd name="T40" fmla="*/ 4866 w 5720"/>
              <a:gd name="T41" fmla="*/ 800 h 3503"/>
              <a:gd name="T42" fmla="*/ 5313 w 5720"/>
              <a:gd name="T43" fmla="*/ 440 h 3503"/>
              <a:gd name="T44" fmla="*/ 5424 w 5720"/>
              <a:gd name="T45" fmla="*/ 127 h 3503"/>
              <a:gd name="T46" fmla="*/ 5678 w 5720"/>
              <a:gd name="T47" fmla="*/ 376 h 3503"/>
              <a:gd name="T48" fmla="*/ 5551 w 5720"/>
              <a:gd name="T49" fmla="*/ 600 h 3503"/>
              <a:gd name="T50" fmla="*/ 5446 w 5720"/>
              <a:gd name="T51" fmla="*/ 838 h 3503"/>
              <a:gd name="T52" fmla="*/ 5482 w 5720"/>
              <a:gd name="T53" fmla="*/ 970 h 3503"/>
              <a:gd name="T54" fmla="*/ 5197 w 5720"/>
              <a:gd name="T55" fmla="*/ 1183 h 3503"/>
              <a:gd name="T56" fmla="*/ 5140 w 5720"/>
              <a:gd name="T57" fmla="*/ 1434 h 3503"/>
              <a:gd name="T58" fmla="*/ 5155 w 5720"/>
              <a:gd name="T59" fmla="*/ 1538 h 3503"/>
              <a:gd name="T60" fmla="*/ 5073 w 5720"/>
              <a:gd name="T61" fmla="*/ 1600 h 3503"/>
              <a:gd name="T62" fmla="*/ 5064 w 5720"/>
              <a:gd name="T63" fmla="*/ 1701 h 3503"/>
              <a:gd name="T64" fmla="*/ 5133 w 5720"/>
              <a:gd name="T65" fmla="*/ 1976 h 3503"/>
              <a:gd name="T66" fmla="*/ 5048 w 5720"/>
              <a:gd name="T67" fmla="*/ 2083 h 3503"/>
              <a:gd name="T68" fmla="*/ 4797 w 5720"/>
              <a:gd name="T69" fmla="*/ 2347 h 3503"/>
              <a:gd name="T70" fmla="*/ 4669 w 5720"/>
              <a:gd name="T71" fmla="*/ 2505 h 3503"/>
              <a:gd name="T72" fmla="*/ 4768 w 5720"/>
              <a:gd name="T73" fmla="*/ 2923 h 3503"/>
              <a:gd name="T74" fmla="*/ 4909 w 5720"/>
              <a:gd name="T75" fmla="*/ 3414 h 3503"/>
              <a:gd name="T76" fmla="*/ 4702 w 5720"/>
              <a:gd name="T77" fmla="*/ 3350 h 3503"/>
              <a:gd name="T78" fmla="*/ 4549 w 5720"/>
              <a:gd name="T79" fmla="*/ 3112 h 3503"/>
              <a:gd name="T80" fmla="*/ 4197 w 5720"/>
              <a:gd name="T81" fmla="*/ 2905 h 3503"/>
              <a:gd name="T82" fmla="*/ 3875 w 5720"/>
              <a:gd name="T83" fmla="*/ 2863 h 3503"/>
              <a:gd name="T84" fmla="*/ 3706 w 5720"/>
              <a:gd name="T85" fmla="*/ 2885 h 3503"/>
              <a:gd name="T86" fmla="*/ 3713 w 5720"/>
              <a:gd name="T87" fmla="*/ 2952 h 3503"/>
              <a:gd name="T88" fmla="*/ 3733 w 5720"/>
              <a:gd name="T89" fmla="*/ 3043 h 3503"/>
              <a:gd name="T90" fmla="*/ 3582 w 5720"/>
              <a:gd name="T91" fmla="*/ 3038 h 3503"/>
              <a:gd name="T92" fmla="*/ 3326 w 5720"/>
              <a:gd name="T93" fmla="*/ 2989 h 3503"/>
              <a:gd name="T94" fmla="*/ 2886 w 5720"/>
              <a:gd name="T95" fmla="*/ 3140 h 3503"/>
              <a:gd name="T96" fmla="*/ 2855 w 5720"/>
              <a:gd name="T97" fmla="*/ 3160 h 3503"/>
              <a:gd name="T98" fmla="*/ 2758 w 5720"/>
              <a:gd name="T99" fmla="*/ 3334 h 3503"/>
              <a:gd name="T100" fmla="*/ 2657 w 5720"/>
              <a:gd name="T101" fmla="*/ 3458 h 3503"/>
              <a:gd name="T102" fmla="*/ 2264 w 5720"/>
              <a:gd name="T103" fmla="*/ 2936 h 3503"/>
              <a:gd name="T104" fmla="*/ 1884 w 5720"/>
              <a:gd name="T105" fmla="*/ 2901 h 3503"/>
              <a:gd name="T106" fmla="*/ 1378 w 5720"/>
              <a:gd name="T107" fmla="*/ 2652 h 3503"/>
              <a:gd name="T108" fmla="*/ 577 w 5720"/>
              <a:gd name="T109" fmla="*/ 2358 h 3503"/>
              <a:gd name="T110" fmla="*/ 344 w 5720"/>
              <a:gd name="T111" fmla="*/ 2047 h 3503"/>
              <a:gd name="T112" fmla="*/ 111 w 5720"/>
              <a:gd name="T113" fmla="*/ 1700 h 3503"/>
              <a:gd name="T114" fmla="*/ 84 w 5720"/>
              <a:gd name="T115" fmla="*/ 1530 h 3503"/>
              <a:gd name="T116" fmla="*/ 31 w 5720"/>
              <a:gd name="T117" fmla="*/ 1225 h 3503"/>
              <a:gd name="T118" fmla="*/ 98 w 5720"/>
              <a:gd name="T119" fmla="*/ 841 h 3503"/>
              <a:gd name="T120" fmla="*/ 280 w 5720"/>
              <a:gd name="T121" fmla="*/ 278 h 3503"/>
              <a:gd name="T122" fmla="*/ 433 w 5720"/>
              <a:gd name="T123" fmla="*/ 107 h 3503"/>
              <a:gd name="T124" fmla="*/ 466 w 5720"/>
              <a:gd name="T125" fmla="*/ 92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0" h="3503">
                <a:moveTo>
                  <a:pt x="3058" y="2983"/>
                </a:moveTo>
                <a:lnTo>
                  <a:pt x="3055" y="2989"/>
                </a:lnTo>
                <a:lnTo>
                  <a:pt x="3049" y="2992"/>
                </a:lnTo>
                <a:lnTo>
                  <a:pt x="3046" y="2996"/>
                </a:lnTo>
                <a:lnTo>
                  <a:pt x="3044" y="2998"/>
                </a:lnTo>
                <a:lnTo>
                  <a:pt x="3040" y="3000"/>
                </a:lnTo>
                <a:lnTo>
                  <a:pt x="3038" y="3003"/>
                </a:lnTo>
                <a:lnTo>
                  <a:pt x="3044" y="3009"/>
                </a:lnTo>
                <a:lnTo>
                  <a:pt x="3048" y="3016"/>
                </a:lnTo>
                <a:lnTo>
                  <a:pt x="3049" y="3023"/>
                </a:lnTo>
                <a:lnTo>
                  <a:pt x="3062" y="3020"/>
                </a:lnTo>
                <a:lnTo>
                  <a:pt x="3058" y="3009"/>
                </a:lnTo>
                <a:lnTo>
                  <a:pt x="3057" y="2998"/>
                </a:lnTo>
                <a:lnTo>
                  <a:pt x="3058" y="2989"/>
                </a:lnTo>
                <a:lnTo>
                  <a:pt x="3058" y="2983"/>
                </a:lnTo>
                <a:close/>
                <a:moveTo>
                  <a:pt x="4769" y="2972"/>
                </a:moveTo>
                <a:lnTo>
                  <a:pt x="4769" y="2976"/>
                </a:lnTo>
                <a:lnTo>
                  <a:pt x="4775" y="2981"/>
                </a:lnTo>
                <a:lnTo>
                  <a:pt x="4777" y="2987"/>
                </a:lnTo>
                <a:lnTo>
                  <a:pt x="4782" y="2992"/>
                </a:lnTo>
                <a:lnTo>
                  <a:pt x="4784" y="2994"/>
                </a:lnTo>
                <a:lnTo>
                  <a:pt x="4784" y="2994"/>
                </a:lnTo>
                <a:lnTo>
                  <a:pt x="4784" y="2994"/>
                </a:lnTo>
                <a:lnTo>
                  <a:pt x="4784" y="2994"/>
                </a:lnTo>
                <a:lnTo>
                  <a:pt x="4784" y="2994"/>
                </a:lnTo>
                <a:lnTo>
                  <a:pt x="4786" y="2996"/>
                </a:lnTo>
                <a:lnTo>
                  <a:pt x="4786" y="2972"/>
                </a:lnTo>
                <a:lnTo>
                  <a:pt x="4769" y="2972"/>
                </a:lnTo>
                <a:close/>
                <a:moveTo>
                  <a:pt x="3617" y="2861"/>
                </a:moveTo>
                <a:lnTo>
                  <a:pt x="3613" y="2869"/>
                </a:lnTo>
                <a:lnTo>
                  <a:pt x="3609" y="2874"/>
                </a:lnTo>
                <a:lnTo>
                  <a:pt x="3604" y="2880"/>
                </a:lnTo>
                <a:lnTo>
                  <a:pt x="3597" y="2885"/>
                </a:lnTo>
                <a:lnTo>
                  <a:pt x="3597" y="2889"/>
                </a:lnTo>
                <a:lnTo>
                  <a:pt x="3637" y="2889"/>
                </a:lnTo>
                <a:lnTo>
                  <a:pt x="3640" y="2887"/>
                </a:lnTo>
                <a:lnTo>
                  <a:pt x="3642" y="2885"/>
                </a:lnTo>
                <a:lnTo>
                  <a:pt x="3648" y="2885"/>
                </a:lnTo>
                <a:lnTo>
                  <a:pt x="3653" y="2885"/>
                </a:lnTo>
                <a:lnTo>
                  <a:pt x="3655" y="2881"/>
                </a:lnTo>
                <a:lnTo>
                  <a:pt x="3657" y="2880"/>
                </a:lnTo>
                <a:lnTo>
                  <a:pt x="3658" y="2880"/>
                </a:lnTo>
                <a:lnTo>
                  <a:pt x="3660" y="2876"/>
                </a:lnTo>
                <a:lnTo>
                  <a:pt x="3660" y="2872"/>
                </a:lnTo>
                <a:lnTo>
                  <a:pt x="3648" y="2870"/>
                </a:lnTo>
                <a:lnTo>
                  <a:pt x="3638" y="2867"/>
                </a:lnTo>
                <a:lnTo>
                  <a:pt x="3629" y="2863"/>
                </a:lnTo>
                <a:lnTo>
                  <a:pt x="3617" y="2861"/>
                </a:lnTo>
                <a:close/>
                <a:moveTo>
                  <a:pt x="3875" y="2803"/>
                </a:moveTo>
                <a:lnTo>
                  <a:pt x="3875" y="2807"/>
                </a:lnTo>
                <a:lnTo>
                  <a:pt x="3875" y="2809"/>
                </a:lnTo>
                <a:lnTo>
                  <a:pt x="3877" y="2810"/>
                </a:lnTo>
                <a:lnTo>
                  <a:pt x="3877" y="2812"/>
                </a:lnTo>
                <a:lnTo>
                  <a:pt x="3878" y="2814"/>
                </a:lnTo>
                <a:lnTo>
                  <a:pt x="3878" y="2803"/>
                </a:lnTo>
                <a:lnTo>
                  <a:pt x="3875" y="2803"/>
                </a:lnTo>
                <a:close/>
                <a:moveTo>
                  <a:pt x="5124" y="1856"/>
                </a:moveTo>
                <a:lnTo>
                  <a:pt x="5120" y="1861"/>
                </a:lnTo>
                <a:lnTo>
                  <a:pt x="5118" y="1867"/>
                </a:lnTo>
                <a:lnTo>
                  <a:pt x="5115" y="1870"/>
                </a:lnTo>
                <a:lnTo>
                  <a:pt x="5111" y="1872"/>
                </a:lnTo>
                <a:lnTo>
                  <a:pt x="5106" y="1874"/>
                </a:lnTo>
                <a:lnTo>
                  <a:pt x="5100" y="1876"/>
                </a:lnTo>
                <a:lnTo>
                  <a:pt x="5095" y="1880"/>
                </a:lnTo>
                <a:lnTo>
                  <a:pt x="5095" y="1881"/>
                </a:lnTo>
                <a:lnTo>
                  <a:pt x="5097" y="1881"/>
                </a:lnTo>
                <a:lnTo>
                  <a:pt x="5097" y="1881"/>
                </a:lnTo>
                <a:lnTo>
                  <a:pt x="5097" y="1881"/>
                </a:lnTo>
                <a:lnTo>
                  <a:pt x="5097" y="1881"/>
                </a:lnTo>
                <a:lnTo>
                  <a:pt x="5098" y="1883"/>
                </a:lnTo>
                <a:lnTo>
                  <a:pt x="5098" y="1887"/>
                </a:lnTo>
                <a:lnTo>
                  <a:pt x="5109" y="1880"/>
                </a:lnTo>
                <a:lnTo>
                  <a:pt x="5120" y="1874"/>
                </a:lnTo>
                <a:lnTo>
                  <a:pt x="5135" y="1870"/>
                </a:lnTo>
                <a:lnTo>
                  <a:pt x="5137" y="1874"/>
                </a:lnTo>
                <a:lnTo>
                  <a:pt x="5138" y="1878"/>
                </a:lnTo>
                <a:lnTo>
                  <a:pt x="5140" y="1878"/>
                </a:lnTo>
                <a:lnTo>
                  <a:pt x="5140" y="1880"/>
                </a:lnTo>
                <a:lnTo>
                  <a:pt x="5144" y="1881"/>
                </a:lnTo>
                <a:lnTo>
                  <a:pt x="5148" y="1883"/>
                </a:lnTo>
                <a:lnTo>
                  <a:pt x="5148" y="1870"/>
                </a:lnTo>
                <a:lnTo>
                  <a:pt x="5153" y="1872"/>
                </a:lnTo>
                <a:lnTo>
                  <a:pt x="5157" y="1872"/>
                </a:lnTo>
                <a:lnTo>
                  <a:pt x="5160" y="1874"/>
                </a:lnTo>
                <a:lnTo>
                  <a:pt x="5164" y="1876"/>
                </a:lnTo>
                <a:lnTo>
                  <a:pt x="5160" y="1863"/>
                </a:lnTo>
                <a:lnTo>
                  <a:pt x="5148" y="1863"/>
                </a:lnTo>
                <a:lnTo>
                  <a:pt x="5137" y="1860"/>
                </a:lnTo>
                <a:lnTo>
                  <a:pt x="5124" y="1856"/>
                </a:lnTo>
                <a:close/>
                <a:moveTo>
                  <a:pt x="5011" y="1594"/>
                </a:moveTo>
                <a:lnTo>
                  <a:pt x="5011" y="1596"/>
                </a:lnTo>
                <a:lnTo>
                  <a:pt x="5013" y="1598"/>
                </a:lnTo>
                <a:lnTo>
                  <a:pt x="5015" y="1600"/>
                </a:lnTo>
                <a:lnTo>
                  <a:pt x="5017" y="1600"/>
                </a:lnTo>
                <a:lnTo>
                  <a:pt x="5020" y="1601"/>
                </a:lnTo>
                <a:lnTo>
                  <a:pt x="5020" y="1600"/>
                </a:lnTo>
                <a:lnTo>
                  <a:pt x="5018" y="1598"/>
                </a:lnTo>
                <a:lnTo>
                  <a:pt x="5015" y="1596"/>
                </a:lnTo>
                <a:lnTo>
                  <a:pt x="5013" y="1594"/>
                </a:lnTo>
                <a:lnTo>
                  <a:pt x="5011" y="1594"/>
                </a:lnTo>
                <a:close/>
                <a:moveTo>
                  <a:pt x="120" y="1520"/>
                </a:moveTo>
                <a:lnTo>
                  <a:pt x="120" y="1523"/>
                </a:lnTo>
                <a:lnTo>
                  <a:pt x="118" y="1527"/>
                </a:lnTo>
                <a:lnTo>
                  <a:pt x="118" y="1527"/>
                </a:lnTo>
                <a:lnTo>
                  <a:pt x="118" y="1527"/>
                </a:lnTo>
                <a:lnTo>
                  <a:pt x="118" y="1529"/>
                </a:lnTo>
                <a:lnTo>
                  <a:pt x="120" y="1530"/>
                </a:lnTo>
                <a:lnTo>
                  <a:pt x="122" y="1534"/>
                </a:lnTo>
                <a:lnTo>
                  <a:pt x="124" y="1536"/>
                </a:lnTo>
                <a:lnTo>
                  <a:pt x="126" y="1538"/>
                </a:lnTo>
                <a:lnTo>
                  <a:pt x="128" y="1540"/>
                </a:lnTo>
                <a:lnTo>
                  <a:pt x="128" y="1534"/>
                </a:lnTo>
                <a:lnTo>
                  <a:pt x="126" y="1530"/>
                </a:lnTo>
                <a:lnTo>
                  <a:pt x="126" y="1527"/>
                </a:lnTo>
                <a:lnTo>
                  <a:pt x="126" y="1525"/>
                </a:lnTo>
                <a:lnTo>
                  <a:pt x="124" y="1523"/>
                </a:lnTo>
                <a:lnTo>
                  <a:pt x="120" y="1520"/>
                </a:lnTo>
                <a:close/>
                <a:moveTo>
                  <a:pt x="5017" y="1509"/>
                </a:moveTo>
                <a:lnTo>
                  <a:pt x="5018" y="1510"/>
                </a:lnTo>
                <a:lnTo>
                  <a:pt x="5018" y="1510"/>
                </a:lnTo>
                <a:lnTo>
                  <a:pt x="5020" y="1512"/>
                </a:lnTo>
                <a:lnTo>
                  <a:pt x="5020" y="1512"/>
                </a:lnTo>
                <a:lnTo>
                  <a:pt x="5024" y="1512"/>
                </a:lnTo>
                <a:lnTo>
                  <a:pt x="5022" y="1512"/>
                </a:lnTo>
                <a:lnTo>
                  <a:pt x="5022" y="1510"/>
                </a:lnTo>
                <a:lnTo>
                  <a:pt x="5020" y="1510"/>
                </a:lnTo>
                <a:lnTo>
                  <a:pt x="5018" y="1510"/>
                </a:lnTo>
                <a:lnTo>
                  <a:pt x="5017" y="1509"/>
                </a:lnTo>
                <a:close/>
                <a:moveTo>
                  <a:pt x="4991" y="1492"/>
                </a:moveTo>
                <a:lnTo>
                  <a:pt x="4995" y="1510"/>
                </a:lnTo>
                <a:lnTo>
                  <a:pt x="5000" y="1523"/>
                </a:lnTo>
                <a:lnTo>
                  <a:pt x="5006" y="1536"/>
                </a:lnTo>
                <a:lnTo>
                  <a:pt x="5011" y="1549"/>
                </a:lnTo>
                <a:lnTo>
                  <a:pt x="5015" y="1549"/>
                </a:lnTo>
                <a:lnTo>
                  <a:pt x="5017" y="1532"/>
                </a:lnTo>
                <a:lnTo>
                  <a:pt x="5008" y="1521"/>
                </a:lnTo>
                <a:lnTo>
                  <a:pt x="5002" y="1509"/>
                </a:lnTo>
                <a:lnTo>
                  <a:pt x="5000" y="1492"/>
                </a:lnTo>
                <a:lnTo>
                  <a:pt x="4991" y="1492"/>
                </a:lnTo>
                <a:close/>
                <a:moveTo>
                  <a:pt x="120" y="1467"/>
                </a:moveTo>
                <a:lnTo>
                  <a:pt x="122" y="1469"/>
                </a:lnTo>
                <a:lnTo>
                  <a:pt x="124" y="1470"/>
                </a:lnTo>
                <a:lnTo>
                  <a:pt x="126" y="1470"/>
                </a:lnTo>
                <a:lnTo>
                  <a:pt x="128" y="1469"/>
                </a:lnTo>
                <a:lnTo>
                  <a:pt x="131" y="1467"/>
                </a:lnTo>
                <a:lnTo>
                  <a:pt x="120" y="1467"/>
                </a:lnTo>
                <a:close/>
                <a:moveTo>
                  <a:pt x="4993" y="1429"/>
                </a:moveTo>
                <a:lnTo>
                  <a:pt x="4988" y="1452"/>
                </a:lnTo>
                <a:lnTo>
                  <a:pt x="4991" y="1456"/>
                </a:lnTo>
                <a:lnTo>
                  <a:pt x="4993" y="1460"/>
                </a:lnTo>
                <a:lnTo>
                  <a:pt x="4997" y="1465"/>
                </a:lnTo>
                <a:lnTo>
                  <a:pt x="5004" y="1465"/>
                </a:lnTo>
                <a:lnTo>
                  <a:pt x="5004" y="1461"/>
                </a:lnTo>
                <a:lnTo>
                  <a:pt x="4997" y="1452"/>
                </a:lnTo>
                <a:lnTo>
                  <a:pt x="4997" y="1441"/>
                </a:lnTo>
                <a:lnTo>
                  <a:pt x="5000" y="1429"/>
                </a:lnTo>
                <a:lnTo>
                  <a:pt x="4993" y="1429"/>
                </a:lnTo>
                <a:close/>
                <a:moveTo>
                  <a:pt x="3935" y="785"/>
                </a:moveTo>
                <a:lnTo>
                  <a:pt x="3935" y="789"/>
                </a:lnTo>
                <a:lnTo>
                  <a:pt x="3937" y="792"/>
                </a:lnTo>
                <a:lnTo>
                  <a:pt x="3937" y="794"/>
                </a:lnTo>
                <a:lnTo>
                  <a:pt x="3937" y="794"/>
                </a:lnTo>
                <a:lnTo>
                  <a:pt x="3937" y="794"/>
                </a:lnTo>
                <a:lnTo>
                  <a:pt x="3938" y="796"/>
                </a:lnTo>
                <a:lnTo>
                  <a:pt x="3942" y="798"/>
                </a:lnTo>
                <a:lnTo>
                  <a:pt x="3942" y="785"/>
                </a:lnTo>
                <a:lnTo>
                  <a:pt x="3935" y="785"/>
                </a:lnTo>
                <a:close/>
                <a:moveTo>
                  <a:pt x="3809" y="703"/>
                </a:moveTo>
                <a:lnTo>
                  <a:pt x="3806" y="712"/>
                </a:lnTo>
                <a:lnTo>
                  <a:pt x="3808" y="709"/>
                </a:lnTo>
                <a:lnTo>
                  <a:pt x="3809" y="707"/>
                </a:lnTo>
                <a:lnTo>
                  <a:pt x="3809" y="705"/>
                </a:lnTo>
                <a:lnTo>
                  <a:pt x="3809" y="705"/>
                </a:lnTo>
                <a:lnTo>
                  <a:pt x="3809" y="703"/>
                </a:lnTo>
                <a:close/>
                <a:moveTo>
                  <a:pt x="3918" y="660"/>
                </a:moveTo>
                <a:lnTo>
                  <a:pt x="3911" y="670"/>
                </a:lnTo>
                <a:lnTo>
                  <a:pt x="3900" y="676"/>
                </a:lnTo>
                <a:lnTo>
                  <a:pt x="3888" y="680"/>
                </a:lnTo>
                <a:lnTo>
                  <a:pt x="3875" y="680"/>
                </a:lnTo>
                <a:lnTo>
                  <a:pt x="3864" y="683"/>
                </a:lnTo>
                <a:lnTo>
                  <a:pt x="3853" y="692"/>
                </a:lnTo>
                <a:lnTo>
                  <a:pt x="3853" y="694"/>
                </a:lnTo>
                <a:lnTo>
                  <a:pt x="3853" y="696"/>
                </a:lnTo>
                <a:lnTo>
                  <a:pt x="3853" y="698"/>
                </a:lnTo>
                <a:lnTo>
                  <a:pt x="3853" y="700"/>
                </a:lnTo>
                <a:lnTo>
                  <a:pt x="3851" y="701"/>
                </a:lnTo>
                <a:lnTo>
                  <a:pt x="3849" y="703"/>
                </a:lnTo>
                <a:lnTo>
                  <a:pt x="3844" y="710"/>
                </a:lnTo>
                <a:lnTo>
                  <a:pt x="3838" y="716"/>
                </a:lnTo>
                <a:lnTo>
                  <a:pt x="3831" y="720"/>
                </a:lnTo>
                <a:lnTo>
                  <a:pt x="3826" y="725"/>
                </a:lnTo>
                <a:lnTo>
                  <a:pt x="3820" y="732"/>
                </a:lnTo>
                <a:lnTo>
                  <a:pt x="3804" y="732"/>
                </a:lnTo>
                <a:lnTo>
                  <a:pt x="3806" y="716"/>
                </a:lnTo>
                <a:lnTo>
                  <a:pt x="3800" y="716"/>
                </a:lnTo>
                <a:lnTo>
                  <a:pt x="3789" y="725"/>
                </a:lnTo>
                <a:lnTo>
                  <a:pt x="3778" y="730"/>
                </a:lnTo>
                <a:lnTo>
                  <a:pt x="3768" y="740"/>
                </a:lnTo>
                <a:lnTo>
                  <a:pt x="3764" y="752"/>
                </a:lnTo>
                <a:lnTo>
                  <a:pt x="3760" y="767"/>
                </a:lnTo>
                <a:lnTo>
                  <a:pt x="3757" y="781"/>
                </a:lnTo>
                <a:lnTo>
                  <a:pt x="3753" y="783"/>
                </a:lnTo>
                <a:lnTo>
                  <a:pt x="3749" y="787"/>
                </a:lnTo>
                <a:lnTo>
                  <a:pt x="3746" y="790"/>
                </a:lnTo>
                <a:lnTo>
                  <a:pt x="3742" y="792"/>
                </a:lnTo>
                <a:lnTo>
                  <a:pt x="3740" y="796"/>
                </a:lnTo>
                <a:lnTo>
                  <a:pt x="3735" y="832"/>
                </a:lnTo>
                <a:lnTo>
                  <a:pt x="3724" y="838"/>
                </a:lnTo>
                <a:lnTo>
                  <a:pt x="3715" y="849"/>
                </a:lnTo>
                <a:lnTo>
                  <a:pt x="3708" y="863"/>
                </a:lnTo>
                <a:lnTo>
                  <a:pt x="3702" y="878"/>
                </a:lnTo>
                <a:lnTo>
                  <a:pt x="3711" y="878"/>
                </a:lnTo>
                <a:lnTo>
                  <a:pt x="3711" y="872"/>
                </a:lnTo>
                <a:lnTo>
                  <a:pt x="3718" y="863"/>
                </a:lnTo>
                <a:lnTo>
                  <a:pt x="3726" y="852"/>
                </a:lnTo>
                <a:lnTo>
                  <a:pt x="3731" y="843"/>
                </a:lnTo>
                <a:lnTo>
                  <a:pt x="3740" y="838"/>
                </a:lnTo>
                <a:lnTo>
                  <a:pt x="3757" y="832"/>
                </a:lnTo>
                <a:lnTo>
                  <a:pt x="3760" y="841"/>
                </a:lnTo>
                <a:lnTo>
                  <a:pt x="3764" y="849"/>
                </a:lnTo>
                <a:lnTo>
                  <a:pt x="3769" y="854"/>
                </a:lnTo>
                <a:lnTo>
                  <a:pt x="3771" y="865"/>
                </a:lnTo>
                <a:lnTo>
                  <a:pt x="3762" y="881"/>
                </a:lnTo>
                <a:lnTo>
                  <a:pt x="3758" y="898"/>
                </a:lnTo>
                <a:lnTo>
                  <a:pt x="3760" y="912"/>
                </a:lnTo>
                <a:lnTo>
                  <a:pt x="3762" y="927"/>
                </a:lnTo>
                <a:lnTo>
                  <a:pt x="3760" y="941"/>
                </a:lnTo>
                <a:lnTo>
                  <a:pt x="3758" y="943"/>
                </a:lnTo>
                <a:lnTo>
                  <a:pt x="3755" y="947"/>
                </a:lnTo>
                <a:lnTo>
                  <a:pt x="3751" y="950"/>
                </a:lnTo>
                <a:lnTo>
                  <a:pt x="3748" y="952"/>
                </a:lnTo>
                <a:lnTo>
                  <a:pt x="3746" y="956"/>
                </a:lnTo>
                <a:lnTo>
                  <a:pt x="3744" y="958"/>
                </a:lnTo>
                <a:lnTo>
                  <a:pt x="3744" y="1001"/>
                </a:lnTo>
                <a:lnTo>
                  <a:pt x="3742" y="1020"/>
                </a:lnTo>
                <a:lnTo>
                  <a:pt x="3742" y="1043"/>
                </a:lnTo>
                <a:lnTo>
                  <a:pt x="3740" y="1069"/>
                </a:lnTo>
                <a:lnTo>
                  <a:pt x="3737" y="1089"/>
                </a:lnTo>
                <a:lnTo>
                  <a:pt x="3735" y="1103"/>
                </a:lnTo>
                <a:lnTo>
                  <a:pt x="3738" y="1109"/>
                </a:lnTo>
                <a:lnTo>
                  <a:pt x="3742" y="1114"/>
                </a:lnTo>
                <a:lnTo>
                  <a:pt x="3748" y="1120"/>
                </a:lnTo>
                <a:lnTo>
                  <a:pt x="3751" y="1125"/>
                </a:lnTo>
                <a:lnTo>
                  <a:pt x="3755" y="1130"/>
                </a:lnTo>
                <a:lnTo>
                  <a:pt x="3751" y="1163"/>
                </a:lnTo>
                <a:lnTo>
                  <a:pt x="3755" y="1187"/>
                </a:lnTo>
                <a:lnTo>
                  <a:pt x="3760" y="1212"/>
                </a:lnTo>
                <a:lnTo>
                  <a:pt x="3769" y="1236"/>
                </a:lnTo>
                <a:lnTo>
                  <a:pt x="3778" y="1258"/>
                </a:lnTo>
                <a:lnTo>
                  <a:pt x="3791" y="1272"/>
                </a:lnTo>
                <a:lnTo>
                  <a:pt x="3797" y="1276"/>
                </a:lnTo>
                <a:lnTo>
                  <a:pt x="3802" y="1278"/>
                </a:lnTo>
                <a:lnTo>
                  <a:pt x="3806" y="1278"/>
                </a:lnTo>
                <a:lnTo>
                  <a:pt x="3811" y="1276"/>
                </a:lnTo>
                <a:lnTo>
                  <a:pt x="3829" y="1270"/>
                </a:lnTo>
                <a:lnTo>
                  <a:pt x="3848" y="1261"/>
                </a:lnTo>
                <a:lnTo>
                  <a:pt x="3860" y="1252"/>
                </a:lnTo>
                <a:lnTo>
                  <a:pt x="3866" y="1241"/>
                </a:lnTo>
                <a:lnTo>
                  <a:pt x="3873" y="1223"/>
                </a:lnTo>
                <a:lnTo>
                  <a:pt x="3882" y="1200"/>
                </a:lnTo>
                <a:lnTo>
                  <a:pt x="3889" y="1176"/>
                </a:lnTo>
                <a:lnTo>
                  <a:pt x="3895" y="1150"/>
                </a:lnTo>
                <a:lnTo>
                  <a:pt x="3898" y="1129"/>
                </a:lnTo>
                <a:lnTo>
                  <a:pt x="3897" y="1110"/>
                </a:lnTo>
                <a:lnTo>
                  <a:pt x="3886" y="1078"/>
                </a:lnTo>
                <a:lnTo>
                  <a:pt x="3873" y="1047"/>
                </a:lnTo>
                <a:lnTo>
                  <a:pt x="3857" y="1018"/>
                </a:lnTo>
                <a:lnTo>
                  <a:pt x="3849" y="1018"/>
                </a:lnTo>
                <a:lnTo>
                  <a:pt x="3846" y="1005"/>
                </a:lnTo>
                <a:lnTo>
                  <a:pt x="3849" y="996"/>
                </a:lnTo>
                <a:lnTo>
                  <a:pt x="3853" y="985"/>
                </a:lnTo>
                <a:lnTo>
                  <a:pt x="3858" y="974"/>
                </a:lnTo>
                <a:lnTo>
                  <a:pt x="3857" y="961"/>
                </a:lnTo>
                <a:lnTo>
                  <a:pt x="3855" y="961"/>
                </a:lnTo>
                <a:lnTo>
                  <a:pt x="3853" y="960"/>
                </a:lnTo>
                <a:lnTo>
                  <a:pt x="3851" y="958"/>
                </a:lnTo>
                <a:lnTo>
                  <a:pt x="3848" y="956"/>
                </a:lnTo>
                <a:lnTo>
                  <a:pt x="3846" y="954"/>
                </a:lnTo>
                <a:lnTo>
                  <a:pt x="3844" y="954"/>
                </a:lnTo>
                <a:lnTo>
                  <a:pt x="3844" y="940"/>
                </a:lnTo>
                <a:lnTo>
                  <a:pt x="3851" y="927"/>
                </a:lnTo>
                <a:lnTo>
                  <a:pt x="3858" y="916"/>
                </a:lnTo>
                <a:lnTo>
                  <a:pt x="3866" y="905"/>
                </a:lnTo>
                <a:lnTo>
                  <a:pt x="3862" y="845"/>
                </a:lnTo>
                <a:lnTo>
                  <a:pt x="3877" y="838"/>
                </a:lnTo>
                <a:lnTo>
                  <a:pt x="3880" y="829"/>
                </a:lnTo>
                <a:lnTo>
                  <a:pt x="3880" y="820"/>
                </a:lnTo>
                <a:lnTo>
                  <a:pt x="3882" y="812"/>
                </a:lnTo>
                <a:lnTo>
                  <a:pt x="3886" y="805"/>
                </a:lnTo>
                <a:lnTo>
                  <a:pt x="3902" y="805"/>
                </a:lnTo>
                <a:lnTo>
                  <a:pt x="3909" y="781"/>
                </a:lnTo>
                <a:lnTo>
                  <a:pt x="3922" y="769"/>
                </a:lnTo>
                <a:lnTo>
                  <a:pt x="3938" y="758"/>
                </a:lnTo>
                <a:lnTo>
                  <a:pt x="3953" y="747"/>
                </a:lnTo>
                <a:lnTo>
                  <a:pt x="3968" y="736"/>
                </a:lnTo>
                <a:lnTo>
                  <a:pt x="3962" y="723"/>
                </a:lnTo>
                <a:lnTo>
                  <a:pt x="3964" y="709"/>
                </a:lnTo>
                <a:lnTo>
                  <a:pt x="3971" y="698"/>
                </a:lnTo>
                <a:lnTo>
                  <a:pt x="3980" y="689"/>
                </a:lnTo>
                <a:lnTo>
                  <a:pt x="3991" y="685"/>
                </a:lnTo>
                <a:lnTo>
                  <a:pt x="3991" y="680"/>
                </a:lnTo>
                <a:lnTo>
                  <a:pt x="3978" y="676"/>
                </a:lnTo>
                <a:lnTo>
                  <a:pt x="3966" y="670"/>
                </a:lnTo>
                <a:lnTo>
                  <a:pt x="3955" y="665"/>
                </a:lnTo>
                <a:lnTo>
                  <a:pt x="3938" y="661"/>
                </a:lnTo>
                <a:lnTo>
                  <a:pt x="3918" y="660"/>
                </a:lnTo>
                <a:close/>
                <a:moveTo>
                  <a:pt x="295" y="238"/>
                </a:moveTo>
                <a:lnTo>
                  <a:pt x="297" y="238"/>
                </a:lnTo>
                <a:lnTo>
                  <a:pt x="298" y="240"/>
                </a:lnTo>
                <a:lnTo>
                  <a:pt x="298" y="240"/>
                </a:lnTo>
                <a:lnTo>
                  <a:pt x="300" y="240"/>
                </a:lnTo>
                <a:lnTo>
                  <a:pt x="304" y="241"/>
                </a:lnTo>
                <a:lnTo>
                  <a:pt x="302" y="240"/>
                </a:lnTo>
                <a:lnTo>
                  <a:pt x="300" y="240"/>
                </a:lnTo>
                <a:lnTo>
                  <a:pt x="300" y="240"/>
                </a:lnTo>
                <a:lnTo>
                  <a:pt x="298" y="238"/>
                </a:lnTo>
                <a:lnTo>
                  <a:pt x="295" y="238"/>
                </a:lnTo>
                <a:close/>
                <a:moveTo>
                  <a:pt x="458" y="209"/>
                </a:moveTo>
                <a:lnTo>
                  <a:pt x="458" y="216"/>
                </a:lnTo>
                <a:lnTo>
                  <a:pt x="457" y="220"/>
                </a:lnTo>
                <a:lnTo>
                  <a:pt x="455" y="221"/>
                </a:lnTo>
                <a:lnTo>
                  <a:pt x="453" y="225"/>
                </a:lnTo>
                <a:lnTo>
                  <a:pt x="451" y="229"/>
                </a:lnTo>
                <a:lnTo>
                  <a:pt x="458" y="229"/>
                </a:lnTo>
                <a:lnTo>
                  <a:pt x="458" y="221"/>
                </a:lnTo>
                <a:lnTo>
                  <a:pt x="460" y="218"/>
                </a:lnTo>
                <a:lnTo>
                  <a:pt x="462" y="216"/>
                </a:lnTo>
                <a:lnTo>
                  <a:pt x="462" y="214"/>
                </a:lnTo>
                <a:lnTo>
                  <a:pt x="460" y="212"/>
                </a:lnTo>
                <a:lnTo>
                  <a:pt x="458" y="209"/>
                </a:lnTo>
                <a:close/>
                <a:moveTo>
                  <a:pt x="466" y="172"/>
                </a:moveTo>
                <a:lnTo>
                  <a:pt x="464" y="176"/>
                </a:lnTo>
                <a:lnTo>
                  <a:pt x="462" y="178"/>
                </a:lnTo>
                <a:lnTo>
                  <a:pt x="460" y="181"/>
                </a:lnTo>
                <a:lnTo>
                  <a:pt x="460" y="183"/>
                </a:lnTo>
                <a:lnTo>
                  <a:pt x="460" y="187"/>
                </a:lnTo>
                <a:lnTo>
                  <a:pt x="458" y="192"/>
                </a:lnTo>
                <a:lnTo>
                  <a:pt x="468" y="198"/>
                </a:lnTo>
                <a:lnTo>
                  <a:pt x="466" y="192"/>
                </a:lnTo>
                <a:lnTo>
                  <a:pt x="466" y="189"/>
                </a:lnTo>
                <a:lnTo>
                  <a:pt x="466" y="185"/>
                </a:lnTo>
                <a:lnTo>
                  <a:pt x="466" y="181"/>
                </a:lnTo>
                <a:lnTo>
                  <a:pt x="468" y="178"/>
                </a:lnTo>
                <a:lnTo>
                  <a:pt x="468" y="174"/>
                </a:lnTo>
                <a:lnTo>
                  <a:pt x="466" y="172"/>
                </a:lnTo>
                <a:close/>
                <a:moveTo>
                  <a:pt x="513" y="0"/>
                </a:moveTo>
                <a:lnTo>
                  <a:pt x="529" y="10"/>
                </a:lnTo>
                <a:lnTo>
                  <a:pt x="553" y="20"/>
                </a:lnTo>
                <a:lnTo>
                  <a:pt x="580" y="25"/>
                </a:lnTo>
                <a:lnTo>
                  <a:pt x="608" y="29"/>
                </a:lnTo>
                <a:lnTo>
                  <a:pt x="635" y="34"/>
                </a:lnTo>
                <a:lnTo>
                  <a:pt x="657" y="40"/>
                </a:lnTo>
                <a:lnTo>
                  <a:pt x="740" y="65"/>
                </a:lnTo>
                <a:lnTo>
                  <a:pt x="824" y="85"/>
                </a:lnTo>
                <a:lnTo>
                  <a:pt x="911" y="101"/>
                </a:lnTo>
                <a:lnTo>
                  <a:pt x="998" y="118"/>
                </a:lnTo>
                <a:lnTo>
                  <a:pt x="1088" y="138"/>
                </a:lnTo>
                <a:lnTo>
                  <a:pt x="1158" y="152"/>
                </a:lnTo>
                <a:lnTo>
                  <a:pt x="1233" y="165"/>
                </a:lnTo>
                <a:lnTo>
                  <a:pt x="1309" y="178"/>
                </a:lnTo>
                <a:lnTo>
                  <a:pt x="1386" y="192"/>
                </a:lnTo>
                <a:lnTo>
                  <a:pt x="1457" y="210"/>
                </a:lnTo>
                <a:lnTo>
                  <a:pt x="1549" y="218"/>
                </a:lnTo>
                <a:lnTo>
                  <a:pt x="1602" y="229"/>
                </a:lnTo>
                <a:lnTo>
                  <a:pt x="1660" y="236"/>
                </a:lnTo>
                <a:lnTo>
                  <a:pt x="1717" y="243"/>
                </a:lnTo>
                <a:lnTo>
                  <a:pt x="1771" y="254"/>
                </a:lnTo>
                <a:lnTo>
                  <a:pt x="1904" y="261"/>
                </a:lnTo>
                <a:lnTo>
                  <a:pt x="1949" y="270"/>
                </a:lnTo>
                <a:lnTo>
                  <a:pt x="2000" y="276"/>
                </a:lnTo>
                <a:lnTo>
                  <a:pt x="2053" y="280"/>
                </a:lnTo>
                <a:lnTo>
                  <a:pt x="2104" y="283"/>
                </a:lnTo>
                <a:lnTo>
                  <a:pt x="2149" y="290"/>
                </a:lnTo>
                <a:lnTo>
                  <a:pt x="2228" y="290"/>
                </a:lnTo>
                <a:lnTo>
                  <a:pt x="2262" y="296"/>
                </a:lnTo>
                <a:lnTo>
                  <a:pt x="2300" y="294"/>
                </a:lnTo>
                <a:lnTo>
                  <a:pt x="2338" y="294"/>
                </a:lnTo>
                <a:lnTo>
                  <a:pt x="2378" y="294"/>
                </a:lnTo>
                <a:lnTo>
                  <a:pt x="2417" y="300"/>
                </a:lnTo>
                <a:lnTo>
                  <a:pt x="2437" y="301"/>
                </a:lnTo>
                <a:lnTo>
                  <a:pt x="2458" y="301"/>
                </a:lnTo>
                <a:lnTo>
                  <a:pt x="2484" y="300"/>
                </a:lnTo>
                <a:lnTo>
                  <a:pt x="2506" y="303"/>
                </a:lnTo>
                <a:lnTo>
                  <a:pt x="2548" y="309"/>
                </a:lnTo>
                <a:lnTo>
                  <a:pt x="2595" y="310"/>
                </a:lnTo>
                <a:lnTo>
                  <a:pt x="2642" y="310"/>
                </a:lnTo>
                <a:lnTo>
                  <a:pt x="2691" y="310"/>
                </a:lnTo>
                <a:lnTo>
                  <a:pt x="2762" y="314"/>
                </a:lnTo>
                <a:lnTo>
                  <a:pt x="2835" y="312"/>
                </a:lnTo>
                <a:lnTo>
                  <a:pt x="2908" y="312"/>
                </a:lnTo>
                <a:lnTo>
                  <a:pt x="2978" y="312"/>
                </a:lnTo>
                <a:lnTo>
                  <a:pt x="2978" y="260"/>
                </a:lnTo>
                <a:lnTo>
                  <a:pt x="3011" y="263"/>
                </a:lnTo>
                <a:lnTo>
                  <a:pt x="3013" y="267"/>
                </a:lnTo>
                <a:lnTo>
                  <a:pt x="3015" y="269"/>
                </a:lnTo>
                <a:lnTo>
                  <a:pt x="3015" y="270"/>
                </a:lnTo>
                <a:lnTo>
                  <a:pt x="3017" y="272"/>
                </a:lnTo>
                <a:lnTo>
                  <a:pt x="3020" y="272"/>
                </a:lnTo>
                <a:lnTo>
                  <a:pt x="3024" y="276"/>
                </a:lnTo>
                <a:lnTo>
                  <a:pt x="3026" y="303"/>
                </a:lnTo>
                <a:lnTo>
                  <a:pt x="3029" y="329"/>
                </a:lnTo>
                <a:lnTo>
                  <a:pt x="3035" y="349"/>
                </a:lnTo>
                <a:lnTo>
                  <a:pt x="3060" y="354"/>
                </a:lnTo>
                <a:lnTo>
                  <a:pt x="3084" y="358"/>
                </a:lnTo>
                <a:lnTo>
                  <a:pt x="3106" y="365"/>
                </a:lnTo>
                <a:lnTo>
                  <a:pt x="3124" y="376"/>
                </a:lnTo>
                <a:lnTo>
                  <a:pt x="3155" y="367"/>
                </a:lnTo>
                <a:lnTo>
                  <a:pt x="3182" y="365"/>
                </a:lnTo>
                <a:lnTo>
                  <a:pt x="3208" y="370"/>
                </a:lnTo>
                <a:lnTo>
                  <a:pt x="3229" y="381"/>
                </a:lnTo>
                <a:lnTo>
                  <a:pt x="3249" y="401"/>
                </a:lnTo>
                <a:lnTo>
                  <a:pt x="3260" y="394"/>
                </a:lnTo>
                <a:lnTo>
                  <a:pt x="3273" y="394"/>
                </a:lnTo>
                <a:lnTo>
                  <a:pt x="3286" y="400"/>
                </a:lnTo>
                <a:lnTo>
                  <a:pt x="3300" y="407"/>
                </a:lnTo>
                <a:lnTo>
                  <a:pt x="3315" y="416"/>
                </a:lnTo>
                <a:lnTo>
                  <a:pt x="3328" y="425"/>
                </a:lnTo>
                <a:lnTo>
                  <a:pt x="3338" y="429"/>
                </a:lnTo>
                <a:lnTo>
                  <a:pt x="3355" y="416"/>
                </a:lnTo>
                <a:lnTo>
                  <a:pt x="3373" y="405"/>
                </a:lnTo>
                <a:lnTo>
                  <a:pt x="3397" y="401"/>
                </a:lnTo>
                <a:lnTo>
                  <a:pt x="3397" y="405"/>
                </a:lnTo>
                <a:lnTo>
                  <a:pt x="3397" y="407"/>
                </a:lnTo>
                <a:lnTo>
                  <a:pt x="3398" y="409"/>
                </a:lnTo>
                <a:lnTo>
                  <a:pt x="3398" y="410"/>
                </a:lnTo>
                <a:lnTo>
                  <a:pt x="3400" y="412"/>
                </a:lnTo>
                <a:lnTo>
                  <a:pt x="3408" y="414"/>
                </a:lnTo>
                <a:lnTo>
                  <a:pt x="3426" y="416"/>
                </a:lnTo>
                <a:lnTo>
                  <a:pt x="3449" y="418"/>
                </a:lnTo>
                <a:lnTo>
                  <a:pt x="3475" y="420"/>
                </a:lnTo>
                <a:lnTo>
                  <a:pt x="3498" y="420"/>
                </a:lnTo>
                <a:lnTo>
                  <a:pt x="3520" y="421"/>
                </a:lnTo>
                <a:lnTo>
                  <a:pt x="3533" y="421"/>
                </a:lnTo>
                <a:lnTo>
                  <a:pt x="3537" y="438"/>
                </a:lnTo>
                <a:lnTo>
                  <a:pt x="3518" y="443"/>
                </a:lnTo>
                <a:lnTo>
                  <a:pt x="3498" y="450"/>
                </a:lnTo>
                <a:lnTo>
                  <a:pt x="3480" y="461"/>
                </a:lnTo>
                <a:lnTo>
                  <a:pt x="3464" y="469"/>
                </a:lnTo>
                <a:lnTo>
                  <a:pt x="3444" y="478"/>
                </a:lnTo>
                <a:lnTo>
                  <a:pt x="3422" y="483"/>
                </a:lnTo>
                <a:lnTo>
                  <a:pt x="3404" y="494"/>
                </a:lnTo>
                <a:lnTo>
                  <a:pt x="3380" y="514"/>
                </a:lnTo>
                <a:lnTo>
                  <a:pt x="3360" y="538"/>
                </a:lnTo>
                <a:lnTo>
                  <a:pt x="3340" y="563"/>
                </a:lnTo>
                <a:lnTo>
                  <a:pt x="3317" y="589"/>
                </a:lnTo>
                <a:lnTo>
                  <a:pt x="3289" y="610"/>
                </a:lnTo>
                <a:lnTo>
                  <a:pt x="3289" y="614"/>
                </a:lnTo>
                <a:lnTo>
                  <a:pt x="3295" y="614"/>
                </a:lnTo>
                <a:lnTo>
                  <a:pt x="3297" y="616"/>
                </a:lnTo>
                <a:lnTo>
                  <a:pt x="3297" y="616"/>
                </a:lnTo>
                <a:lnTo>
                  <a:pt x="3298" y="618"/>
                </a:lnTo>
                <a:lnTo>
                  <a:pt x="3298" y="618"/>
                </a:lnTo>
                <a:lnTo>
                  <a:pt x="3302" y="618"/>
                </a:lnTo>
                <a:lnTo>
                  <a:pt x="3311" y="614"/>
                </a:lnTo>
                <a:lnTo>
                  <a:pt x="3326" y="607"/>
                </a:lnTo>
                <a:lnTo>
                  <a:pt x="3344" y="598"/>
                </a:lnTo>
                <a:lnTo>
                  <a:pt x="3362" y="590"/>
                </a:lnTo>
                <a:lnTo>
                  <a:pt x="3380" y="583"/>
                </a:lnTo>
                <a:lnTo>
                  <a:pt x="3393" y="580"/>
                </a:lnTo>
                <a:lnTo>
                  <a:pt x="3400" y="578"/>
                </a:lnTo>
                <a:lnTo>
                  <a:pt x="3406" y="581"/>
                </a:lnTo>
                <a:lnTo>
                  <a:pt x="3409" y="583"/>
                </a:lnTo>
                <a:lnTo>
                  <a:pt x="3411" y="585"/>
                </a:lnTo>
                <a:lnTo>
                  <a:pt x="3411" y="589"/>
                </a:lnTo>
                <a:lnTo>
                  <a:pt x="3411" y="594"/>
                </a:lnTo>
                <a:lnTo>
                  <a:pt x="3411" y="603"/>
                </a:lnTo>
                <a:lnTo>
                  <a:pt x="3409" y="607"/>
                </a:lnTo>
                <a:lnTo>
                  <a:pt x="3406" y="612"/>
                </a:lnTo>
                <a:lnTo>
                  <a:pt x="3404" y="618"/>
                </a:lnTo>
                <a:lnTo>
                  <a:pt x="3408" y="618"/>
                </a:lnTo>
                <a:lnTo>
                  <a:pt x="3417" y="618"/>
                </a:lnTo>
                <a:lnTo>
                  <a:pt x="3426" y="621"/>
                </a:lnTo>
                <a:lnTo>
                  <a:pt x="3437" y="623"/>
                </a:lnTo>
                <a:lnTo>
                  <a:pt x="3448" y="623"/>
                </a:lnTo>
                <a:lnTo>
                  <a:pt x="3462" y="614"/>
                </a:lnTo>
                <a:lnTo>
                  <a:pt x="3473" y="603"/>
                </a:lnTo>
                <a:lnTo>
                  <a:pt x="3486" y="590"/>
                </a:lnTo>
                <a:lnTo>
                  <a:pt x="3497" y="583"/>
                </a:lnTo>
                <a:lnTo>
                  <a:pt x="3542" y="578"/>
                </a:lnTo>
                <a:lnTo>
                  <a:pt x="3558" y="567"/>
                </a:lnTo>
                <a:lnTo>
                  <a:pt x="3571" y="550"/>
                </a:lnTo>
                <a:lnTo>
                  <a:pt x="3586" y="534"/>
                </a:lnTo>
                <a:lnTo>
                  <a:pt x="3602" y="521"/>
                </a:lnTo>
                <a:lnTo>
                  <a:pt x="3638" y="563"/>
                </a:lnTo>
                <a:lnTo>
                  <a:pt x="3648" y="558"/>
                </a:lnTo>
                <a:lnTo>
                  <a:pt x="3660" y="556"/>
                </a:lnTo>
                <a:lnTo>
                  <a:pt x="3675" y="558"/>
                </a:lnTo>
                <a:lnTo>
                  <a:pt x="3691" y="558"/>
                </a:lnTo>
                <a:lnTo>
                  <a:pt x="3695" y="561"/>
                </a:lnTo>
                <a:lnTo>
                  <a:pt x="3700" y="565"/>
                </a:lnTo>
                <a:lnTo>
                  <a:pt x="3704" y="565"/>
                </a:lnTo>
                <a:lnTo>
                  <a:pt x="3708" y="567"/>
                </a:lnTo>
                <a:lnTo>
                  <a:pt x="3711" y="570"/>
                </a:lnTo>
                <a:lnTo>
                  <a:pt x="3720" y="580"/>
                </a:lnTo>
                <a:lnTo>
                  <a:pt x="3726" y="589"/>
                </a:lnTo>
                <a:lnTo>
                  <a:pt x="3731" y="598"/>
                </a:lnTo>
                <a:lnTo>
                  <a:pt x="3740" y="603"/>
                </a:lnTo>
                <a:lnTo>
                  <a:pt x="3757" y="607"/>
                </a:lnTo>
                <a:lnTo>
                  <a:pt x="3762" y="605"/>
                </a:lnTo>
                <a:lnTo>
                  <a:pt x="3766" y="603"/>
                </a:lnTo>
                <a:lnTo>
                  <a:pt x="3771" y="603"/>
                </a:lnTo>
                <a:lnTo>
                  <a:pt x="3775" y="603"/>
                </a:lnTo>
                <a:lnTo>
                  <a:pt x="3780" y="605"/>
                </a:lnTo>
                <a:lnTo>
                  <a:pt x="3786" y="607"/>
                </a:lnTo>
                <a:lnTo>
                  <a:pt x="3797" y="590"/>
                </a:lnTo>
                <a:lnTo>
                  <a:pt x="3809" y="580"/>
                </a:lnTo>
                <a:lnTo>
                  <a:pt x="3824" y="574"/>
                </a:lnTo>
                <a:lnTo>
                  <a:pt x="3840" y="570"/>
                </a:lnTo>
                <a:lnTo>
                  <a:pt x="3860" y="567"/>
                </a:lnTo>
                <a:lnTo>
                  <a:pt x="3882" y="563"/>
                </a:lnTo>
                <a:lnTo>
                  <a:pt x="3897" y="558"/>
                </a:lnTo>
                <a:lnTo>
                  <a:pt x="3909" y="550"/>
                </a:lnTo>
                <a:lnTo>
                  <a:pt x="3924" y="545"/>
                </a:lnTo>
                <a:lnTo>
                  <a:pt x="3944" y="543"/>
                </a:lnTo>
                <a:lnTo>
                  <a:pt x="3944" y="583"/>
                </a:lnTo>
                <a:lnTo>
                  <a:pt x="3964" y="581"/>
                </a:lnTo>
                <a:lnTo>
                  <a:pt x="3980" y="580"/>
                </a:lnTo>
                <a:lnTo>
                  <a:pt x="3995" y="578"/>
                </a:lnTo>
                <a:lnTo>
                  <a:pt x="4013" y="576"/>
                </a:lnTo>
                <a:lnTo>
                  <a:pt x="4017" y="587"/>
                </a:lnTo>
                <a:lnTo>
                  <a:pt x="4022" y="603"/>
                </a:lnTo>
                <a:lnTo>
                  <a:pt x="4029" y="616"/>
                </a:lnTo>
                <a:lnTo>
                  <a:pt x="4037" y="621"/>
                </a:lnTo>
                <a:lnTo>
                  <a:pt x="4048" y="625"/>
                </a:lnTo>
                <a:lnTo>
                  <a:pt x="4058" y="630"/>
                </a:lnTo>
                <a:lnTo>
                  <a:pt x="4069" y="636"/>
                </a:lnTo>
                <a:lnTo>
                  <a:pt x="4077" y="643"/>
                </a:lnTo>
                <a:lnTo>
                  <a:pt x="4082" y="656"/>
                </a:lnTo>
                <a:lnTo>
                  <a:pt x="4066" y="660"/>
                </a:lnTo>
                <a:lnTo>
                  <a:pt x="4046" y="660"/>
                </a:lnTo>
                <a:lnTo>
                  <a:pt x="4024" y="660"/>
                </a:lnTo>
                <a:lnTo>
                  <a:pt x="4004" y="660"/>
                </a:lnTo>
                <a:lnTo>
                  <a:pt x="4004" y="680"/>
                </a:lnTo>
                <a:lnTo>
                  <a:pt x="4048" y="700"/>
                </a:lnTo>
                <a:lnTo>
                  <a:pt x="4093" y="716"/>
                </a:lnTo>
                <a:lnTo>
                  <a:pt x="4142" y="729"/>
                </a:lnTo>
                <a:lnTo>
                  <a:pt x="4146" y="740"/>
                </a:lnTo>
                <a:lnTo>
                  <a:pt x="4149" y="747"/>
                </a:lnTo>
                <a:lnTo>
                  <a:pt x="4151" y="756"/>
                </a:lnTo>
                <a:lnTo>
                  <a:pt x="4155" y="769"/>
                </a:lnTo>
                <a:lnTo>
                  <a:pt x="4151" y="770"/>
                </a:lnTo>
                <a:lnTo>
                  <a:pt x="4149" y="772"/>
                </a:lnTo>
                <a:lnTo>
                  <a:pt x="4149" y="774"/>
                </a:lnTo>
                <a:lnTo>
                  <a:pt x="4148" y="776"/>
                </a:lnTo>
                <a:lnTo>
                  <a:pt x="4148" y="778"/>
                </a:lnTo>
                <a:lnTo>
                  <a:pt x="4146" y="781"/>
                </a:lnTo>
                <a:lnTo>
                  <a:pt x="4157" y="794"/>
                </a:lnTo>
                <a:lnTo>
                  <a:pt x="4164" y="810"/>
                </a:lnTo>
                <a:lnTo>
                  <a:pt x="4168" y="830"/>
                </a:lnTo>
                <a:lnTo>
                  <a:pt x="4169" y="852"/>
                </a:lnTo>
                <a:lnTo>
                  <a:pt x="4169" y="874"/>
                </a:lnTo>
                <a:lnTo>
                  <a:pt x="4158" y="874"/>
                </a:lnTo>
                <a:lnTo>
                  <a:pt x="4153" y="887"/>
                </a:lnTo>
                <a:lnTo>
                  <a:pt x="4151" y="901"/>
                </a:lnTo>
                <a:lnTo>
                  <a:pt x="4146" y="914"/>
                </a:lnTo>
                <a:lnTo>
                  <a:pt x="4138" y="921"/>
                </a:lnTo>
                <a:lnTo>
                  <a:pt x="4133" y="927"/>
                </a:lnTo>
                <a:lnTo>
                  <a:pt x="4128" y="929"/>
                </a:lnTo>
                <a:lnTo>
                  <a:pt x="4124" y="934"/>
                </a:lnTo>
                <a:lnTo>
                  <a:pt x="4122" y="943"/>
                </a:lnTo>
                <a:lnTo>
                  <a:pt x="4120" y="960"/>
                </a:lnTo>
                <a:lnTo>
                  <a:pt x="4126" y="960"/>
                </a:lnTo>
                <a:lnTo>
                  <a:pt x="4129" y="961"/>
                </a:lnTo>
                <a:lnTo>
                  <a:pt x="4135" y="961"/>
                </a:lnTo>
                <a:lnTo>
                  <a:pt x="4140" y="963"/>
                </a:lnTo>
                <a:lnTo>
                  <a:pt x="4157" y="940"/>
                </a:lnTo>
                <a:lnTo>
                  <a:pt x="4177" y="918"/>
                </a:lnTo>
                <a:lnTo>
                  <a:pt x="4204" y="901"/>
                </a:lnTo>
                <a:lnTo>
                  <a:pt x="4235" y="894"/>
                </a:lnTo>
                <a:lnTo>
                  <a:pt x="4240" y="901"/>
                </a:lnTo>
                <a:lnTo>
                  <a:pt x="4246" y="907"/>
                </a:lnTo>
                <a:lnTo>
                  <a:pt x="4253" y="912"/>
                </a:lnTo>
                <a:lnTo>
                  <a:pt x="4258" y="916"/>
                </a:lnTo>
                <a:lnTo>
                  <a:pt x="4262" y="923"/>
                </a:lnTo>
                <a:lnTo>
                  <a:pt x="4268" y="936"/>
                </a:lnTo>
                <a:lnTo>
                  <a:pt x="4268" y="950"/>
                </a:lnTo>
                <a:lnTo>
                  <a:pt x="4271" y="967"/>
                </a:lnTo>
                <a:lnTo>
                  <a:pt x="4275" y="981"/>
                </a:lnTo>
                <a:lnTo>
                  <a:pt x="4282" y="1000"/>
                </a:lnTo>
                <a:lnTo>
                  <a:pt x="4288" y="1018"/>
                </a:lnTo>
                <a:lnTo>
                  <a:pt x="4295" y="1032"/>
                </a:lnTo>
                <a:lnTo>
                  <a:pt x="4302" y="1032"/>
                </a:lnTo>
                <a:lnTo>
                  <a:pt x="4306" y="1041"/>
                </a:lnTo>
                <a:lnTo>
                  <a:pt x="4306" y="1056"/>
                </a:lnTo>
                <a:lnTo>
                  <a:pt x="4304" y="1072"/>
                </a:lnTo>
                <a:lnTo>
                  <a:pt x="4300" y="1085"/>
                </a:lnTo>
                <a:lnTo>
                  <a:pt x="4298" y="1092"/>
                </a:lnTo>
                <a:lnTo>
                  <a:pt x="4297" y="1100"/>
                </a:lnTo>
                <a:lnTo>
                  <a:pt x="4293" y="1105"/>
                </a:lnTo>
                <a:lnTo>
                  <a:pt x="4289" y="1109"/>
                </a:lnTo>
                <a:lnTo>
                  <a:pt x="4282" y="1110"/>
                </a:lnTo>
                <a:lnTo>
                  <a:pt x="4275" y="1112"/>
                </a:lnTo>
                <a:lnTo>
                  <a:pt x="4273" y="1109"/>
                </a:lnTo>
                <a:lnTo>
                  <a:pt x="4273" y="1105"/>
                </a:lnTo>
                <a:lnTo>
                  <a:pt x="4273" y="1103"/>
                </a:lnTo>
                <a:lnTo>
                  <a:pt x="4271" y="1101"/>
                </a:lnTo>
                <a:lnTo>
                  <a:pt x="4269" y="1100"/>
                </a:lnTo>
                <a:lnTo>
                  <a:pt x="4269" y="1109"/>
                </a:lnTo>
                <a:lnTo>
                  <a:pt x="4268" y="1112"/>
                </a:lnTo>
                <a:lnTo>
                  <a:pt x="4262" y="1116"/>
                </a:lnTo>
                <a:lnTo>
                  <a:pt x="4258" y="1120"/>
                </a:lnTo>
                <a:lnTo>
                  <a:pt x="4253" y="1123"/>
                </a:lnTo>
                <a:lnTo>
                  <a:pt x="4249" y="1129"/>
                </a:lnTo>
                <a:lnTo>
                  <a:pt x="4229" y="1145"/>
                </a:lnTo>
                <a:lnTo>
                  <a:pt x="4229" y="1185"/>
                </a:lnTo>
                <a:lnTo>
                  <a:pt x="4224" y="1194"/>
                </a:lnTo>
                <a:lnTo>
                  <a:pt x="4218" y="1201"/>
                </a:lnTo>
                <a:lnTo>
                  <a:pt x="4213" y="1210"/>
                </a:lnTo>
                <a:lnTo>
                  <a:pt x="4209" y="1225"/>
                </a:lnTo>
                <a:lnTo>
                  <a:pt x="4233" y="1229"/>
                </a:lnTo>
                <a:lnTo>
                  <a:pt x="4251" y="1234"/>
                </a:lnTo>
                <a:lnTo>
                  <a:pt x="4269" y="1240"/>
                </a:lnTo>
                <a:lnTo>
                  <a:pt x="4288" y="1245"/>
                </a:lnTo>
                <a:lnTo>
                  <a:pt x="4309" y="1249"/>
                </a:lnTo>
                <a:lnTo>
                  <a:pt x="4322" y="1240"/>
                </a:lnTo>
                <a:lnTo>
                  <a:pt x="4333" y="1234"/>
                </a:lnTo>
                <a:lnTo>
                  <a:pt x="4342" y="1234"/>
                </a:lnTo>
                <a:lnTo>
                  <a:pt x="4351" y="1234"/>
                </a:lnTo>
                <a:lnTo>
                  <a:pt x="4362" y="1234"/>
                </a:lnTo>
                <a:lnTo>
                  <a:pt x="4375" y="1229"/>
                </a:lnTo>
                <a:lnTo>
                  <a:pt x="4389" y="1218"/>
                </a:lnTo>
                <a:lnTo>
                  <a:pt x="4404" y="1200"/>
                </a:lnTo>
                <a:lnTo>
                  <a:pt x="4417" y="1183"/>
                </a:lnTo>
                <a:lnTo>
                  <a:pt x="4433" y="1169"/>
                </a:lnTo>
                <a:lnTo>
                  <a:pt x="4464" y="1152"/>
                </a:lnTo>
                <a:lnTo>
                  <a:pt x="4497" y="1132"/>
                </a:lnTo>
                <a:lnTo>
                  <a:pt x="4531" y="1110"/>
                </a:lnTo>
                <a:lnTo>
                  <a:pt x="4562" y="1087"/>
                </a:lnTo>
                <a:lnTo>
                  <a:pt x="4591" y="1061"/>
                </a:lnTo>
                <a:lnTo>
                  <a:pt x="4613" y="1032"/>
                </a:lnTo>
                <a:lnTo>
                  <a:pt x="4629" y="1000"/>
                </a:lnTo>
                <a:lnTo>
                  <a:pt x="4626" y="996"/>
                </a:lnTo>
                <a:lnTo>
                  <a:pt x="4624" y="990"/>
                </a:lnTo>
                <a:lnTo>
                  <a:pt x="4622" y="983"/>
                </a:lnTo>
                <a:lnTo>
                  <a:pt x="4620" y="976"/>
                </a:lnTo>
                <a:lnTo>
                  <a:pt x="4604" y="976"/>
                </a:lnTo>
                <a:lnTo>
                  <a:pt x="4600" y="940"/>
                </a:lnTo>
                <a:lnTo>
                  <a:pt x="4624" y="927"/>
                </a:lnTo>
                <a:lnTo>
                  <a:pt x="4648" y="916"/>
                </a:lnTo>
                <a:lnTo>
                  <a:pt x="4669" y="910"/>
                </a:lnTo>
                <a:lnTo>
                  <a:pt x="4695" y="907"/>
                </a:lnTo>
                <a:lnTo>
                  <a:pt x="4722" y="907"/>
                </a:lnTo>
                <a:lnTo>
                  <a:pt x="4755" y="912"/>
                </a:lnTo>
                <a:lnTo>
                  <a:pt x="4771" y="905"/>
                </a:lnTo>
                <a:lnTo>
                  <a:pt x="4784" y="900"/>
                </a:lnTo>
                <a:lnTo>
                  <a:pt x="4798" y="896"/>
                </a:lnTo>
                <a:lnTo>
                  <a:pt x="4817" y="896"/>
                </a:lnTo>
                <a:lnTo>
                  <a:pt x="4831" y="876"/>
                </a:lnTo>
                <a:lnTo>
                  <a:pt x="4848" y="852"/>
                </a:lnTo>
                <a:lnTo>
                  <a:pt x="4860" y="827"/>
                </a:lnTo>
                <a:lnTo>
                  <a:pt x="4866" y="800"/>
                </a:lnTo>
                <a:lnTo>
                  <a:pt x="4858" y="789"/>
                </a:lnTo>
                <a:lnTo>
                  <a:pt x="4851" y="776"/>
                </a:lnTo>
                <a:lnTo>
                  <a:pt x="4846" y="760"/>
                </a:lnTo>
                <a:lnTo>
                  <a:pt x="4842" y="743"/>
                </a:lnTo>
                <a:lnTo>
                  <a:pt x="4862" y="725"/>
                </a:lnTo>
                <a:lnTo>
                  <a:pt x="4877" y="705"/>
                </a:lnTo>
                <a:lnTo>
                  <a:pt x="4889" y="683"/>
                </a:lnTo>
                <a:lnTo>
                  <a:pt x="4900" y="660"/>
                </a:lnTo>
                <a:lnTo>
                  <a:pt x="4913" y="636"/>
                </a:lnTo>
                <a:lnTo>
                  <a:pt x="4929" y="614"/>
                </a:lnTo>
                <a:lnTo>
                  <a:pt x="4949" y="598"/>
                </a:lnTo>
                <a:lnTo>
                  <a:pt x="4968" y="589"/>
                </a:lnTo>
                <a:lnTo>
                  <a:pt x="4989" y="583"/>
                </a:lnTo>
                <a:lnTo>
                  <a:pt x="5013" y="581"/>
                </a:lnTo>
                <a:lnTo>
                  <a:pt x="5037" y="578"/>
                </a:lnTo>
                <a:lnTo>
                  <a:pt x="5060" y="572"/>
                </a:lnTo>
                <a:lnTo>
                  <a:pt x="5126" y="550"/>
                </a:lnTo>
                <a:lnTo>
                  <a:pt x="5191" y="532"/>
                </a:lnTo>
                <a:lnTo>
                  <a:pt x="5262" y="516"/>
                </a:lnTo>
                <a:lnTo>
                  <a:pt x="5262" y="480"/>
                </a:lnTo>
                <a:lnTo>
                  <a:pt x="5275" y="478"/>
                </a:lnTo>
                <a:lnTo>
                  <a:pt x="5286" y="474"/>
                </a:lnTo>
                <a:lnTo>
                  <a:pt x="5295" y="467"/>
                </a:lnTo>
                <a:lnTo>
                  <a:pt x="5298" y="456"/>
                </a:lnTo>
                <a:lnTo>
                  <a:pt x="5302" y="454"/>
                </a:lnTo>
                <a:lnTo>
                  <a:pt x="5304" y="454"/>
                </a:lnTo>
                <a:lnTo>
                  <a:pt x="5308" y="456"/>
                </a:lnTo>
                <a:lnTo>
                  <a:pt x="5309" y="456"/>
                </a:lnTo>
                <a:lnTo>
                  <a:pt x="5311" y="458"/>
                </a:lnTo>
                <a:lnTo>
                  <a:pt x="5315" y="456"/>
                </a:lnTo>
                <a:lnTo>
                  <a:pt x="5313" y="440"/>
                </a:lnTo>
                <a:lnTo>
                  <a:pt x="5320" y="423"/>
                </a:lnTo>
                <a:lnTo>
                  <a:pt x="5329" y="405"/>
                </a:lnTo>
                <a:lnTo>
                  <a:pt x="5337" y="387"/>
                </a:lnTo>
                <a:lnTo>
                  <a:pt x="5335" y="376"/>
                </a:lnTo>
                <a:lnTo>
                  <a:pt x="5333" y="361"/>
                </a:lnTo>
                <a:lnTo>
                  <a:pt x="5331" y="343"/>
                </a:lnTo>
                <a:lnTo>
                  <a:pt x="5331" y="325"/>
                </a:lnTo>
                <a:lnTo>
                  <a:pt x="5333" y="309"/>
                </a:lnTo>
                <a:lnTo>
                  <a:pt x="5333" y="307"/>
                </a:lnTo>
                <a:lnTo>
                  <a:pt x="5337" y="305"/>
                </a:lnTo>
                <a:lnTo>
                  <a:pt x="5338" y="301"/>
                </a:lnTo>
                <a:lnTo>
                  <a:pt x="5342" y="298"/>
                </a:lnTo>
                <a:lnTo>
                  <a:pt x="5344" y="296"/>
                </a:lnTo>
                <a:lnTo>
                  <a:pt x="5346" y="294"/>
                </a:lnTo>
                <a:lnTo>
                  <a:pt x="5344" y="281"/>
                </a:lnTo>
                <a:lnTo>
                  <a:pt x="5338" y="267"/>
                </a:lnTo>
                <a:lnTo>
                  <a:pt x="5337" y="252"/>
                </a:lnTo>
                <a:lnTo>
                  <a:pt x="5344" y="232"/>
                </a:lnTo>
                <a:lnTo>
                  <a:pt x="5353" y="212"/>
                </a:lnTo>
                <a:lnTo>
                  <a:pt x="5362" y="196"/>
                </a:lnTo>
                <a:lnTo>
                  <a:pt x="5368" y="181"/>
                </a:lnTo>
                <a:lnTo>
                  <a:pt x="5369" y="169"/>
                </a:lnTo>
                <a:lnTo>
                  <a:pt x="5371" y="156"/>
                </a:lnTo>
                <a:lnTo>
                  <a:pt x="5377" y="145"/>
                </a:lnTo>
                <a:lnTo>
                  <a:pt x="5384" y="136"/>
                </a:lnTo>
                <a:lnTo>
                  <a:pt x="5395" y="130"/>
                </a:lnTo>
                <a:lnTo>
                  <a:pt x="5400" y="129"/>
                </a:lnTo>
                <a:lnTo>
                  <a:pt x="5406" y="129"/>
                </a:lnTo>
                <a:lnTo>
                  <a:pt x="5411" y="129"/>
                </a:lnTo>
                <a:lnTo>
                  <a:pt x="5418" y="127"/>
                </a:lnTo>
                <a:lnTo>
                  <a:pt x="5424" y="127"/>
                </a:lnTo>
                <a:lnTo>
                  <a:pt x="5426" y="132"/>
                </a:lnTo>
                <a:lnTo>
                  <a:pt x="5426" y="136"/>
                </a:lnTo>
                <a:lnTo>
                  <a:pt x="5424" y="141"/>
                </a:lnTo>
                <a:lnTo>
                  <a:pt x="5424" y="145"/>
                </a:lnTo>
                <a:lnTo>
                  <a:pt x="5424" y="149"/>
                </a:lnTo>
                <a:lnTo>
                  <a:pt x="5424" y="150"/>
                </a:lnTo>
                <a:lnTo>
                  <a:pt x="5428" y="154"/>
                </a:lnTo>
                <a:lnTo>
                  <a:pt x="5433" y="156"/>
                </a:lnTo>
                <a:lnTo>
                  <a:pt x="5451" y="138"/>
                </a:lnTo>
                <a:lnTo>
                  <a:pt x="5478" y="125"/>
                </a:lnTo>
                <a:lnTo>
                  <a:pt x="5509" y="118"/>
                </a:lnTo>
                <a:lnTo>
                  <a:pt x="5522" y="125"/>
                </a:lnTo>
                <a:lnTo>
                  <a:pt x="5537" y="132"/>
                </a:lnTo>
                <a:lnTo>
                  <a:pt x="5551" y="140"/>
                </a:lnTo>
                <a:lnTo>
                  <a:pt x="5558" y="150"/>
                </a:lnTo>
                <a:lnTo>
                  <a:pt x="5573" y="178"/>
                </a:lnTo>
                <a:lnTo>
                  <a:pt x="5584" y="209"/>
                </a:lnTo>
                <a:lnTo>
                  <a:pt x="5595" y="241"/>
                </a:lnTo>
                <a:lnTo>
                  <a:pt x="5604" y="269"/>
                </a:lnTo>
                <a:lnTo>
                  <a:pt x="5606" y="283"/>
                </a:lnTo>
                <a:lnTo>
                  <a:pt x="5608" y="298"/>
                </a:lnTo>
                <a:lnTo>
                  <a:pt x="5611" y="312"/>
                </a:lnTo>
                <a:lnTo>
                  <a:pt x="5618" y="321"/>
                </a:lnTo>
                <a:lnTo>
                  <a:pt x="5629" y="325"/>
                </a:lnTo>
                <a:lnTo>
                  <a:pt x="5642" y="327"/>
                </a:lnTo>
                <a:lnTo>
                  <a:pt x="5651" y="330"/>
                </a:lnTo>
                <a:lnTo>
                  <a:pt x="5658" y="345"/>
                </a:lnTo>
                <a:lnTo>
                  <a:pt x="5662" y="363"/>
                </a:lnTo>
                <a:lnTo>
                  <a:pt x="5668" y="380"/>
                </a:lnTo>
                <a:lnTo>
                  <a:pt x="5673" y="378"/>
                </a:lnTo>
                <a:lnTo>
                  <a:pt x="5678" y="376"/>
                </a:lnTo>
                <a:lnTo>
                  <a:pt x="5684" y="376"/>
                </a:lnTo>
                <a:lnTo>
                  <a:pt x="5693" y="374"/>
                </a:lnTo>
                <a:lnTo>
                  <a:pt x="5697" y="381"/>
                </a:lnTo>
                <a:lnTo>
                  <a:pt x="5702" y="387"/>
                </a:lnTo>
                <a:lnTo>
                  <a:pt x="5708" y="392"/>
                </a:lnTo>
                <a:lnTo>
                  <a:pt x="5717" y="396"/>
                </a:lnTo>
                <a:lnTo>
                  <a:pt x="5717" y="409"/>
                </a:lnTo>
                <a:lnTo>
                  <a:pt x="5718" y="423"/>
                </a:lnTo>
                <a:lnTo>
                  <a:pt x="5720" y="443"/>
                </a:lnTo>
                <a:lnTo>
                  <a:pt x="5704" y="454"/>
                </a:lnTo>
                <a:lnTo>
                  <a:pt x="5686" y="469"/>
                </a:lnTo>
                <a:lnTo>
                  <a:pt x="5668" y="483"/>
                </a:lnTo>
                <a:lnTo>
                  <a:pt x="5653" y="501"/>
                </a:lnTo>
                <a:lnTo>
                  <a:pt x="5646" y="521"/>
                </a:lnTo>
                <a:lnTo>
                  <a:pt x="5633" y="520"/>
                </a:lnTo>
                <a:lnTo>
                  <a:pt x="5624" y="516"/>
                </a:lnTo>
                <a:lnTo>
                  <a:pt x="5613" y="512"/>
                </a:lnTo>
                <a:lnTo>
                  <a:pt x="5609" y="516"/>
                </a:lnTo>
                <a:lnTo>
                  <a:pt x="5606" y="520"/>
                </a:lnTo>
                <a:lnTo>
                  <a:pt x="5600" y="521"/>
                </a:lnTo>
                <a:lnTo>
                  <a:pt x="5597" y="525"/>
                </a:lnTo>
                <a:lnTo>
                  <a:pt x="5600" y="530"/>
                </a:lnTo>
                <a:lnTo>
                  <a:pt x="5602" y="536"/>
                </a:lnTo>
                <a:lnTo>
                  <a:pt x="5604" y="541"/>
                </a:lnTo>
                <a:lnTo>
                  <a:pt x="5604" y="549"/>
                </a:lnTo>
                <a:lnTo>
                  <a:pt x="5560" y="545"/>
                </a:lnTo>
                <a:lnTo>
                  <a:pt x="5558" y="561"/>
                </a:lnTo>
                <a:lnTo>
                  <a:pt x="5558" y="576"/>
                </a:lnTo>
                <a:lnTo>
                  <a:pt x="5558" y="594"/>
                </a:lnTo>
                <a:lnTo>
                  <a:pt x="5555" y="598"/>
                </a:lnTo>
                <a:lnTo>
                  <a:pt x="5551" y="600"/>
                </a:lnTo>
                <a:lnTo>
                  <a:pt x="5548" y="603"/>
                </a:lnTo>
                <a:lnTo>
                  <a:pt x="5546" y="605"/>
                </a:lnTo>
                <a:lnTo>
                  <a:pt x="5540" y="609"/>
                </a:lnTo>
                <a:lnTo>
                  <a:pt x="5535" y="610"/>
                </a:lnTo>
                <a:lnTo>
                  <a:pt x="5533" y="609"/>
                </a:lnTo>
                <a:lnTo>
                  <a:pt x="5531" y="609"/>
                </a:lnTo>
                <a:lnTo>
                  <a:pt x="5531" y="607"/>
                </a:lnTo>
                <a:lnTo>
                  <a:pt x="5529" y="607"/>
                </a:lnTo>
                <a:lnTo>
                  <a:pt x="5526" y="605"/>
                </a:lnTo>
                <a:lnTo>
                  <a:pt x="5524" y="621"/>
                </a:lnTo>
                <a:lnTo>
                  <a:pt x="5517" y="632"/>
                </a:lnTo>
                <a:lnTo>
                  <a:pt x="5509" y="640"/>
                </a:lnTo>
                <a:lnTo>
                  <a:pt x="5502" y="649"/>
                </a:lnTo>
                <a:lnTo>
                  <a:pt x="5493" y="658"/>
                </a:lnTo>
                <a:lnTo>
                  <a:pt x="5484" y="656"/>
                </a:lnTo>
                <a:lnTo>
                  <a:pt x="5478" y="656"/>
                </a:lnTo>
                <a:lnTo>
                  <a:pt x="5471" y="656"/>
                </a:lnTo>
                <a:lnTo>
                  <a:pt x="5460" y="654"/>
                </a:lnTo>
                <a:lnTo>
                  <a:pt x="5460" y="667"/>
                </a:lnTo>
                <a:lnTo>
                  <a:pt x="5462" y="678"/>
                </a:lnTo>
                <a:lnTo>
                  <a:pt x="5458" y="694"/>
                </a:lnTo>
                <a:lnTo>
                  <a:pt x="5453" y="714"/>
                </a:lnTo>
                <a:lnTo>
                  <a:pt x="5446" y="736"/>
                </a:lnTo>
                <a:lnTo>
                  <a:pt x="5440" y="761"/>
                </a:lnTo>
                <a:lnTo>
                  <a:pt x="5437" y="785"/>
                </a:lnTo>
                <a:lnTo>
                  <a:pt x="5438" y="809"/>
                </a:lnTo>
                <a:lnTo>
                  <a:pt x="5462" y="809"/>
                </a:lnTo>
                <a:lnTo>
                  <a:pt x="5462" y="829"/>
                </a:lnTo>
                <a:lnTo>
                  <a:pt x="5457" y="830"/>
                </a:lnTo>
                <a:lnTo>
                  <a:pt x="5451" y="834"/>
                </a:lnTo>
                <a:lnTo>
                  <a:pt x="5446" y="838"/>
                </a:lnTo>
                <a:lnTo>
                  <a:pt x="5442" y="841"/>
                </a:lnTo>
                <a:lnTo>
                  <a:pt x="5438" y="845"/>
                </a:lnTo>
                <a:lnTo>
                  <a:pt x="5438" y="869"/>
                </a:lnTo>
                <a:lnTo>
                  <a:pt x="5455" y="869"/>
                </a:lnTo>
                <a:lnTo>
                  <a:pt x="5466" y="876"/>
                </a:lnTo>
                <a:lnTo>
                  <a:pt x="5477" y="887"/>
                </a:lnTo>
                <a:lnTo>
                  <a:pt x="5486" y="900"/>
                </a:lnTo>
                <a:lnTo>
                  <a:pt x="5495" y="910"/>
                </a:lnTo>
                <a:lnTo>
                  <a:pt x="5508" y="921"/>
                </a:lnTo>
                <a:lnTo>
                  <a:pt x="5522" y="925"/>
                </a:lnTo>
                <a:lnTo>
                  <a:pt x="5528" y="921"/>
                </a:lnTo>
                <a:lnTo>
                  <a:pt x="5531" y="916"/>
                </a:lnTo>
                <a:lnTo>
                  <a:pt x="5533" y="912"/>
                </a:lnTo>
                <a:lnTo>
                  <a:pt x="5537" y="909"/>
                </a:lnTo>
                <a:lnTo>
                  <a:pt x="5540" y="901"/>
                </a:lnTo>
                <a:lnTo>
                  <a:pt x="5528" y="896"/>
                </a:lnTo>
                <a:lnTo>
                  <a:pt x="5517" y="890"/>
                </a:lnTo>
                <a:lnTo>
                  <a:pt x="5502" y="885"/>
                </a:lnTo>
                <a:lnTo>
                  <a:pt x="5504" y="872"/>
                </a:lnTo>
                <a:lnTo>
                  <a:pt x="5513" y="872"/>
                </a:lnTo>
                <a:lnTo>
                  <a:pt x="5520" y="872"/>
                </a:lnTo>
                <a:lnTo>
                  <a:pt x="5526" y="872"/>
                </a:lnTo>
                <a:lnTo>
                  <a:pt x="5537" y="874"/>
                </a:lnTo>
                <a:lnTo>
                  <a:pt x="5544" y="885"/>
                </a:lnTo>
                <a:lnTo>
                  <a:pt x="5553" y="896"/>
                </a:lnTo>
                <a:lnTo>
                  <a:pt x="5560" y="909"/>
                </a:lnTo>
                <a:lnTo>
                  <a:pt x="5564" y="925"/>
                </a:lnTo>
                <a:lnTo>
                  <a:pt x="5546" y="940"/>
                </a:lnTo>
                <a:lnTo>
                  <a:pt x="5526" y="952"/>
                </a:lnTo>
                <a:lnTo>
                  <a:pt x="5506" y="965"/>
                </a:lnTo>
                <a:lnTo>
                  <a:pt x="5482" y="970"/>
                </a:lnTo>
                <a:lnTo>
                  <a:pt x="5482" y="954"/>
                </a:lnTo>
                <a:lnTo>
                  <a:pt x="5478" y="954"/>
                </a:lnTo>
                <a:lnTo>
                  <a:pt x="5478" y="961"/>
                </a:lnTo>
                <a:lnTo>
                  <a:pt x="5468" y="969"/>
                </a:lnTo>
                <a:lnTo>
                  <a:pt x="5462" y="978"/>
                </a:lnTo>
                <a:lnTo>
                  <a:pt x="5455" y="985"/>
                </a:lnTo>
                <a:lnTo>
                  <a:pt x="5446" y="990"/>
                </a:lnTo>
                <a:lnTo>
                  <a:pt x="5433" y="994"/>
                </a:lnTo>
                <a:lnTo>
                  <a:pt x="5433" y="987"/>
                </a:lnTo>
                <a:lnTo>
                  <a:pt x="5429" y="983"/>
                </a:lnTo>
                <a:lnTo>
                  <a:pt x="5428" y="980"/>
                </a:lnTo>
                <a:lnTo>
                  <a:pt x="5426" y="976"/>
                </a:lnTo>
                <a:lnTo>
                  <a:pt x="5426" y="972"/>
                </a:lnTo>
                <a:lnTo>
                  <a:pt x="5424" y="967"/>
                </a:lnTo>
                <a:lnTo>
                  <a:pt x="5420" y="967"/>
                </a:lnTo>
                <a:lnTo>
                  <a:pt x="5418" y="967"/>
                </a:lnTo>
                <a:lnTo>
                  <a:pt x="5417" y="967"/>
                </a:lnTo>
                <a:lnTo>
                  <a:pt x="5415" y="969"/>
                </a:lnTo>
                <a:lnTo>
                  <a:pt x="5413" y="970"/>
                </a:lnTo>
                <a:lnTo>
                  <a:pt x="5418" y="983"/>
                </a:lnTo>
                <a:lnTo>
                  <a:pt x="5422" y="996"/>
                </a:lnTo>
                <a:lnTo>
                  <a:pt x="5420" y="1010"/>
                </a:lnTo>
                <a:lnTo>
                  <a:pt x="5386" y="1029"/>
                </a:lnTo>
                <a:lnTo>
                  <a:pt x="5349" y="1047"/>
                </a:lnTo>
                <a:lnTo>
                  <a:pt x="5311" y="1069"/>
                </a:lnTo>
                <a:lnTo>
                  <a:pt x="5275" y="1090"/>
                </a:lnTo>
                <a:lnTo>
                  <a:pt x="5242" y="1116"/>
                </a:lnTo>
                <a:lnTo>
                  <a:pt x="5218" y="1143"/>
                </a:lnTo>
                <a:lnTo>
                  <a:pt x="5215" y="1167"/>
                </a:lnTo>
                <a:lnTo>
                  <a:pt x="5206" y="1176"/>
                </a:lnTo>
                <a:lnTo>
                  <a:pt x="5197" y="1183"/>
                </a:lnTo>
                <a:lnTo>
                  <a:pt x="5188" y="1189"/>
                </a:lnTo>
                <a:lnTo>
                  <a:pt x="5180" y="1200"/>
                </a:lnTo>
                <a:lnTo>
                  <a:pt x="5177" y="1216"/>
                </a:lnTo>
                <a:lnTo>
                  <a:pt x="5209" y="1216"/>
                </a:lnTo>
                <a:lnTo>
                  <a:pt x="5209" y="1223"/>
                </a:lnTo>
                <a:lnTo>
                  <a:pt x="5213" y="1234"/>
                </a:lnTo>
                <a:lnTo>
                  <a:pt x="5213" y="1249"/>
                </a:lnTo>
                <a:lnTo>
                  <a:pt x="5213" y="1263"/>
                </a:lnTo>
                <a:lnTo>
                  <a:pt x="5215" y="1290"/>
                </a:lnTo>
                <a:lnTo>
                  <a:pt x="5217" y="1312"/>
                </a:lnTo>
                <a:lnTo>
                  <a:pt x="5213" y="1332"/>
                </a:lnTo>
                <a:lnTo>
                  <a:pt x="5208" y="1345"/>
                </a:lnTo>
                <a:lnTo>
                  <a:pt x="5200" y="1354"/>
                </a:lnTo>
                <a:lnTo>
                  <a:pt x="5197" y="1367"/>
                </a:lnTo>
                <a:lnTo>
                  <a:pt x="5193" y="1385"/>
                </a:lnTo>
                <a:lnTo>
                  <a:pt x="5188" y="1385"/>
                </a:lnTo>
                <a:lnTo>
                  <a:pt x="5186" y="1387"/>
                </a:lnTo>
                <a:lnTo>
                  <a:pt x="5184" y="1387"/>
                </a:lnTo>
                <a:lnTo>
                  <a:pt x="5184" y="1387"/>
                </a:lnTo>
                <a:lnTo>
                  <a:pt x="5182" y="1387"/>
                </a:lnTo>
                <a:lnTo>
                  <a:pt x="5182" y="1389"/>
                </a:lnTo>
                <a:lnTo>
                  <a:pt x="5180" y="1392"/>
                </a:lnTo>
                <a:lnTo>
                  <a:pt x="5182" y="1401"/>
                </a:lnTo>
                <a:lnTo>
                  <a:pt x="5178" y="1414"/>
                </a:lnTo>
                <a:lnTo>
                  <a:pt x="5173" y="1427"/>
                </a:lnTo>
                <a:lnTo>
                  <a:pt x="5164" y="1440"/>
                </a:lnTo>
                <a:lnTo>
                  <a:pt x="5153" y="1449"/>
                </a:lnTo>
                <a:lnTo>
                  <a:pt x="5142" y="1452"/>
                </a:lnTo>
                <a:lnTo>
                  <a:pt x="5142" y="1449"/>
                </a:lnTo>
                <a:lnTo>
                  <a:pt x="5138" y="1449"/>
                </a:lnTo>
                <a:lnTo>
                  <a:pt x="5140" y="1434"/>
                </a:lnTo>
                <a:lnTo>
                  <a:pt x="5138" y="1425"/>
                </a:lnTo>
                <a:lnTo>
                  <a:pt x="5131" y="1418"/>
                </a:lnTo>
                <a:lnTo>
                  <a:pt x="5120" y="1421"/>
                </a:lnTo>
                <a:lnTo>
                  <a:pt x="5113" y="1421"/>
                </a:lnTo>
                <a:lnTo>
                  <a:pt x="5104" y="1416"/>
                </a:lnTo>
                <a:lnTo>
                  <a:pt x="5095" y="1409"/>
                </a:lnTo>
                <a:lnTo>
                  <a:pt x="5095" y="1412"/>
                </a:lnTo>
                <a:lnTo>
                  <a:pt x="5102" y="1425"/>
                </a:lnTo>
                <a:lnTo>
                  <a:pt x="5108" y="1438"/>
                </a:lnTo>
                <a:lnTo>
                  <a:pt x="5115" y="1449"/>
                </a:lnTo>
                <a:lnTo>
                  <a:pt x="5126" y="1458"/>
                </a:lnTo>
                <a:lnTo>
                  <a:pt x="5131" y="1460"/>
                </a:lnTo>
                <a:lnTo>
                  <a:pt x="5137" y="1461"/>
                </a:lnTo>
                <a:lnTo>
                  <a:pt x="5142" y="1463"/>
                </a:lnTo>
                <a:lnTo>
                  <a:pt x="5148" y="1465"/>
                </a:lnTo>
                <a:lnTo>
                  <a:pt x="5148" y="1481"/>
                </a:lnTo>
                <a:lnTo>
                  <a:pt x="5149" y="1490"/>
                </a:lnTo>
                <a:lnTo>
                  <a:pt x="5151" y="1496"/>
                </a:lnTo>
                <a:lnTo>
                  <a:pt x="5155" y="1500"/>
                </a:lnTo>
                <a:lnTo>
                  <a:pt x="5158" y="1505"/>
                </a:lnTo>
                <a:lnTo>
                  <a:pt x="5162" y="1518"/>
                </a:lnTo>
                <a:lnTo>
                  <a:pt x="5158" y="1518"/>
                </a:lnTo>
                <a:lnTo>
                  <a:pt x="5155" y="1520"/>
                </a:lnTo>
                <a:lnTo>
                  <a:pt x="5155" y="1520"/>
                </a:lnTo>
                <a:lnTo>
                  <a:pt x="5153" y="1520"/>
                </a:lnTo>
                <a:lnTo>
                  <a:pt x="5153" y="1520"/>
                </a:lnTo>
                <a:lnTo>
                  <a:pt x="5153" y="1521"/>
                </a:lnTo>
                <a:lnTo>
                  <a:pt x="5151" y="1525"/>
                </a:lnTo>
                <a:lnTo>
                  <a:pt x="5151" y="1529"/>
                </a:lnTo>
                <a:lnTo>
                  <a:pt x="5153" y="1532"/>
                </a:lnTo>
                <a:lnTo>
                  <a:pt x="5155" y="1538"/>
                </a:lnTo>
                <a:lnTo>
                  <a:pt x="5155" y="1545"/>
                </a:lnTo>
                <a:lnTo>
                  <a:pt x="5155" y="1550"/>
                </a:lnTo>
                <a:lnTo>
                  <a:pt x="5151" y="1554"/>
                </a:lnTo>
                <a:lnTo>
                  <a:pt x="5148" y="1558"/>
                </a:lnTo>
                <a:lnTo>
                  <a:pt x="5144" y="1561"/>
                </a:lnTo>
                <a:lnTo>
                  <a:pt x="5140" y="1567"/>
                </a:lnTo>
                <a:lnTo>
                  <a:pt x="5137" y="1570"/>
                </a:lnTo>
                <a:lnTo>
                  <a:pt x="5133" y="1574"/>
                </a:lnTo>
                <a:lnTo>
                  <a:pt x="5129" y="1589"/>
                </a:lnTo>
                <a:lnTo>
                  <a:pt x="5128" y="1609"/>
                </a:lnTo>
                <a:lnTo>
                  <a:pt x="5126" y="1630"/>
                </a:lnTo>
                <a:lnTo>
                  <a:pt x="5124" y="1650"/>
                </a:lnTo>
                <a:lnTo>
                  <a:pt x="5120" y="1667"/>
                </a:lnTo>
                <a:lnTo>
                  <a:pt x="5108" y="1667"/>
                </a:lnTo>
                <a:lnTo>
                  <a:pt x="5108" y="1683"/>
                </a:lnTo>
                <a:lnTo>
                  <a:pt x="5106" y="1700"/>
                </a:lnTo>
                <a:lnTo>
                  <a:pt x="5100" y="1714"/>
                </a:lnTo>
                <a:lnTo>
                  <a:pt x="5098" y="1716"/>
                </a:lnTo>
                <a:lnTo>
                  <a:pt x="5097" y="1716"/>
                </a:lnTo>
                <a:lnTo>
                  <a:pt x="5095" y="1718"/>
                </a:lnTo>
                <a:lnTo>
                  <a:pt x="5091" y="1718"/>
                </a:lnTo>
                <a:lnTo>
                  <a:pt x="5088" y="1718"/>
                </a:lnTo>
                <a:lnTo>
                  <a:pt x="5082" y="1703"/>
                </a:lnTo>
                <a:lnTo>
                  <a:pt x="5078" y="1689"/>
                </a:lnTo>
                <a:lnTo>
                  <a:pt x="5077" y="1672"/>
                </a:lnTo>
                <a:lnTo>
                  <a:pt x="5077" y="1650"/>
                </a:lnTo>
                <a:lnTo>
                  <a:pt x="5082" y="1638"/>
                </a:lnTo>
                <a:lnTo>
                  <a:pt x="5088" y="1620"/>
                </a:lnTo>
                <a:lnTo>
                  <a:pt x="5093" y="1605"/>
                </a:lnTo>
                <a:lnTo>
                  <a:pt x="5073" y="1605"/>
                </a:lnTo>
                <a:lnTo>
                  <a:pt x="5073" y="1600"/>
                </a:lnTo>
                <a:lnTo>
                  <a:pt x="5073" y="1594"/>
                </a:lnTo>
                <a:lnTo>
                  <a:pt x="5075" y="1590"/>
                </a:lnTo>
                <a:lnTo>
                  <a:pt x="5077" y="1585"/>
                </a:lnTo>
                <a:lnTo>
                  <a:pt x="5058" y="1580"/>
                </a:lnTo>
                <a:lnTo>
                  <a:pt x="5046" y="1570"/>
                </a:lnTo>
                <a:lnTo>
                  <a:pt x="5033" y="1563"/>
                </a:lnTo>
                <a:lnTo>
                  <a:pt x="5020" y="1561"/>
                </a:lnTo>
                <a:lnTo>
                  <a:pt x="5015" y="1561"/>
                </a:lnTo>
                <a:lnTo>
                  <a:pt x="5020" y="1567"/>
                </a:lnTo>
                <a:lnTo>
                  <a:pt x="5024" y="1570"/>
                </a:lnTo>
                <a:lnTo>
                  <a:pt x="5029" y="1576"/>
                </a:lnTo>
                <a:lnTo>
                  <a:pt x="5031" y="1581"/>
                </a:lnTo>
                <a:lnTo>
                  <a:pt x="5033" y="1587"/>
                </a:lnTo>
                <a:lnTo>
                  <a:pt x="5033" y="1590"/>
                </a:lnTo>
                <a:lnTo>
                  <a:pt x="5033" y="1594"/>
                </a:lnTo>
                <a:lnTo>
                  <a:pt x="5031" y="1598"/>
                </a:lnTo>
                <a:lnTo>
                  <a:pt x="5031" y="1600"/>
                </a:lnTo>
                <a:lnTo>
                  <a:pt x="5031" y="1603"/>
                </a:lnTo>
                <a:lnTo>
                  <a:pt x="5031" y="1605"/>
                </a:lnTo>
                <a:lnTo>
                  <a:pt x="5040" y="1614"/>
                </a:lnTo>
                <a:lnTo>
                  <a:pt x="5046" y="1621"/>
                </a:lnTo>
                <a:lnTo>
                  <a:pt x="5048" y="1632"/>
                </a:lnTo>
                <a:lnTo>
                  <a:pt x="5048" y="1650"/>
                </a:lnTo>
                <a:lnTo>
                  <a:pt x="5046" y="1652"/>
                </a:lnTo>
                <a:lnTo>
                  <a:pt x="5044" y="1656"/>
                </a:lnTo>
                <a:lnTo>
                  <a:pt x="5044" y="1660"/>
                </a:lnTo>
                <a:lnTo>
                  <a:pt x="5044" y="1667"/>
                </a:lnTo>
                <a:lnTo>
                  <a:pt x="5055" y="1667"/>
                </a:lnTo>
                <a:lnTo>
                  <a:pt x="5060" y="1676"/>
                </a:lnTo>
                <a:lnTo>
                  <a:pt x="5062" y="1687"/>
                </a:lnTo>
                <a:lnTo>
                  <a:pt x="5064" y="1701"/>
                </a:lnTo>
                <a:lnTo>
                  <a:pt x="5048" y="1701"/>
                </a:lnTo>
                <a:lnTo>
                  <a:pt x="5048" y="1707"/>
                </a:lnTo>
                <a:lnTo>
                  <a:pt x="5057" y="1712"/>
                </a:lnTo>
                <a:lnTo>
                  <a:pt x="5062" y="1718"/>
                </a:lnTo>
                <a:lnTo>
                  <a:pt x="5066" y="1725"/>
                </a:lnTo>
                <a:lnTo>
                  <a:pt x="5068" y="1738"/>
                </a:lnTo>
                <a:lnTo>
                  <a:pt x="5100" y="1738"/>
                </a:lnTo>
                <a:lnTo>
                  <a:pt x="5108" y="1750"/>
                </a:lnTo>
                <a:lnTo>
                  <a:pt x="5120" y="1763"/>
                </a:lnTo>
                <a:lnTo>
                  <a:pt x="5131" y="1776"/>
                </a:lnTo>
                <a:lnTo>
                  <a:pt x="5140" y="1787"/>
                </a:lnTo>
                <a:lnTo>
                  <a:pt x="5148" y="1805"/>
                </a:lnTo>
                <a:lnTo>
                  <a:pt x="5151" y="1825"/>
                </a:lnTo>
                <a:lnTo>
                  <a:pt x="5160" y="1843"/>
                </a:lnTo>
                <a:lnTo>
                  <a:pt x="5168" y="1854"/>
                </a:lnTo>
                <a:lnTo>
                  <a:pt x="5177" y="1861"/>
                </a:lnTo>
                <a:lnTo>
                  <a:pt x="5186" y="1870"/>
                </a:lnTo>
                <a:lnTo>
                  <a:pt x="5193" y="1883"/>
                </a:lnTo>
                <a:lnTo>
                  <a:pt x="5197" y="1900"/>
                </a:lnTo>
                <a:lnTo>
                  <a:pt x="5180" y="1900"/>
                </a:lnTo>
                <a:lnTo>
                  <a:pt x="5180" y="1887"/>
                </a:lnTo>
                <a:lnTo>
                  <a:pt x="5168" y="1880"/>
                </a:lnTo>
                <a:lnTo>
                  <a:pt x="5168" y="1883"/>
                </a:lnTo>
                <a:lnTo>
                  <a:pt x="5175" y="1894"/>
                </a:lnTo>
                <a:lnTo>
                  <a:pt x="5178" y="1907"/>
                </a:lnTo>
                <a:lnTo>
                  <a:pt x="5180" y="1923"/>
                </a:lnTo>
                <a:lnTo>
                  <a:pt x="5169" y="1936"/>
                </a:lnTo>
                <a:lnTo>
                  <a:pt x="5162" y="1947"/>
                </a:lnTo>
                <a:lnTo>
                  <a:pt x="5155" y="1960"/>
                </a:lnTo>
                <a:lnTo>
                  <a:pt x="5146" y="1970"/>
                </a:lnTo>
                <a:lnTo>
                  <a:pt x="5133" y="1976"/>
                </a:lnTo>
                <a:lnTo>
                  <a:pt x="5115" y="1980"/>
                </a:lnTo>
                <a:lnTo>
                  <a:pt x="5109" y="1976"/>
                </a:lnTo>
                <a:lnTo>
                  <a:pt x="5104" y="1974"/>
                </a:lnTo>
                <a:lnTo>
                  <a:pt x="5097" y="1972"/>
                </a:lnTo>
                <a:lnTo>
                  <a:pt x="5089" y="1970"/>
                </a:lnTo>
                <a:lnTo>
                  <a:pt x="5089" y="1976"/>
                </a:lnTo>
                <a:lnTo>
                  <a:pt x="5093" y="1976"/>
                </a:lnTo>
                <a:lnTo>
                  <a:pt x="5098" y="1978"/>
                </a:lnTo>
                <a:lnTo>
                  <a:pt x="5102" y="1981"/>
                </a:lnTo>
                <a:lnTo>
                  <a:pt x="5108" y="1983"/>
                </a:lnTo>
                <a:lnTo>
                  <a:pt x="5111" y="1987"/>
                </a:lnTo>
                <a:lnTo>
                  <a:pt x="5113" y="1992"/>
                </a:lnTo>
                <a:lnTo>
                  <a:pt x="5109" y="1994"/>
                </a:lnTo>
                <a:lnTo>
                  <a:pt x="5106" y="1998"/>
                </a:lnTo>
                <a:lnTo>
                  <a:pt x="5104" y="2000"/>
                </a:lnTo>
                <a:lnTo>
                  <a:pt x="5104" y="2003"/>
                </a:lnTo>
                <a:lnTo>
                  <a:pt x="5102" y="2009"/>
                </a:lnTo>
                <a:lnTo>
                  <a:pt x="5102" y="2016"/>
                </a:lnTo>
                <a:lnTo>
                  <a:pt x="5106" y="2016"/>
                </a:lnTo>
                <a:lnTo>
                  <a:pt x="5113" y="2010"/>
                </a:lnTo>
                <a:lnTo>
                  <a:pt x="5122" y="2010"/>
                </a:lnTo>
                <a:lnTo>
                  <a:pt x="5138" y="2012"/>
                </a:lnTo>
                <a:lnTo>
                  <a:pt x="5138" y="2040"/>
                </a:lnTo>
                <a:lnTo>
                  <a:pt x="5133" y="2045"/>
                </a:lnTo>
                <a:lnTo>
                  <a:pt x="5128" y="2052"/>
                </a:lnTo>
                <a:lnTo>
                  <a:pt x="5124" y="2058"/>
                </a:lnTo>
                <a:lnTo>
                  <a:pt x="5117" y="2063"/>
                </a:lnTo>
                <a:lnTo>
                  <a:pt x="5102" y="2070"/>
                </a:lnTo>
                <a:lnTo>
                  <a:pt x="5082" y="2074"/>
                </a:lnTo>
                <a:lnTo>
                  <a:pt x="5062" y="2078"/>
                </a:lnTo>
                <a:lnTo>
                  <a:pt x="5048" y="2083"/>
                </a:lnTo>
                <a:lnTo>
                  <a:pt x="5044" y="2087"/>
                </a:lnTo>
                <a:lnTo>
                  <a:pt x="5037" y="2096"/>
                </a:lnTo>
                <a:lnTo>
                  <a:pt x="5028" y="2107"/>
                </a:lnTo>
                <a:lnTo>
                  <a:pt x="5018" y="2120"/>
                </a:lnTo>
                <a:lnTo>
                  <a:pt x="5009" y="2132"/>
                </a:lnTo>
                <a:lnTo>
                  <a:pt x="5002" y="2141"/>
                </a:lnTo>
                <a:lnTo>
                  <a:pt x="4998" y="2147"/>
                </a:lnTo>
                <a:lnTo>
                  <a:pt x="4995" y="2147"/>
                </a:lnTo>
                <a:lnTo>
                  <a:pt x="4988" y="2165"/>
                </a:lnTo>
                <a:lnTo>
                  <a:pt x="4984" y="2180"/>
                </a:lnTo>
                <a:lnTo>
                  <a:pt x="4982" y="2194"/>
                </a:lnTo>
                <a:lnTo>
                  <a:pt x="4977" y="2205"/>
                </a:lnTo>
                <a:lnTo>
                  <a:pt x="4968" y="2212"/>
                </a:lnTo>
                <a:lnTo>
                  <a:pt x="4953" y="2218"/>
                </a:lnTo>
                <a:lnTo>
                  <a:pt x="4929" y="2220"/>
                </a:lnTo>
                <a:lnTo>
                  <a:pt x="4913" y="2230"/>
                </a:lnTo>
                <a:lnTo>
                  <a:pt x="4895" y="2241"/>
                </a:lnTo>
                <a:lnTo>
                  <a:pt x="4877" y="2252"/>
                </a:lnTo>
                <a:lnTo>
                  <a:pt x="4862" y="2265"/>
                </a:lnTo>
                <a:lnTo>
                  <a:pt x="4851" y="2283"/>
                </a:lnTo>
                <a:lnTo>
                  <a:pt x="4851" y="2330"/>
                </a:lnTo>
                <a:lnTo>
                  <a:pt x="4849" y="2332"/>
                </a:lnTo>
                <a:lnTo>
                  <a:pt x="4846" y="2336"/>
                </a:lnTo>
                <a:lnTo>
                  <a:pt x="4842" y="2338"/>
                </a:lnTo>
                <a:lnTo>
                  <a:pt x="4838" y="2341"/>
                </a:lnTo>
                <a:lnTo>
                  <a:pt x="4835" y="2347"/>
                </a:lnTo>
                <a:lnTo>
                  <a:pt x="4831" y="2354"/>
                </a:lnTo>
                <a:lnTo>
                  <a:pt x="4820" y="2354"/>
                </a:lnTo>
                <a:lnTo>
                  <a:pt x="4811" y="2350"/>
                </a:lnTo>
                <a:lnTo>
                  <a:pt x="4804" y="2349"/>
                </a:lnTo>
                <a:lnTo>
                  <a:pt x="4797" y="2347"/>
                </a:lnTo>
                <a:lnTo>
                  <a:pt x="4793" y="2350"/>
                </a:lnTo>
                <a:lnTo>
                  <a:pt x="4791" y="2358"/>
                </a:lnTo>
                <a:lnTo>
                  <a:pt x="4778" y="2358"/>
                </a:lnTo>
                <a:lnTo>
                  <a:pt x="4769" y="2380"/>
                </a:lnTo>
                <a:lnTo>
                  <a:pt x="4753" y="2400"/>
                </a:lnTo>
                <a:lnTo>
                  <a:pt x="4733" y="2414"/>
                </a:lnTo>
                <a:lnTo>
                  <a:pt x="4709" y="2421"/>
                </a:lnTo>
                <a:lnTo>
                  <a:pt x="4704" y="2430"/>
                </a:lnTo>
                <a:lnTo>
                  <a:pt x="4704" y="2438"/>
                </a:lnTo>
                <a:lnTo>
                  <a:pt x="4704" y="2443"/>
                </a:lnTo>
                <a:lnTo>
                  <a:pt x="4704" y="2449"/>
                </a:lnTo>
                <a:lnTo>
                  <a:pt x="4702" y="2454"/>
                </a:lnTo>
                <a:lnTo>
                  <a:pt x="4693" y="2456"/>
                </a:lnTo>
                <a:lnTo>
                  <a:pt x="4677" y="2458"/>
                </a:lnTo>
                <a:lnTo>
                  <a:pt x="4677" y="2454"/>
                </a:lnTo>
                <a:lnTo>
                  <a:pt x="4673" y="2454"/>
                </a:lnTo>
                <a:lnTo>
                  <a:pt x="4673" y="2458"/>
                </a:lnTo>
                <a:lnTo>
                  <a:pt x="4677" y="2460"/>
                </a:lnTo>
                <a:lnTo>
                  <a:pt x="4678" y="2461"/>
                </a:lnTo>
                <a:lnTo>
                  <a:pt x="4680" y="2463"/>
                </a:lnTo>
                <a:lnTo>
                  <a:pt x="4680" y="2465"/>
                </a:lnTo>
                <a:lnTo>
                  <a:pt x="4680" y="2467"/>
                </a:lnTo>
                <a:lnTo>
                  <a:pt x="4680" y="2469"/>
                </a:lnTo>
                <a:lnTo>
                  <a:pt x="4678" y="2472"/>
                </a:lnTo>
                <a:lnTo>
                  <a:pt x="4677" y="2474"/>
                </a:lnTo>
                <a:lnTo>
                  <a:pt x="4673" y="2478"/>
                </a:lnTo>
                <a:lnTo>
                  <a:pt x="4671" y="2480"/>
                </a:lnTo>
                <a:lnTo>
                  <a:pt x="4669" y="2481"/>
                </a:lnTo>
                <a:lnTo>
                  <a:pt x="4668" y="2481"/>
                </a:lnTo>
                <a:lnTo>
                  <a:pt x="4671" y="2501"/>
                </a:lnTo>
                <a:lnTo>
                  <a:pt x="4669" y="2505"/>
                </a:lnTo>
                <a:lnTo>
                  <a:pt x="4664" y="2509"/>
                </a:lnTo>
                <a:lnTo>
                  <a:pt x="4657" y="2514"/>
                </a:lnTo>
                <a:lnTo>
                  <a:pt x="4651" y="2518"/>
                </a:lnTo>
                <a:lnTo>
                  <a:pt x="4648" y="2521"/>
                </a:lnTo>
                <a:lnTo>
                  <a:pt x="4644" y="2534"/>
                </a:lnTo>
                <a:lnTo>
                  <a:pt x="4642" y="2550"/>
                </a:lnTo>
                <a:lnTo>
                  <a:pt x="4644" y="2565"/>
                </a:lnTo>
                <a:lnTo>
                  <a:pt x="4644" y="2578"/>
                </a:lnTo>
                <a:lnTo>
                  <a:pt x="4642" y="2580"/>
                </a:lnTo>
                <a:lnTo>
                  <a:pt x="4638" y="2581"/>
                </a:lnTo>
                <a:lnTo>
                  <a:pt x="4635" y="2585"/>
                </a:lnTo>
                <a:lnTo>
                  <a:pt x="4631" y="2589"/>
                </a:lnTo>
                <a:lnTo>
                  <a:pt x="4629" y="2590"/>
                </a:lnTo>
                <a:lnTo>
                  <a:pt x="4628" y="2592"/>
                </a:lnTo>
                <a:lnTo>
                  <a:pt x="4628" y="2596"/>
                </a:lnTo>
                <a:lnTo>
                  <a:pt x="4631" y="2596"/>
                </a:lnTo>
                <a:lnTo>
                  <a:pt x="4633" y="2605"/>
                </a:lnTo>
                <a:lnTo>
                  <a:pt x="4635" y="2621"/>
                </a:lnTo>
                <a:lnTo>
                  <a:pt x="4635" y="2640"/>
                </a:lnTo>
                <a:lnTo>
                  <a:pt x="4635" y="2660"/>
                </a:lnTo>
                <a:lnTo>
                  <a:pt x="4635" y="2674"/>
                </a:lnTo>
                <a:lnTo>
                  <a:pt x="4635" y="2681"/>
                </a:lnTo>
                <a:lnTo>
                  <a:pt x="4649" y="2703"/>
                </a:lnTo>
                <a:lnTo>
                  <a:pt x="4664" y="2734"/>
                </a:lnTo>
                <a:lnTo>
                  <a:pt x="4675" y="2767"/>
                </a:lnTo>
                <a:lnTo>
                  <a:pt x="4688" y="2801"/>
                </a:lnTo>
                <a:lnTo>
                  <a:pt x="4700" y="2832"/>
                </a:lnTo>
                <a:lnTo>
                  <a:pt x="4715" y="2860"/>
                </a:lnTo>
                <a:lnTo>
                  <a:pt x="4728" y="2880"/>
                </a:lnTo>
                <a:lnTo>
                  <a:pt x="4748" y="2901"/>
                </a:lnTo>
                <a:lnTo>
                  <a:pt x="4768" y="2923"/>
                </a:lnTo>
                <a:lnTo>
                  <a:pt x="4786" y="2947"/>
                </a:lnTo>
                <a:lnTo>
                  <a:pt x="4800" y="2970"/>
                </a:lnTo>
                <a:lnTo>
                  <a:pt x="4806" y="2992"/>
                </a:lnTo>
                <a:lnTo>
                  <a:pt x="4802" y="2998"/>
                </a:lnTo>
                <a:lnTo>
                  <a:pt x="4802" y="3009"/>
                </a:lnTo>
                <a:lnTo>
                  <a:pt x="4806" y="3020"/>
                </a:lnTo>
                <a:lnTo>
                  <a:pt x="4811" y="3032"/>
                </a:lnTo>
                <a:lnTo>
                  <a:pt x="4817" y="3043"/>
                </a:lnTo>
                <a:lnTo>
                  <a:pt x="4822" y="3052"/>
                </a:lnTo>
                <a:lnTo>
                  <a:pt x="4835" y="3076"/>
                </a:lnTo>
                <a:lnTo>
                  <a:pt x="4846" y="3101"/>
                </a:lnTo>
                <a:lnTo>
                  <a:pt x="4858" y="3123"/>
                </a:lnTo>
                <a:lnTo>
                  <a:pt x="4871" y="3143"/>
                </a:lnTo>
                <a:lnTo>
                  <a:pt x="4886" y="3163"/>
                </a:lnTo>
                <a:lnTo>
                  <a:pt x="4900" y="3185"/>
                </a:lnTo>
                <a:lnTo>
                  <a:pt x="4909" y="3209"/>
                </a:lnTo>
                <a:lnTo>
                  <a:pt x="4911" y="3241"/>
                </a:lnTo>
                <a:lnTo>
                  <a:pt x="4913" y="3280"/>
                </a:lnTo>
                <a:lnTo>
                  <a:pt x="4915" y="3318"/>
                </a:lnTo>
                <a:lnTo>
                  <a:pt x="4917" y="3350"/>
                </a:lnTo>
                <a:lnTo>
                  <a:pt x="4915" y="3354"/>
                </a:lnTo>
                <a:lnTo>
                  <a:pt x="4913" y="3358"/>
                </a:lnTo>
                <a:lnTo>
                  <a:pt x="4909" y="3361"/>
                </a:lnTo>
                <a:lnTo>
                  <a:pt x="4906" y="3365"/>
                </a:lnTo>
                <a:lnTo>
                  <a:pt x="4902" y="3369"/>
                </a:lnTo>
                <a:lnTo>
                  <a:pt x="4900" y="3370"/>
                </a:lnTo>
                <a:lnTo>
                  <a:pt x="4898" y="3381"/>
                </a:lnTo>
                <a:lnTo>
                  <a:pt x="4902" y="3390"/>
                </a:lnTo>
                <a:lnTo>
                  <a:pt x="4906" y="3400"/>
                </a:lnTo>
                <a:lnTo>
                  <a:pt x="4909" y="3407"/>
                </a:lnTo>
                <a:lnTo>
                  <a:pt x="4909" y="3414"/>
                </a:lnTo>
                <a:lnTo>
                  <a:pt x="4908" y="3416"/>
                </a:lnTo>
                <a:lnTo>
                  <a:pt x="4906" y="3418"/>
                </a:lnTo>
                <a:lnTo>
                  <a:pt x="4904" y="3418"/>
                </a:lnTo>
                <a:lnTo>
                  <a:pt x="4902" y="3418"/>
                </a:lnTo>
                <a:lnTo>
                  <a:pt x="4900" y="3420"/>
                </a:lnTo>
                <a:lnTo>
                  <a:pt x="4900" y="3421"/>
                </a:lnTo>
                <a:lnTo>
                  <a:pt x="4898" y="3425"/>
                </a:lnTo>
                <a:lnTo>
                  <a:pt x="4897" y="3430"/>
                </a:lnTo>
                <a:lnTo>
                  <a:pt x="4897" y="3438"/>
                </a:lnTo>
                <a:lnTo>
                  <a:pt x="4871" y="3441"/>
                </a:lnTo>
                <a:lnTo>
                  <a:pt x="4848" y="3450"/>
                </a:lnTo>
                <a:lnTo>
                  <a:pt x="4824" y="3460"/>
                </a:lnTo>
                <a:lnTo>
                  <a:pt x="4798" y="3465"/>
                </a:lnTo>
                <a:lnTo>
                  <a:pt x="4797" y="3460"/>
                </a:lnTo>
                <a:lnTo>
                  <a:pt x="4795" y="3456"/>
                </a:lnTo>
                <a:lnTo>
                  <a:pt x="4793" y="3452"/>
                </a:lnTo>
                <a:lnTo>
                  <a:pt x="4791" y="3449"/>
                </a:lnTo>
                <a:lnTo>
                  <a:pt x="4789" y="3443"/>
                </a:lnTo>
                <a:lnTo>
                  <a:pt x="4788" y="3438"/>
                </a:lnTo>
                <a:lnTo>
                  <a:pt x="4789" y="3436"/>
                </a:lnTo>
                <a:lnTo>
                  <a:pt x="4791" y="3434"/>
                </a:lnTo>
                <a:lnTo>
                  <a:pt x="4793" y="3432"/>
                </a:lnTo>
                <a:lnTo>
                  <a:pt x="4793" y="3430"/>
                </a:lnTo>
                <a:lnTo>
                  <a:pt x="4793" y="3429"/>
                </a:lnTo>
                <a:lnTo>
                  <a:pt x="4795" y="3425"/>
                </a:lnTo>
                <a:lnTo>
                  <a:pt x="4778" y="3410"/>
                </a:lnTo>
                <a:lnTo>
                  <a:pt x="4764" y="3390"/>
                </a:lnTo>
                <a:lnTo>
                  <a:pt x="4751" y="3369"/>
                </a:lnTo>
                <a:lnTo>
                  <a:pt x="4728" y="3369"/>
                </a:lnTo>
                <a:lnTo>
                  <a:pt x="4708" y="3365"/>
                </a:lnTo>
                <a:lnTo>
                  <a:pt x="4702" y="3350"/>
                </a:lnTo>
                <a:lnTo>
                  <a:pt x="4695" y="3330"/>
                </a:lnTo>
                <a:lnTo>
                  <a:pt x="4686" y="3310"/>
                </a:lnTo>
                <a:lnTo>
                  <a:pt x="4675" y="3292"/>
                </a:lnTo>
                <a:lnTo>
                  <a:pt x="4662" y="3280"/>
                </a:lnTo>
                <a:lnTo>
                  <a:pt x="4648" y="3272"/>
                </a:lnTo>
                <a:lnTo>
                  <a:pt x="4642" y="3238"/>
                </a:lnTo>
                <a:lnTo>
                  <a:pt x="4615" y="3238"/>
                </a:lnTo>
                <a:lnTo>
                  <a:pt x="4604" y="3220"/>
                </a:lnTo>
                <a:lnTo>
                  <a:pt x="4591" y="3198"/>
                </a:lnTo>
                <a:lnTo>
                  <a:pt x="4578" y="3172"/>
                </a:lnTo>
                <a:lnTo>
                  <a:pt x="4568" y="3149"/>
                </a:lnTo>
                <a:lnTo>
                  <a:pt x="4562" y="3129"/>
                </a:lnTo>
                <a:lnTo>
                  <a:pt x="4568" y="3130"/>
                </a:lnTo>
                <a:lnTo>
                  <a:pt x="4569" y="3130"/>
                </a:lnTo>
                <a:lnTo>
                  <a:pt x="4571" y="3130"/>
                </a:lnTo>
                <a:lnTo>
                  <a:pt x="4573" y="3130"/>
                </a:lnTo>
                <a:lnTo>
                  <a:pt x="4575" y="3130"/>
                </a:lnTo>
                <a:lnTo>
                  <a:pt x="4578" y="3130"/>
                </a:lnTo>
                <a:lnTo>
                  <a:pt x="4582" y="3130"/>
                </a:lnTo>
                <a:lnTo>
                  <a:pt x="4586" y="3116"/>
                </a:lnTo>
                <a:lnTo>
                  <a:pt x="4589" y="3107"/>
                </a:lnTo>
                <a:lnTo>
                  <a:pt x="4593" y="3100"/>
                </a:lnTo>
                <a:lnTo>
                  <a:pt x="4598" y="3090"/>
                </a:lnTo>
                <a:lnTo>
                  <a:pt x="4591" y="3090"/>
                </a:lnTo>
                <a:lnTo>
                  <a:pt x="4591" y="3094"/>
                </a:lnTo>
                <a:lnTo>
                  <a:pt x="4586" y="3103"/>
                </a:lnTo>
                <a:lnTo>
                  <a:pt x="4582" y="3110"/>
                </a:lnTo>
                <a:lnTo>
                  <a:pt x="4577" y="3116"/>
                </a:lnTo>
                <a:lnTo>
                  <a:pt x="4569" y="3120"/>
                </a:lnTo>
                <a:lnTo>
                  <a:pt x="4555" y="3121"/>
                </a:lnTo>
                <a:lnTo>
                  <a:pt x="4549" y="3112"/>
                </a:lnTo>
                <a:lnTo>
                  <a:pt x="4542" y="3105"/>
                </a:lnTo>
                <a:lnTo>
                  <a:pt x="4544" y="3081"/>
                </a:lnTo>
                <a:lnTo>
                  <a:pt x="4544" y="3056"/>
                </a:lnTo>
                <a:lnTo>
                  <a:pt x="4544" y="3029"/>
                </a:lnTo>
                <a:lnTo>
                  <a:pt x="4540" y="3001"/>
                </a:lnTo>
                <a:lnTo>
                  <a:pt x="4535" y="2978"/>
                </a:lnTo>
                <a:lnTo>
                  <a:pt x="4528" y="2958"/>
                </a:lnTo>
                <a:lnTo>
                  <a:pt x="4513" y="2943"/>
                </a:lnTo>
                <a:lnTo>
                  <a:pt x="4495" y="2934"/>
                </a:lnTo>
                <a:lnTo>
                  <a:pt x="4484" y="2934"/>
                </a:lnTo>
                <a:lnTo>
                  <a:pt x="4471" y="2927"/>
                </a:lnTo>
                <a:lnTo>
                  <a:pt x="4458" y="2916"/>
                </a:lnTo>
                <a:lnTo>
                  <a:pt x="4446" y="2901"/>
                </a:lnTo>
                <a:lnTo>
                  <a:pt x="4435" y="2889"/>
                </a:lnTo>
                <a:lnTo>
                  <a:pt x="4428" y="2878"/>
                </a:lnTo>
                <a:lnTo>
                  <a:pt x="4424" y="2876"/>
                </a:lnTo>
                <a:lnTo>
                  <a:pt x="4420" y="2874"/>
                </a:lnTo>
                <a:lnTo>
                  <a:pt x="4415" y="2874"/>
                </a:lnTo>
                <a:lnTo>
                  <a:pt x="4411" y="2872"/>
                </a:lnTo>
                <a:lnTo>
                  <a:pt x="4408" y="2870"/>
                </a:lnTo>
                <a:lnTo>
                  <a:pt x="4398" y="2854"/>
                </a:lnTo>
                <a:lnTo>
                  <a:pt x="4382" y="2841"/>
                </a:lnTo>
                <a:lnTo>
                  <a:pt x="4364" y="2836"/>
                </a:lnTo>
                <a:lnTo>
                  <a:pt x="4342" y="2832"/>
                </a:lnTo>
                <a:lnTo>
                  <a:pt x="4318" y="2834"/>
                </a:lnTo>
                <a:lnTo>
                  <a:pt x="4322" y="2858"/>
                </a:lnTo>
                <a:lnTo>
                  <a:pt x="4295" y="2869"/>
                </a:lnTo>
                <a:lnTo>
                  <a:pt x="4273" y="2880"/>
                </a:lnTo>
                <a:lnTo>
                  <a:pt x="4249" y="2890"/>
                </a:lnTo>
                <a:lnTo>
                  <a:pt x="4226" y="2900"/>
                </a:lnTo>
                <a:lnTo>
                  <a:pt x="4197" y="2905"/>
                </a:lnTo>
                <a:lnTo>
                  <a:pt x="4193" y="2901"/>
                </a:lnTo>
                <a:lnTo>
                  <a:pt x="4191" y="2898"/>
                </a:lnTo>
                <a:lnTo>
                  <a:pt x="4188" y="2896"/>
                </a:lnTo>
                <a:lnTo>
                  <a:pt x="4184" y="2892"/>
                </a:lnTo>
                <a:lnTo>
                  <a:pt x="4184" y="2869"/>
                </a:lnTo>
                <a:lnTo>
                  <a:pt x="4175" y="2861"/>
                </a:lnTo>
                <a:lnTo>
                  <a:pt x="4158" y="2852"/>
                </a:lnTo>
                <a:lnTo>
                  <a:pt x="4137" y="2843"/>
                </a:lnTo>
                <a:lnTo>
                  <a:pt x="4111" y="2834"/>
                </a:lnTo>
                <a:lnTo>
                  <a:pt x="4088" y="2825"/>
                </a:lnTo>
                <a:lnTo>
                  <a:pt x="4068" y="2820"/>
                </a:lnTo>
                <a:lnTo>
                  <a:pt x="4051" y="2816"/>
                </a:lnTo>
                <a:lnTo>
                  <a:pt x="4048" y="2816"/>
                </a:lnTo>
                <a:lnTo>
                  <a:pt x="4038" y="2820"/>
                </a:lnTo>
                <a:lnTo>
                  <a:pt x="4028" y="2823"/>
                </a:lnTo>
                <a:lnTo>
                  <a:pt x="4018" y="2825"/>
                </a:lnTo>
                <a:lnTo>
                  <a:pt x="4011" y="2827"/>
                </a:lnTo>
                <a:lnTo>
                  <a:pt x="4000" y="2829"/>
                </a:lnTo>
                <a:lnTo>
                  <a:pt x="3988" y="2829"/>
                </a:lnTo>
                <a:lnTo>
                  <a:pt x="3977" y="2827"/>
                </a:lnTo>
                <a:lnTo>
                  <a:pt x="3971" y="2827"/>
                </a:lnTo>
                <a:lnTo>
                  <a:pt x="3969" y="2830"/>
                </a:lnTo>
                <a:lnTo>
                  <a:pt x="3966" y="2832"/>
                </a:lnTo>
                <a:lnTo>
                  <a:pt x="3964" y="2838"/>
                </a:lnTo>
                <a:lnTo>
                  <a:pt x="3962" y="2841"/>
                </a:lnTo>
                <a:lnTo>
                  <a:pt x="3958" y="2843"/>
                </a:lnTo>
                <a:lnTo>
                  <a:pt x="3949" y="2847"/>
                </a:lnTo>
                <a:lnTo>
                  <a:pt x="3931" y="2852"/>
                </a:lnTo>
                <a:lnTo>
                  <a:pt x="3911" y="2858"/>
                </a:lnTo>
                <a:lnTo>
                  <a:pt x="3889" y="2861"/>
                </a:lnTo>
                <a:lnTo>
                  <a:pt x="3875" y="2863"/>
                </a:lnTo>
                <a:lnTo>
                  <a:pt x="3875" y="2858"/>
                </a:lnTo>
                <a:lnTo>
                  <a:pt x="3875" y="2856"/>
                </a:lnTo>
                <a:lnTo>
                  <a:pt x="3877" y="2854"/>
                </a:lnTo>
                <a:lnTo>
                  <a:pt x="3877" y="2852"/>
                </a:lnTo>
                <a:lnTo>
                  <a:pt x="3878" y="2850"/>
                </a:lnTo>
                <a:lnTo>
                  <a:pt x="3882" y="2849"/>
                </a:lnTo>
                <a:lnTo>
                  <a:pt x="3889" y="2847"/>
                </a:lnTo>
                <a:lnTo>
                  <a:pt x="3895" y="2845"/>
                </a:lnTo>
                <a:lnTo>
                  <a:pt x="3898" y="2843"/>
                </a:lnTo>
                <a:lnTo>
                  <a:pt x="3893" y="2840"/>
                </a:lnTo>
                <a:lnTo>
                  <a:pt x="3886" y="2836"/>
                </a:lnTo>
                <a:lnTo>
                  <a:pt x="3882" y="2830"/>
                </a:lnTo>
                <a:lnTo>
                  <a:pt x="3878" y="2825"/>
                </a:lnTo>
                <a:lnTo>
                  <a:pt x="3875" y="2820"/>
                </a:lnTo>
                <a:lnTo>
                  <a:pt x="3871" y="2820"/>
                </a:lnTo>
                <a:lnTo>
                  <a:pt x="3871" y="2847"/>
                </a:lnTo>
                <a:lnTo>
                  <a:pt x="3848" y="2845"/>
                </a:lnTo>
                <a:lnTo>
                  <a:pt x="3820" y="2845"/>
                </a:lnTo>
                <a:lnTo>
                  <a:pt x="3793" y="2847"/>
                </a:lnTo>
                <a:lnTo>
                  <a:pt x="3766" y="2849"/>
                </a:lnTo>
                <a:lnTo>
                  <a:pt x="3740" y="2854"/>
                </a:lnTo>
                <a:lnTo>
                  <a:pt x="3722" y="2861"/>
                </a:lnTo>
                <a:lnTo>
                  <a:pt x="3718" y="2863"/>
                </a:lnTo>
                <a:lnTo>
                  <a:pt x="3718" y="2867"/>
                </a:lnTo>
                <a:lnTo>
                  <a:pt x="3717" y="2870"/>
                </a:lnTo>
                <a:lnTo>
                  <a:pt x="3717" y="2876"/>
                </a:lnTo>
                <a:lnTo>
                  <a:pt x="3715" y="2878"/>
                </a:lnTo>
                <a:lnTo>
                  <a:pt x="3713" y="2881"/>
                </a:lnTo>
                <a:lnTo>
                  <a:pt x="3709" y="2883"/>
                </a:lnTo>
                <a:lnTo>
                  <a:pt x="3706" y="2885"/>
                </a:lnTo>
                <a:lnTo>
                  <a:pt x="3706" y="2885"/>
                </a:lnTo>
                <a:lnTo>
                  <a:pt x="3706" y="2885"/>
                </a:lnTo>
                <a:lnTo>
                  <a:pt x="3698" y="2889"/>
                </a:lnTo>
                <a:lnTo>
                  <a:pt x="3688" y="2894"/>
                </a:lnTo>
                <a:lnTo>
                  <a:pt x="3677" y="2898"/>
                </a:lnTo>
                <a:lnTo>
                  <a:pt x="3673" y="2901"/>
                </a:lnTo>
                <a:lnTo>
                  <a:pt x="3673" y="2905"/>
                </a:lnTo>
                <a:lnTo>
                  <a:pt x="3678" y="2905"/>
                </a:lnTo>
                <a:lnTo>
                  <a:pt x="3682" y="2907"/>
                </a:lnTo>
                <a:lnTo>
                  <a:pt x="3686" y="2907"/>
                </a:lnTo>
                <a:lnTo>
                  <a:pt x="3689" y="2909"/>
                </a:lnTo>
                <a:lnTo>
                  <a:pt x="3691" y="2901"/>
                </a:lnTo>
                <a:lnTo>
                  <a:pt x="3693" y="2898"/>
                </a:lnTo>
                <a:lnTo>
                  <a:pt x="3695" y="2894"/>
                </a:lnTo>
                <a:lnTo>
                  <a:pt x="3698" y="2892"/>
                </a:lnTo>
                <a:lnTo>
                  <a:pt x="3700" y="2889"/>
                </a:lnTo>
                <a:lnTo>
                  <a:pt x="3706" y="2885"/>
                </a:lnTo>
                <a:lnTo>
                  <a:pt x="3706" y="2885"/>
                </a:lnTo>
                <a:lnTo>
                  <a:pt x="3708" y="2887"/>
                </a:lnTo>
                <a:lnTo>
                  <a:pt x="3709" y="2887"/>
                </a:lnTo>
                <a:lnTo>
                  <a:pt x="3711" y="2887"/>
                </a:lnTo>
                <a:lnTo>
                  <a:pt x="3711" y="2887"/>
                </a:lnTo>
                <a:lnTo>
                  <a:pt x="3713" y="2889"/>
                </a:lnTo>
                <a:lnTo>
                  <a:pt x="3722" y="2903"/>
                </a:lnTo>
                <a:lnTo>
                  <a:pt x="3726" y="2918"/>
                </a:lnTo>
                <a:lnTo>
                  <a:pt x="3726" y="2936"/>
                </a:lnTo>
                <a:lnTo>
                  <a:pt x="3706" y="2932"/>
                </a:lnTo>
                <a:lnTo>
                  <a:pt x="3706" y="2936"/>
                </a:lnTo>
                <a:lnTo>
                  <a:pt x="3708" y="2940"/>
                </a:lnTo>
                <a:lnTo>
                  <a:pt x="3709" y="2943"/>
                </a:lnTo>
                <a:lnTo>
                  <a:pt x="3711" y="2947"/>
                </a:lnTo>
                <a:lnTo>
                  <a:pt x="3713" y="2952"/>
                </a:lnTo>
                <a:lnTo>
                  <a:pt x="3708" y="2952"/>
                </a:lnTo>
                <a:lnTo>
                  <a:pt x="3704" y="2952"/>
                </a:lnTo>
                <a:lnTo>
                  <a:pt x="3702" y="2954"/>
                </a:lnTo>
                <a:lnTo>
                  <a:pt x="3700" y="2954"/>
                </a:lnTo>
                <a:lnTo>
                  <a:pt x="3700" y="2954"/>
                </a:lnTo>
                <a:lnTo>
                  <a:pt x="3698" y="2958"/>
                </a:lnTo>
                <a:lnTo>
                  <a:pt x="3697" y="2960"/>
                </a:lnTo>
                <a:lnTo>
                  <a:pt x="3700" y="2960"/>
                </a:lnTo>
                <a:lnTo>
                  <a:pt x="3711" y="2969"/>
                </a:lnTo>
                <a:lnTo>
                  <a:pt x="3720" y="2970"/>
                </a:lnTo>
                <a:lnTo>
                  <a:pt x="3731" y="2972"/>
                </a:lnTo>
                <a:lnTo>
                  <a:pt x="3746" y="2976"/>
                </a:lnTo>
                <a:lnTo>
                  <a:pt x="3755" y="2981"/>
                </a:lnTo>
                <a:lnTo>
                  <a:pt x="3768" y="2990"/>
                </a:lnTo>
                <a:lnTo>
                  <a:pt x="3778" y="2998"/>
                </a:lnTo>
                <a:lnTo>
                  <a:pt x="3789" y="3005"/>
                </a:lnTo>
                <a:lnTo>
                  <a:pt x="3782" y="3025"/>
                </a:lnTo>
                <a:lnTo>
                  <a:pt x="3773" y="3045"/>
                </a:lnTo>
                <a:lnTo>
                  <a:pt x="3768" y="3041"/>
                </a:lnTo>
                <a:lnTo>
                  <a:pt x="3766" y="3040"/>
                </a:lnTo>
                <a:lnTo>
                  <a:pt x="3762" y="3038"/>
                </a:lnTo>
                <a:lnTo>
                  <a:pt x="3760" y="3036"/>
                </a:lnTo>
                <a:lnTo>
                  <a:pt x="3757" y="3034"/>
                </a:lnTo>
                <a:lnTo>
                  <a:pt x="3753" y="3032"/>
                </a:lnTo>
                <a:lnTo>
                  <a:pt x="3751" y="3038"/>
                </a:lnTo>
                <a:lnTo>
                  <a:pt x="3749" y="3043"/>
                </a:lnTo>
                <a:lnTo>
                  <a:pt x="3748" y="3047"/>
                </a:lnTo>
                <a:lnTo>
                  <a:pt x="3744" y="3049"/>
                </a:lnTo>
                <a:lnTo>
                  <a:pt x="3740" y="3050"/>
                </a:lnTo>
                <a:lnTo>
                  <a:pt x="3733" y="3052"/>
                </a:lnTo>
                <a:lnTo>
                  <a:pt x="3733" y="3043"/>
                </a:lnTo>
                <a:lnTo>
                  <a:pt x="3733" y="3036"/>
                </a:lnTo>
                <a:lnTo>
                  <a:pt x="3733" y="3030"/>
                </a:lnTo>
                <a:lnTo>
                  <a:pt x="3733" y="3029"/>
                </a:lnTo>
                <a:lnTo>
                  <a:pt x="3724" y="3012"/>
                </a:lnTo>
                <a:lnTo>
                  <a:pt x="3709" y="3010"/>
                </a:lnTo>
                <a:lnTo>
                  <a:pt x="3700" y="3009"/>
                </a:lnTo>
                <a:lnTo>
                  <a:pt x="3691" y="3007"/>
                </a:lnTo>
                <a:lnTo>
                  <a:pt x="3680" y="3003"/>
                </a:lnTo>
                <a:lnTo>
                  <a:pt x="3680" y="2998"/>
                </a:lnTo>
                <a:lnTo>
                  <a:pt x="3678" y="2992"/>
                </a:lnTo>
                <a:lnTo>
                  <a:pt x="3677" y="2989"/>
                </a:lnTo>
                <a:lnTo>
                  <a:pt x="3675" y="2987"/>
                </a:lnTo>
                <a:lnTo>
                  <a:pt x="3669" y="2985"/>
                </a:lnTo>
                <a:lnTo>
                  <a:pt x="3664" y="2985"/>
                </a:lnTo>
                <a:lnTo>
                  <a:pt x="3657" y="2983"/>
                </a:lnTo>
                <a:lnTo>
                  <a:pt x="3657" y="2980"/>
                </a:lnTo>
                <a:lnTo>
                  <a:pt x="3653" y="2980"/>
                </a:lnTo>
                <a:lnTo>
                  <a:pt x="3658" y="2996"/>
                </a:lnTo>
                <a:lnTo>
                  <a:pt x="3662" y="3012"/>
                </a:lnTo>
                <a:lnTo>
                  <a:pt x="3660" y="3027"/>
                </a:lnTo>
                <a:lnTo>
                  <a:pt x="3653" y="3030"/>
                </a:lnTo>
                <a:lnTo>
                  <a:pt x="3646" y="3034"/>
                </a:lnTo>
                <a:lnTo>
                  <a:pt x="3640" y="3040"/>
                </a:lnTo>
                <a:lnTo>
                  <a:pt x="3628" y="3036"/>
                </a:lnTo>
                <a:lnTo>
                  <a:pt x="3628" y="3016"/>
                </a:lnTo>
                <a:lnTo>
                  <a:pt x="3597" y="3010"/>
                </a:lnTo>
                <a:lnTo>
                  <a:pt x="3597" y="3030"/>
                </a:lnTo>
                <a:lnTo>
                  <a:pt x="3591" y="3034"/>
                </a:lnTo>
                <a:lnTo>
                  <a:pt x="3589" y="3036"/>
                </a:lnTo>
                <a:lnTo>
                  <a:pt x="3586" y="3036"/>
                </a:lnTo>
                <a:lnTo>
                  <a:pt x="3582" y="3038"/>
                </a:lnTo>
                <a:lnTo>
                  <a:pt x="3577" y="3040"/>
                </a:lnTo>
                <a:lnTo>
                  <a:pt x="3560" y="3032"/>
                </a:lnTo>
                <a:lnTo>
                  <a:pt x="3542" y="3029"/>
                </a:lnTo>
                <a:lnTo>
                  <a:pt x="3524" y="3027"/>
                </a:lnTo>
                <a:lnTo>
                  <a:pt x="3515" y="3009"/>
                </a:lnTo>
                <a:lnTo>
                  <a:pt x="3502" y="2994"/>
                </a:lnTo>
                <a:lnTo>
                  <a:pt x="3484" y="2983"/>
                </a:lnTo>
                <a:lnTo>
                  <a:pt x="3464" y="2983"/>
                </a:lnTo>
                <a:lnTo>
                  <a:pt x="3444" y="2954"/>
                </a:lnTo>
                <a:lnTo>
                  <a:pt x="3438" y="2956"/>
                </a:lnTo>
                <a:lnTo>
                  <a:pt x="3433" y="2958"/>
                </a:lnTo>
                <a:lnTo>
                  <a:pt x="3428" y="2958"/>
                </a:lnTo>
                <a:lnTo>
                  <a:pt x="3418" y="2958"/>
                </a:lnTo>
                <a:lnTo>
                  <a:pt x="3418" y="2954"/>
                </a:lnTo>
                <a:lnTo>
                  <a:pt x="3418" y="2952"/>
                </a:lnTo>
                <a:lnTo>
                  <a:pt x="3418" y="2950"/>
                </a:lnTo>
                <a:lnTo>
                  <a:pt x="3417" y="2949"/>
                </a:lnTo>
                <a:lnTo>
                  <a:pt x="3415" y="2947"/>
                </a:lnTo>
                <a:lnTo>
                  <a:pt x="3411" y="2949"/>
                </a:lnTo>
                <a:lnTo>
                  <a:pt x="3404" y="2952"/>
                </a:lnTo>
                <a:lnTo>
                  <a:pt x="3398" y="2954"/>
                </a:lnTo>
                <a:lnTo>
                  <a:pt x="3402" y="2958"/>
                </a:lnTo>
                <a:lnTo>
                  <a:pt x="3404" y="2961"/>
                </a:lnTo>
                <a:lnTo>
                  <a:pt x="3404" y="2963"/>
                </a:lnTo>
                <a:lnTo>
                  <a:pt x="3406" y="2967"/>
                </a:lnTo>
                <a:lnTo>
                  <a:pt x="3406" y="2972"/>
                </a:lnTo>
                <a:lnTo>
                  <a:pt x="3408" y="2978"/>
                </a:lnTo>
                <a:lnTo>
                  <a:pt x="3398" y="2978"/>
                </a:lnTo>
                <a:lnTo>
                  <a:pt x="3377" y="2987"/>
                </a:lnTo>
                <a:lnTo>
                  <a:pt x="3353" y="2990"/>
                </a:lnTo>
                <a:lnTo>
                  <a:pt x="3326" y="2989"/>
                </a:lnTo>
                <a:lnTo>
                  <a:pt x="3298" y="2983"/>
                </a:lnTo>
                <a:lnTo>
                  <a:pt x="3271" y="2978"/>
                </a:lnTo>
                <a:lnTo>
                  <a:pt x="3242" y="2974"/>
                </a:lnTo>
                <a:lnTo>
                  <a:pt x="3213" y="2974"/>
                </a:lnTo>
                <a:lnTo>
                  <a:pt x="3186" y="2981"/>
                </a:lnTo>
                <a:lnTo>
                  <a:pt x="3153" y="2992"/>
                </a:lnTo>
                <a:lnTo>
                  <a:pt x="3118" y="3007"/>
                </a:lnTo>
                <a:lnTo>
                  <a:pt x="3084" y="3021"/>
                </a:lnTo>
                <a:lnTo>
                  <a:pt x="3051" y="3040"/>
                </a:lnTo>
                <a:lnTo>
                  <a:pt x="3026" y="3060"/>
                </a:lnTo>
                <a:lnTo>
                  <a:pt x="3020" y="3067"/>
                </a:lnTo>
                <a:lnTo>
                  <a:pt x="3017" y="3078"/>
                </a:lnTo>
                <a:lnTo>
                  <a:pt x="3011" y="3090"/>
                </a:lnTo>
                <a:lnTo>
                  <a:pt x="3006" y="3098"/>
                </a:lnTo>
                <a:lnTo>
                  <a:pt x="2993" y="3107"/>
                </a:lnTo>
                <a:lnTo>
                  <a:pt x="2978" y="3112"/>
                </a:lnTo>
                <a:lnTo>
                  <a:pt x="2966" y="3121"/>
                </a:lnTo>
                <a:lnTo>
                  <a:pt x="2949" y="3121"/>
                </a:lnTo>
                <a:lnTo>
                  <a:pt x="2949" y="3134"/>
                </a:lnTo>
                <a:lnTo>
                  <a:pt x="2933" y="3140"/>
                </a:lnTo>
                <a:lnTo>
                  <a:pt x="2918" y="3147"/>
                </a:lnTo>
                <a:lnTo>
                  <a:pt x="2904" y="3152"/>
                </a:lnTo>
                <a:lnTo>
                  <a:pt x="2886" y="3156"/>
                </a:lnTo>
                <a:lnTo>
                  <a:pt x="2886" y="3152"/>
                </a:lnTo>
                <a:lnTo>
                  <a:pt x="2886" y="3149"/>
                </a:lnTo>
                <a:lnTo>
                  <a:pt x="2888" y="3147"/>
                </a:lnTo>
                <a:lnTo>
                  <a:pt x="2888" y="3145"/>
                </a:lnTo>
                <a:lnTo>
                  <a:pt x="2888" y="3143"/>
                </a:lnTo>
                <a:lnTo>
                  <a:pt x="2886" y="3141"/>
                </a:lnTo>
                <a:lnTo>
                  <a:pt x="2884" y="3140"/>
                </a:lnTo>
                <a:lnTo>
                  <a:pt x="2886" y="3140"/>
                </a:lnTo>
                <a:lnTo>
                  <a:pt x="2888" y="3134"/>
                </a:lnTo>
                <a:lnTo>
                  <a:pt x="2886" y="3129"/>
                </a:lnTo>
                <a:lnTo>
                  <a:pt x="2886" y="3123"/>
                </a:lnTo>
                <a:lnTo>
                  <a:pt x="2886" y="3121"/>
                </a:lnTo>
                <a:lnTo>
                  <a:pt x="2888" y="3121"/>
                </a:lnTo>
                <a:lnTo>
                  <a:pt x="2886" y="3121"/>
                </a:lnTo>
                <a:lnTo>
                  <a:pt x="2886" y="3123"/>
                </a:lnTo>
                <a:lnTo>
                  <a:pt x="2886" y="3123"/>
                </a:lnTo>
                <a:lnTo>
                  <a:pt x="2884" y="3127"/>
                </a:lnTo>
                <a:lnTo>
                  <a:pt x="2880" y="3129"/>
                </a:lnTo>
                <a:lnTo>
                  <a:pt x="2878" y="3132"/>
                </a:lnTo>
                <a:lnTo>
                  <a:pt x="2875" y="3134"/>
                </a:lnTo>
                <a:lnTo>
                  <a:pt x="2873" y="3136"/>
                </a:lnTo>
                <a:lnTo>
                  <a:pt x="2873" y="3138"/>
                </a:lnTo>
                <a:lnTo>
                  <a:pt x="2873" y="3138"/>
                </a:lnTo>
                <a:lnTo>
                  <a:pt x="2878" y="3138"/>
                </a:lnTo>
                <a:lnTo>
                  <a:pt x="2880" y="3138"/>
                </a:lnTo>
                <a:lnTo>
                  <a:pt x="2882" y="3140"/>
                </a:lnTo>
                <a:lnTo>
                  <a:pt x="2884" y="3140"/>
                </a:lnTo>
                <a:lnTo>
                  <a:pt x="2884" y="3140"/>
                </a:lnTo>
                <a:lnTo>
                  <a:pt x="2880" y="3147"/>
                </a:lnTo>
                <a:lnTo>
                  <a:pt x="2875" y="3156"/>
                </a:lnTo>
                <a:lnTo>
                  <a:pt x="2873" y="3165"/>
                </a:lnTo>
                <a:lnTo>
                  <a:pt x="2869" y="3167"/>
                </a:lnTo>
                <a:lnTo>
                  <a:pt x="2866" y="3169"/>
                </a:lnTo>
                <a:lnTo>
                  <a:pt x="2864" y="3167"/>
                </a:lnTo>
                <a:lnTo>
                  <a:pt x="2862" y="3167"/>
                </a:lnTo>
                <a:lnTo>
                  <a:pt x="2860" y="3165"/>
                </a:lnTo>
                <a:lnTo>
                  <a:pt x="2860" y="3163"/>
                </a:lnTo>
                <a:lnTo>
                  <a:pt x="2858" y="3161"/>
                </a:lnTo>
                <a:lnTo>
                  <a:pt x="2855" y="3160"/>
                </a:lnTo>
                <a:lnTo>
                  <a:pt x="2851" y="3158"/>
                </a:lnTo>
                <a:lnTo>
                  <a:pt x="2846" y="3156"/>
                </a:lnTo>
                <a:lnTo>
                  <a:pt x="2844" y="3165"/>
                </a:lnTo>
                <a:lnTo>
                  <a:pt x="2842" y="3172"/>
                </a:lnTo>
                <a:lnTo>
                  <a:pt x="2838" y="3178"/>
                </a:lnTo>
                <a:lnTo>
                  <a:pt x="2835" y="3181"/>
                </a:lnTo>
                <a:lnTo>
                  <a:pt x="2828" y="3183"/>
                </a:lnTo>
                <a:lnTo>
                  <a:pt x="2817" y="3183"/>
                </a:lnTo>
                <a:lnTo>
                  <a:pt x="2817" y="3203"/>
                </a:lnTo>
                <a:lnTo>
                  <a:pt x="2813" y="3209"/>
                </a:lnTo>
                <a:lnTo>
                  <a:pt x="2808" y="3212"/>
                </a:lnTo>
                <a:lnTo>
                  <a:pt x="2804" y="3218"/>
                </a:lnTo>
                <a:lnTo>
                  <a:pt x="2800" y="3223"/>
                </a:lnTo>
                <a:lnTo>
                  <a:pt x="2793" y="3227"/>
                </a:lnTo>
                <a:lnTo>
                  <a:pt x="2791" y="3227"/>
                </a:lnTo>
                <a:lnTo>
                  <a:pt x="2789" y="3227"/>
                </a:lnTo>
                <a:lnTo>
                  <a:pt x="2786" y="3225"/>
                </a:lnTo>
                <a:lnTo>
                  <a:pt x="2782" y="3225"/>
                </a:lnTo>
                <a:lnTo>
                  <a:pt x="2777" y="3223"/>
                </a:lnTo>
                <a:lnTo>
                  <a:pt x="2777" y="3227"/>
                </a:lnTo>
                <a:lnTo>
                  <a:pt x="2782" y="3238"/>
                </a:lnTo>
                <a:lnTo>
                  <a:pt x="2784" y="3250"/>
                </a:lnTo>
                <a:lnTo>
                  <a:pt x="2784" y="3269"/>
                </a:lnTo>
                <a:lnTo>
                  <a:pt x="2780" y="3287"/>
                </a:lnTo>
                <a:lnTo>
                  <a:pt x="2775" y="3303"/>
                </a:lnTo>
                <a:lnTo>
                  <a:pt x="2769" y="3318"/>
                </a:lnTo>
                <a:lnTo>
                  <a:pt x="2769" y="3320"/>
                </a:lnTo>
                <a:lnTo>
                  <a:pt x="2768" y="3321"/>
                </a:lnTo>
                <a:lnTo>
                  <a:pt x="2764" y="3325"/>
                </a:lnTo>
                <a:lnTo>
                  <a:pt x="2762" y="3330"/>
                </a:lnTo>
                <a:lnTo>
                  <a:pt x="2758" y="3334"/>
                </a:lnTo>
                <a:lnTo>
                  <a:pt x="2757" y="3338"/>
                </a:lnTo>
                <a:lnTo>
                  <a:pt x="2755" y="3340"/>
                </a:lnTo>
                <a:lnTo>
                  <a:pt x="2753" y="3341"/>
                </a:lnTo>
                <a:lnTo>
                  <a:pt x="2762" y="3354"/>
                </a:lnTo>
                <a:lnTo>
                  <a:pt x="2769" y="3374"/>
                </a:lnTo>
                <a:lnTo>
                  <a:pt x="2777" y="3398"/>
                </a:lnTo>
                <a:lnTo>
                  <a:pt x="2782" y="3421"/>
                </a:lnTo>
                <a:lnTo>
                  <a:pt x="2788" y="3443"/>
                </a:lnTo>
                <a:lnTo>
                  <a:pt x="2793" y="3460"/>
                </a:lnTo>
                <a:lnTo>
                  <a:pt x="2798" y="3467"/>
                </a:lnTo>
                <a:lnTo>
                  <a:pt x="2804" y="3470"/>
                </a:lnTo>
                <a:lnTo>
                  <a:pt x="2809" y="3474"/>
                </a:lnTo>
                <a:lnTo>
                  <a:pt x="2815" y="3480"/>
                </a:lnTo>
                <a:lnTo>
                  <a:pt x="2818" y="3492"/>
                </a:lnTo>
                <a:lnTo>
                  <a:pt x="2813" y="3492"/>
                </a:lnTo>
                <a:lnTo>
                  <a:pt x="2813" y="3496"/>
                </a:lnTo>
                <a:lnTo>
                  <a:pt x="2798" y="3498"/>
                </a:lnTo>
                <a:lnTo>
                  <a:pt x="2788" y="3500"/>
                </a:lnTo>
                <a:lnTo>
                  <a:pt x="2777" y="3501"/>
                </a:lnTo>
                <a:lnTo>
                  <a:pt x="2762" y="3503"/>
                </a:lnTo>
                <a:lnTo>
                  <a:pt x="2749" y="3489"/>
                </a:lnTo>
                <a:lnTo>
                  <a:pt x="2737" y="3483"/>
                </a:lnTo>
                <a:lnTo>
                  <a:pt x="2722" y="3481"/>
                </a:lnTo>
                <a:lnTo>
                  <a:pt x="2708" y="3481"/>
                </a:lnTo>
                <a:lnTo>
                  <a:pt x="2689" y="3480"/>
                </a:lnTo>
                <a:lnTo>
                  <a:pt x="2669" y="3474"/>
                </a:lnTo>
                <a:lnTo>
                  <a:pt x="2666" y="3472"/>
                </a:lnTo>
                <a:lnTo>
                  <a:pt x="2662" y="3469"/>
                </a:lnTo>
                <a:lnTo>
                  <a:pt x="2660" y="3465"/>
                </a:lnTo>
                <a:lnTo>
                  <a:pt x="2658" y="3461"/>
                </a:lnTo>
                <a:lnTo>
                  <a:pt x="2657" y="3458"/>
                </a:lnTo>
                <a:lnTo>
                  <a:pt x="2653" y="3454"/>
                </a:lnTo>
                <a:lnTo>
                  <a:pt x="2618" y="3450"/>
                </a:lnTo>
                <a:lnTo>
                  <a:pt x="2615" y="3449"/>
                </a:lnTo>
                <a:lnTo>
                  <a:pt x="2615" y="3445"/>
                </a:lnTo>
                <a:lnTo>
                  <a:pt x="2613" y="3441"/>
                </a:lnTo>
                <a:lnTo>
                  <a:pt x="2611" y="3438"/>
                </a:lnTo>
                <a:lnTo>
                  <a:pt x="2609" y="3434"/>
                </a:lnTo>
                <a:lnTo>
                  <a:pt x="2562" y="3427"/>
                </a:lnTo>
                <a:lnTo>
                  <a:pt x="2558" y="3403"/>
                </a:lnTo>
                <a:lnTo>
                  <a:pt x="2551" y="3380"/>
                </a:lnTo>
                <a:lnTo>
                  <a:pt x="2538" y="3356"/>
                </a:lnTo>
                <a:lnTo>
                  <a:pt x="2528" y="3334"/>
                </a:lnTo>
                <a:lnTo>
                  <a:pt x="2517" y="3309"/>
                </a:lnTo>
                <a:lnTo>
                  <a:pt x="2509" y="3280"/>
                </a:lnTo>
                <a:lnTo>
                  <a:pt x="2506" y="3249"/>
                </a:lnTo>
                <a:lnTo>
                  <a:pt x="2484" y="3236"/>
                </a:lnTo>
                <a:lnTo>
                  <a:pt x="2464" y="3214"/>
                </a:lnTo>
                <a:lnTo>
                  <a:pt x="2442" y="3185"/>
                </a:lnTo>
                <a:lnTo>
                  <a:pt x="2422" y="3152"/>
                </a:lnTo>
                <a:lnTo>
                  <a:pt x="2404" y="3120"/>
                </a:lnTo>
                <a:lnTo>
                  <a:pt x="2389" y="3090"/>
                </a:lnTo>
                <a:lnTo>
                  <a:pt x="2377" y="3065"/>
                </a:lnTo>
                <a:lnTo>
                  <a:pt x="2364" y="3041"/>
                </a:lnTo>
                <a:lnTo>
                  <a:pt x="2348" y="3014"/>
                </a:lnTo>
                <a:lnTo>
                  <a:pt x="2324" y="2990"/>
                </a:lnTo>
                <a:lnTo>
                  <a:pt x="2300" y="2972"/>
                </a:lnTo>
                <a:lnTo>
                  <a:pt x="2273" y="2961"/>
                </a:lnTo>
                <a:lnTo>
                  <a:pt x="2273" y="2947"/>
                </a:lnTo>
                <a:lnTo>
                  <a:pt x="2269" y="2943"/>
                </a:lnTo>
                <a:lnTo>
                  <a:pt x="2266" y="2940"/>
                </a:lnTo>
                <a:lnTo>
                  <a:pt x="2264" y="2936"/>
                </a:lnTo>
                <a:lnTo>
                  <a:pt x="2260" y="2930"/>
                </a:lnTo>
                <a:lnTo>
                  <a:pt x="2242" y="2934"/>
                </a:lnTo>
                <a:lnTo>
                  <a:pt x="2217" y="2934"/>
                </a:lnTo>
                <a:lnTo>
                  <a:pt x="2189" y="2930"/>
                </a:lnTo>
                <a:lnTo>
                  <a:pt x="2188" y="2929"/>
                </a:lnTo>
                <a:lnTo>
                  <a:pt x="2184" y="2927"/>
                </a:lnTo>
                <a:lnTo>
                  <a:pt x="2182" y="2923"/>
                </a:lnTo>
                <a:lnTo>
                  <a:pt x="2178" y="2921"/>
                </a:lnTo>
                <a:lnTo>
                  <a:pt x="2175" y="2920"/>
                </a:lnTo>
                <a:lnTo>
                  <a:pt x="2173" y="2918"/>
                </a:lnTo>
                <a:lnTo>
                  <a:pt x="2168" y="2920"/>
                </a:lnTo>
                <a:lnTo>
                  <a:pt x="2155" y="2923"/>
                </a:lnTo>
                <a:lnTo>
                  <a:pt x="2140" y="2927"/>
                </a:lnTo>
                <a:lnTo>
                  <a:pt x="2126" y="2929"/>
                </a:lnTo>
                <a:lnTo>
                  <a:pt x="2117" y="2947"/>
                </a:lnTo>
                <a:lnTo>
                  <a:pt x="2108" y="2965"/>
                </a:lnTo>
                <a:lnTo>
                  <a:pt x="2098" y="2983"/>
                </a:lnTo>
                <a:lnTo>
                  <a:pt x="2093" y="3005"/>
                </a:lnTo>
                <a:lnTo>
                  <a:pt x="2082" y="3005"/>
                </a:lnTo>
                <a:lnTo>
                  <a:pt x="2077" y="3016"/>
                </a:lnTo>
                <a:lnTo>
                  <a:pt x="2068" y="3023"/>
                </a:lnTo>
                <a:lnTo>
                  <a:pt x="2055" y="3027"/>
                </a:lnTo>
                <a:lnTo>
                  <a:pt x="2038" y="3027"/>
                </a:lnTo>
                <a:lnTo>
                  <a:pt x="2020" y="3014"/>
                </a:lnTo>
                <a:lnTo>
                  <a:pt x="1998" y="3000"/>
                </a:lnTo>
                <a:lnTo>
                  <a:pt x="1973" y="2985"/>
                </a:lnTo>
                <a:lnTo>
                  <a:pt x="1948" y="2969"/>
                </a:lnTo>
                <a:lnTo>
                  <a:pt x="1924" y="2954"/>
                </a:lnTo>
                <a:lnTo>
                  <a:pt x="1906" y="2938"/>
                </a:lnTo>
                <a:lnTo>
                  <a:pt x="1893" y="2923"/>
                </a:lnTo>
                <a:lnTo>
                  <a:pt x="1884" y="2901"/>
                </a:lnTo>
                <a:lnTo>
                  <a:pt x="1878" y="2876"/>
                </a:lnTo>
                <a:lnTo>
                  <a:pt x="1875" y="2849"/>
                </a:lnTo>
                <a:lnTo>
                  <a:pt x="1869" y="2823"/>
                </a:lnTo>
                <a:lnTo>
                  <a:pt x="1862" y="2800"/>
                </a:lnTo>
                <a:lnTo>
                  <a:pt x="1849" y="2781"/>
                </a:lnTo>
                <a:lnTo>
                  <a:pt x="1846" y="2778"/>
                </a:lnTo>
                <a:lnTo>
                  <a:pt x="1844" y="2776"/>
                </a:lnTo>
                <a:lnTo>
                  <a:pt x="1842" y="2776"/>
                </a:lnTo>
                <a:lnTo>
                  <a:pt x="1840" y="2774"/>
                </a:lnTo>
                <a:lnTo>
                  <a:pt x="1838" y="2774"/>
                </a:lnTo>
                <a:lnTo>
                  <a:pt x="1837" y="2774"/>
                </a:lnTo>
                <a:lnTo>
                  <a:pt x="1833" y="2772"/>
                </a:lnTo>
                <a:lnTo>
                  <a:pt x="1829" y="2769"/>
                </a:lnTo>
                <a:lnTo>
                  <a:pt x="1813" y="2749"/>
                </a:lnTo>
                <a:lnTo>
                  <a:pt x="1800" y="2725"/>
                </a:lnTo>
                <a:lnTo>
                  <a:pt x="1786" y="2701"/>
                </a:lnTo>
                <a:lnTo>
                  <a:pt x="1737" y="2665"/>
                </a:lnTo>
                <a:lnTo>
                  <a:pt x="1733" y="2649"/>
                </a:lnTo>
                <a:lnTo>
                  <a:pt x="1729" y="2634"/>
                </a:lnTo>
                <a:lnTo>
                  <a:pt x="1677" y="2627"/>
                </a:lnTo>
                <a:lnTo>
                  <a:pt x="1618" y="2620"/>
                </a:lnTo>
                <a:lnTo>
                  <a:pt x="1562" y="2612"/>
                </a:lnTo>
                <a:lnTo>
                  <a:pt x="1509" y="2605"/>
                </a:lnTo>
                <a:lnTo>
                  <a:pt x="1506" y="2656"/>
                </a:lnTo>
                <a:lnTo>
                  <a:pt x="1495" y="2661"/>
                </a:lnTo>
                <a:lnTo>
                  <a:pt x="1482" y="2663"/>
                </a:lnTo>
                <a:lnTo>
                  <a:pt x="1466" y="2663"/>
                </a:lnTo>
                <a:lnTo>
                  <a:pt x="1448" y="2656"/>
                </a:lnTo>
                <a:lnTo>
                  <a:pt x="1426" y="2654"/>
                </a:lnTo>
                <a:lnTo>
                  <a:pt x="1402" y="2654"/>
                </a:lnTo>
                <a:lnTo>
                  <a:pt x="1378" y="2652"/>
                </a:lnTo>
                <a:lnTo>
                  <a:pt x="1333" y="2643"/>
                </a:lnTo>
                <a:lnTo>
                  <a:pt x="1286" y="2640"/>
                </a:lnTo>
                <a:lnTo>
                  <a:pt x="1238" y="2636"/>
                </a:lnTo>
                <a:lnTo>
                  <a:pt x="1191" y="2627"/>
                </a:lnTo>
                <a:lnTo>
                  <a:pt x="1164" y="2618"/>
                </a:lnTo>
                <a:lnTo>
                  <a:pt x="1140" y="2603"/>
                </a:lnTo>
                <a:lnTo>
                  <a:pt x="1117" y="2589"/>
                </a:lnTo>
                <a:lnTo>
                  <a:pt x="1095" y="2574"/>
                </a:lnTo>
                <a:lnTo>
                  <a:pt x="1044" y="2543"/>
                </a:lnTo>
                <a:lnTo>
                  <a:pt x="997" y="2514"/>
                </a:lnTo>
                <a:lnTo>
                  <a:pt x="949" y="2487"/>
                </a:lnTo>
                <a:lnTo>
                  <a:pt x="900" y="2454"/>
                </a:lnTo>
                <a:lnTo>
                  <a:pt x="884" y="2447"/>
                </a:lnTo>
                <a:lnTo>
                  <a:pt x="868" y="2441"/>
                </a:lnTo>
                <a:lnTo>
                  <a:pt x="851" y="2434"/>
                </a:lnTo>
                <a:lnTo>
                  <a:pt x="837" y="2429"/>
                </a:lnTo>
                <a:lnTo>
                  <a:pt x="822" y="2420"/>
                </a:lnTo>
                <a:lnTo>
                  <a:pt x="813" y="2407"/>
                </a:lnTo>
                <a:lnTo>
                  <a:pt x="808" y="2390"/>
                </a:lnTo>
                <a:lnTo>
                  <a:pt x="811" y="2389"/>
                </a:lnTo>
                <a:lnTo>
                  <a:pt x="811" y="2387"/>
                </a:lnTo>
                <a:lnTo>
                  <a:pt x="813" y="2385"/>
                </a:lnTo>
                <a:lnTo>
                  <a:pt x="815" y="2383"/>
                </a:lnTo>
                <a:lnTo>
                  <a:pt x="780" y="2383"/>
                </a:lnTo>
                <a:lnTo>
                  <a:pt x="766" y="2378"/>
                </a:lnTo>
                <a:lnTo>
                  <a:pt x="740" y="2372"/>
                </a:lnTo>
                <a:lnTo>
                  <a:pt x="709" y="2369"/>
                </a:lnTo>
                <a:lnTo>
                  <a:pt x="675" y="2365"/>
                </a:lnTo>
                <a:lnTo>
                  <a:pt x="638" y="2363"/>
                </a:lnTo>
                <a:lnTo>
                  <a:pt x="606" y="2360"/>
                </a:lnTo>
                <a:lnTo>
                  <a:pt x="577" y="2358"/>
                </a:lnTo>
                <a:lnTo>
                  <a:pt x="557" y="2358"/>
                </a:lnTo>
                <a:lnTo>
                  <a:pt x="553" y="2352"/>
                </a:lnTo>
                <a:lnTo>
                  <a:pt x="551" y="2350"/>
                </a:lnTo>
                <a:lnTo>
                  <a:pt x="549" y="2347"/>
                </a:lnTo>
                <a:lnTo>
                  <a:pt x="548" y="2343"/>
                </a:lnTo>
                <a:lnTo>
                  <a:pt x="546" y="2338"/>
                </a:lnTo>
                <a:lnTo>
                  <a:pt x="546" y="2330"/>
                </a:lnTo>
                <a:lnTo>
                  <a:pt x="540" y="2318"/>
                </a:lnTo>
                <a:lnTo>
                  <a:pt x="540" y="2303"/>
                </a:lnTo>
                <a:lnTo>
                  <a:pt x="542" y="2287"/>
                </a:lnTo>
                <a:lnTo>
                  <a:pt x="542" y="2270"/>
                </a:lnTo>
                <a:lnTo>
                  <a:pt x="540" y="2254"/>
                </a:lnTo>
                <a:lnTo>
                  <a:pt x="535" y="2243"/>
                </a:lnTo>
                <a:lnTo>
                  <a:pt x="522" y="2227"/>
                </a:lnTo>
                <a:lnTo>
                  <a:pt x="508" y="2209"/>
                </a:lnTo>
                <a:lnTo>
                  <a:pt x="491" y="2189"/>
                </a:lnTo>
                <a:lnTo>
                  <a:pt x="475" y="2172"/>
                </a:lnTo>
                <a:lnTo>
                  <a:pt x="462" y="2160"/>
                </a:lnTo>
                <a:lnTo>
                  <a:pt x="451" y="2150"/>
                </a:lnTo>
                <a:lnTo>
                  <a:pt x="448" y="2150"/>
                </a:lnTo>
                <a:lnTo>
                  <a:pt x="440" y="2149"/>
                </a:lnTo>
                <a:lnTo>
                  <a:pt x="433" y="2149"/>
                </a:lnTo>
                <a:lnTo>
                  <a:pt x="424" y="2147"/>
                </a:lnTo>
                <a:lnTo>
                  <a:pt x="424" y="2130"/>
                </a:lnTo>
                <a:lnTo>
                  <a:pt x="422" y="2112"/>
                </a:lnTo>
                <a:lnTo>
                  <a:pt x="422" y="2092"/>
                </a:lnTo>
                <a:lnTo>
                  <a:pt x="420" y="2080"/>
                </a:lnTo>
                <a:lnTo>
                  <a:pt x="400" y="2074"/>
                </a:lnTo>
                <a:lnTo>
                  <a:pt x="378" y="2067"/>
                </a:lnTo>
                <a:lnTo>
                  <a:pt x="358" y="2058"/>
                </a:lnTo>
                <a:lnTo>
                  <a:pt x="344" y="2047"/>
                </a:lnTo>
                <a:lnTo>
                  <a:pt x="338" y="2038"/>
                </a:lnTo>
                <a:lnTo>
                  <a:pt x="335" y="2027"/>
                </a:lnTo>
                <a:lnTo>
                  <a:pt x="331" y="2018"/>
                </a:lnTo>
                <a:lnTo>
                  <a:pt x="326" y="2007"/>
                </a:lnTo>
                <a:lnTo>
                  <a:pt x="317" y="2000"/>
                </a:lnTo>
                <a:lnTo>
                  <a:pt x="297" y="1994"/>
                </a:lnTo>
                <a:lnTo>
                  <a:pt x="277" y="1989"/>
                </a:lnTo>
                <a:lnTo>
                  <a:pt x="257" y="1983"/>
                </a:lnTo>
                <a:lnTo>
                  <a:pt x="237" y="1976"/>
                </a:lnTo>
                <a:lnTo>
                  <a:pt x="220" y="1965"/>
                </a:lnTo>
                <a:lnTo>
                  <a:pt x="209" y="1950"/>
                </a:lnTo>
                <a:lnTo>
                  <a:pt x="204" y="1932"/>
                </a:lnTo>
                <a:lnTo>
                  <a:pt x="209" y="1923"/>
                </a:lnTo>
                <a:lnTo>
                  <a:pt x="215" y="1907"/>
                </a:lnTo>
                <a:lnTo>
                  <a:pt x="220" y="1889"/>
                </a:lnTo>
                <a:lnTo>
                  <a:pt x="224" y="1872"/>
                </a:lnTo>
                <a:lnTo>
                  <a:pt x="209" y="1865"/>
                </a:lnTo>
                <a:lnTo>
                  <a:pt x="204" y="1858"/>
                </a:lnTo>
                <a:lnTo>
                  <a:pt x="202" y="1852"/>
                </a:lnTo>
                <a:lnTo>
                  <a:pt x="202" y="1847"/>
                </a:lnTo>
                <a:lnTo>
                  <a:pt x="206" y="1841"/>
                </a:lnTo>
                <a:lnTo>
                  <a:pt x="206" y="1834"/>
                </a:lnTo>
                <a:lnTo>
                  <a:pt x="202" y="1825"/>
                </a:lnTo>
                <a:lnTo>
                  <a:pt x="193" y="1810"/>
                </a:lnTo>
                <a:lnTo>
                  <a:pt x="180" y="1796"/>
                </a:lnTo>
                <a:lnTo>
                  <a:pt x="171" y="1781"/>
                </a:lnTo>
                <a:lnTo>
                  <a:pt x="157" y="1760"/>
                </a:lnTo>
                <a:lnTo>
                  <a:pt x="140" y="1740"/>
                </a:lnTo>
                <a:lnTo>
                  <a:pt x="126" y="1718"/>
                </a:lnTo>
                <a:lnTo>
                  <a:pt x="118" y="1709"/>
                </a:lnTo>
                <a:lnTo>
                  <a:pt x="111" y="1700"/>
                </a:lnTo>
                <a:lnTo>
                  <a:pt x="106" y="1685"/>
                </a:lnTo>
                <a:lnTo>
                  <a:pt x="109" y="1676"/>
                </a:lnTo>
                <a:lnTo>
                  <a:pt x="109" y="1663"/>
                </a:lnTo>
                <a:lnTo>
                  <a:pt x="113" y="1650"/>
                </a:lnTo>
                <a:lnTo>
                  <a:pt x="117" y="1647"/>
                </a:lnTo>
                <a:lnTo>
                  <a:pt x="118" y="1645"/>
                </a:lnTo>
                <a:lnTo>
                  <a:pt x="124" y="1643"/>
                </a:lnTo>
                <a:lnTo>
                  <a:pt x="128" y="1641"/>
                </a:lnTo>
                <a:lnTo>
                  <a:pt x="131" y="1638"/>
                </a:lnTo>
                <a:lnTo>
                  <a:pt x="131" y="1638"/>
                </a:lnTo>
                <a:lnTo>
                  <a:pt x="133" y="1638"/>
                </a:lnTo>
                <a:lnTo>
                  <a:pt x="133" y="1641"/>
                </a:lnTo>
                <a:lnTo>
                  <a:pt x="133" y="1643"/>
                </a:lnTo>
                <a:lnTo>
                  <a:pt x="135" y="1641"/>
                </a:lnTo>
                <a:lnTo>
                  <a:pt x="135" y="1640"/>
                </a:lnTo>
                <a:lnTo>
                  <a:pt x="135" y="1638"/>
                </a:lnTo>
                <a:lnTo>
                  <a:pt x="135" y="1636"/>
                </a:lnTo>
                <a:lnTo>
                  <a:pt x="133" y="1634"/>
                </a:lnTo>
                <a:lnTo>
                  <a:pt x="133" y="1634"/>
                </a:lnTo>
                <a:lnTo>
                  <a:pt x="131" y="1638"/>
                </a:lnTo>
                <a:lnTo>
                  <a:pt x="113" y="1634"/>
                </a:lnTo>
                <a:lnTo>
                  <a:pt x="106" y="1623"/>
                </a:lnTo>
                <a:lnTo>
                  <a:pt x="98" y="1612"/>
                </a:lnTo>
                <a:lnTo>
                  <a:pt x="93" y="1601"/>
                </a:lnTo>
                <a:lnTo>
                  <a:pt x="88" y="1589"/>
                </a:lnTo>
                <a:lnTo>
                  <a:pt x="84" y="1570"/>
                </a:lnTo>
                <a:lnTo>
                  <a:pt x="91" y="1561"/>
                </a:lnTo>
                <a:lnTo>
                  <a:pt x="91" y="1556"/>
                </a:lnTo>
                <a:lnTo>
                  <a:pt x="88" y="1549"/>
                </a:lnTo>
                <a:lnTo>
                  <a:pt x="84" y="1541"/>
                </a:lnTo>
                <a:lnTo>
                  <a:pt x="84" y="1530"/>
                </a:lnTo>
                <a:lnTo>
                  <a:pt x="88" y="1523"/>
                </a:lnTo>
                <a:lnTo>
                  <a:pt x="93" y="1512"/>
                </a:lnTo>
                <a:lnTo>
                  <a:pt x="97" y="1500"/>
                </a:lnTo>
                <a:lnTo>
                  <a:pt x="80" y="1487"/>
                </a:lnTo>
                <a:lnTo>
                  <a:pt x="71" y="1467"/>
                </a:lnTo>
                <a:lnTo>
                  <a:pt x="66" y="1467"/>
                </a:lnTo>
                <a:lnTo>
                  <a:pt x="62" y="1469"/>
                </a:lnTo>
                <a:lnTo>
                  <a:pt x="60" y="1469"/>
                </a:lnTo>
                <a:lnTo>
                  <a:pt x="58" y="1469"/>
                </a:lnTo>
                <a:lnTo>
                  <a:pt x="57" y="1467"/>
                </a:lnTo>
                <a:lnTo>
                  <a:pt x="57" y="1463"/>
                </a:lnTo>
                <a:lnTo>
                  <a:pt x="57" y="1458"/>
                </a:lnTo>
                <a:lnTo>
                  <a:pt x="55" y="1450"/>
                </a:lnTo>
                <a:lnTo>
                  <a:pt x="60" y="1436"/>
                </a:lnTo>
                <a:lnTo>
                  <a:pt x="58" y="1416"/>
                </a:lnTo>
                <a:lnTo>
                  <a:pt x="51" y="1396"/>
                </a:lnTo>
                <a:lnTo>
                  <a:pt x="38" y="1376"/>
                </a:lnTo>
                <a:lnTo>
                  <a:pt x="28" y="1356"/>
                </a:lnTo>
                <a:lnTo>
                  <a:pt x="17" y="1340"/>
                </a:lnTo>
                <a:lnTo>
                  <a:pt x="11" y="1323"/>
                </a:lnTo>
                <a:lnTo>
                  <a:pt x="11" y="1316"/>
                </a:lnTo>
                <a:lnTo>
                  <a:pt x="11" y="1312"/>
                </a:lnTo>
                <a:lnTo>
                  <a:pt x="13" y="1309"/>
                </a:lnTo>
                <a:lnTo>
                  <a:pt x="13" y="1309"/>
                </a:lnTo>
                <a:lnTo>
                  <a:pt x="15" y="1307"/>
                </a:lnTo>
                <a:lnTo>
                  <a:pt x="17" y="1305"/>
                </a:lnTo>
                <a:lnTo>
                  <a:pt x="18" y="1303"/>
                </a:lnTo>
                <a:lnTo>
                  <a:pt x="13" y="1252"/>
                </a:lnTo>
                <a:lnTo>
                  <a:pt x="18" y="1245"/>
                </a:lnTo>
                <a:lnTo>
                  <a:pt x="26" y="1236"/>
                </a:lnTo>
                <a:lnTo>
                  <a:pt x="31" y="1225"/>
                </a:lnTo>
                <a:lnTo>
                  <a:pt x="33" y="1212"/>
                </a:lnTo>
                <a:lnTo>
                  <a:pt x="29" y="1194"/>
                </a:lnTo>
                <a:lnTo>
                  <a:pt x="24" y="1176"/>
                </a:lnTo>
                <a:lnTo>
                  <a:pt x="17" y="1160"/>
                </a:lnTo>
                <a:lnTo>
                  <a:pt x="9" y="1141"/>
                </a:lnTo>
                <a:lnTo>
                  <a:pt x="2" y="1120"/>
                </a:lnTo>
                <a:lnTo>
                  <a:pt x="0" y="1092"/>
                </a:lnTo>
                <a:lnTo>
                  <a:pt x="15" y="1076"/>
                </a:lnTo>
                <a:lnTo>
                  <a:pt x="33" y="1052"/>
                </a:lnTo>
                <a:lnTo>
                  <a:pt x="49" y="1027"/>
                </a:lnTo>
                <a:lnTo>
                  <a:pt x="62" y="1000"/>
                </a:lnTo>
                <a:lnTo>
                  <a:pt x="71" y="978"/>
                </a:lnTo>
                <a:lnTo>
                  <a:pt x="75" y="965"/>
                </a:lnTo>
                <a:lnTo>
                  <a:pt x="80" y="954"/>
                </a:lnTo>
                <a:lnTo>
                  <a:pt x="82" y="945"/>
                </a:lnTo>
                <a:lnTo>
                  <a:pt x="82" y="940"/>
                </a:lnTo>
                <a:lnTo>
                  <a:pt x="82" y="934"/>
                </a:lnTo>
                <a:lnTo>
                  <a:pt x="84" y="929"/>
                </a:lnTo>
                <a:lnTo>
                  <a:pt x="88" y="925"/>
                </a:lnTo>
                <a:lnTo>
                  <a:pt x="89" y="921"/>
                </a:lnTo>
                <a:lnTo>
                  <a:pt x="89" y="918"/>
                </a:lnTo>
                <a:lnTo>
                  <a:pt x="91" y="912"/>
                </a:lnTo>
                <a:lnTo>
                  <a:pt x="89" y="907"/>
                </a:lnTo>
                <a:lnTo>
                  <a:pt x="89" y="905"/>
                </a:lnTo>
                <a:lnTo>
                  <a:pt x="88" y="901"/>
                </a:lnTo>
                <a:lnTo>
                  <a:pt x="84" y="900"/>
                </a:lnTo>
                <a:lnTo>
                  <a:pt x="82" y="896"/>
                </a:lnTo>
                <a:lnTo>
                  <a:pt x="82" y="894"/>
                </a:lnTo>
                <a:lnTo>
                  <a:pt x="82" y="876"/>
                </a:lnTo>
                <a:lnTo>
                  <a:pt x="88" y="860"/>
                </a:lnTo>
                <a:lnTo>
                  <a:pt x="98" y="841"/>
                </a:lnTo>
                <a:lnTo>
                  <a:pt x="108" y="829"/>
                </a:lnTo>
                <a:lnTo>
                  <a:pt x="113" y="818"/>
                </a:lnTo>
                <a:lnTo>
                  <a:pt x="109" y="765"/>
                </a:lnTo>
                <a:lnTo>
                  <a:pt x="111" y="765"/>
                </a:lnTo>
                <a:lnTo>
                  <a:pt x="115" y="763"/>
                </a:lnTo>
                <a:lnTo>
                  <a:pt x="118" y="761"/>
                </a:lnTo>
                <a:lnTo>
                  <a:pt x="122" y="760"/>
                </a:lnTo>
                <a:lnTo>
                  <a:pt x="124" y="758"/>
                </a:lnTo>
                <a:lnTo>
                  <a:pt x="137" y="734"/>
                </a:lnTo>
                <a:lnTo>
                  <a:pt x="144" y="705"/>
                </a:lnTo>
                <a:lnTo>
                  <a:pt x="157" y="705"/>
                </a:lnTo>
                <a:lnTo>
                  <a:pt x="168" y="678"/>
                </a:lnTo>
                <a:lnTo>
                  <a:pt x="184" y="649"/>
                </a:lnTo>
                <a:lnTo>
                  <a:pt x="198" y="621"/>
                </a:lnTo>
                <a:lnTo>
                  <a:pt x="206" y="581"/>
                </a:lnTo>
                <a:lnTo>
                  <a:pt x="218" y="578"/>
                </a:lnTo>
                <a:lnTo>
                  <a:pt x="222" y="560"/>
                </a:lnTo>
                <a:lnTo>
                  <a:pt x="222" y="540"/>
                </a:lnTo>
                <a:lnTo>
                  <a:pt x="226" y="521"/>
                </a:lnTo>
                <a:lnTo>
                  <a:pt x="235" y="505"/>
                </a:lnTo>
                <a:lnTo>
                  <a:pt x="248" y="485"/>
                </a:lnTo>
                <a:lnTo>
                  <a:pt x="257" y="465"/>
                </a:lnTo>
                <a:lnTo>
                  <a:pt x="264" y="438"/>
                </a:lnTo>
                <a:lnTo>
                  <a:pt x="264" y="410"/>
                </a:lnTo>
                <a:lnTo>
                  <a:pt x="266" y="383"/>
                </a:lnTo>
                <a:lnTo>
                  <a:pt x="269" y="358"/>
                </a:lnTo>
                <a:lnTo>
                  <a:pt x="280" y="334"/>
                </a:lnTo>
                <a:lnTo>
                  <a:pt x="268" y="334"/>
                </a:lnTo>
                <a:lnTo>
                  <a:pt x="269" y="312"/>
                </a:lnTo>
                <a:lnTo>
                  <a:pt x="273" y="294"/>
                </a:lnTo>
                <a:lnTo>
                  <a:pt x="280" y="278"/>
                </a:lnTo>
                <a:lnTo>
                  <a:pt x="291" y="281"/>
                </a:lnTo>
                <a:lnTo>
                  <a:pt x="286" y="263"/>
                </a:lnTo>
                <a:lnTo>
                  <a:pt x="284" y="241"/>
                </a:lnTo>
                <a:lnTo>
                  <a:pt x="284" y="218"/>
                </a:lnTo>
                <a:lnTo>
                  <a:pt x="286" y="194"/>
                </a:lnTo>
                <a:lnTo>
                  <a:pt x="282" y="172"/>
                </a:lnTo>
                <a:lnTo>
                  <a:pt x="282" y="152"/>
                </a:lnTo>
                <a:lnTo>
                  <a:pt x="284" y="130"/>
                </a:lnTo>
                <a:lnTo>
                  <a:pt x="282" y="109"/>
                </a:lnTo>
                <a:lnTo>
                  <a:pt x="277" y="98"/>
                </a:lnTo>
                <a:lnTo>
                  <a:pt x="271" y="89"/>
                </a:lnTo>
                <a:lnTo>
                  <a:pt x="266" y="78"/>
                </a:lnTo>
                <a:lnTo>
                  <a:pt x="266" y="65"/>
                </a:lnTo>
                <a:lnTo>
                  <a:pt x="271" y="49"/>
                </a:lnTo>
                <a:lnTo>
                  <a:pt x="277" y="32"/>
                </a:lnTo>
                <a:lnTo>
                  <a:pt x="280" y="12"/>
                </a:lnTo>
                <a:lnTo>
                  <a:pt x="286" y="12"/>
                </a:lnTo>
                <a:lnTo>
                  <a:pt x="288" y="14"/>
                </a:lnTo>
                <a:lnTo>
                  <a:pt x="289" y="14"/>
                </a:lnTo>
                <a:lnTo>
                  <a:pt x="291" y="14"/>
                </a:lnTo>
                <a:lnTo>
                  <a:pt x="293" y="16"/>
                </a:lnTo>
                <a:lnTo>
                  <a:pt x="308" y="27"/>
                </a:lnTo>
                <a:lnTo>
                  <a:pt x="320" y="43"/>
                </a:lnTo>
                <a:lnTo>
                  <a:pt x="331" y="60"/>
                </a:lnTo>
                <a:lnTo>
                  <a:pt x="342" y="72"/>
                </a:lnTo>
                <a:lnTo>
                  <a:pt x="360" y="83"/>
                </a:lnTo>
                <a:lnTo>
                  <a:pt x="384" y="90"/>
                </a:lnTo>
                <a:lnTo>
                  <a:pt x="409" y="94"/>
                </a:lnTo>
                <a:lnTo>
                  <a:pt x="433" y="101"/>
                </a:lnTo>
                <a:lnTo>
                  <a:pt x="433" y="105"/>
                </a:lnTo>
                <a:lnTo>
                  <a:pt x="433" y="107"/>
                </a:lnTo>
                <a:lnTo>
                  <a:pt x="433" y="109"/>
                </a:lnTo>
                <a:lnTo>
                  <a:pt x="433" y="109"/>
                </a:lnTo>
                <a:lnTo>
                  <a:pt x="433" y="110"/>
                </a:lnTo>
                <a:lnTo>
                  <a:pt x="433" y="112"/>
                </a:lnTo>
                <a:lnTo>
                  <a:pt x="438" y="110"/>
                </a:lnTo>
                <a:lnTo>
                  <a:pt x="442" y="110"/>
                </a:lnTo>
                <a:lnTo>
                  <a:pt x="448" y="109"/>
                </a:lnTo>
                <a:lnTo>
                  <a:pt x="453" y="109"/>
                </a:lnTo>
                <a:lnTo>
                  <a:pt x="462" y="109"/>
                </a:lnTo>
                <a:lnTo>
                  <a:pt x="462" y="127"/>
                </a:lnTo>
                <a:lnTo>
                  <a:pt x="466" y="138"/>
                </a:lnTo>
                <a:lnTo>
                  <a:pt x="469" y="149"/>
                </a:lnTo>
                <a:lnTo>
                  <a:pt x="475" y="161"/>
                </a:lnTo>
                <a:lnTo>
                  <a:pt x="475" y="160"/>
                </a:lnTo>
                <a:lnTo>
                  <a:pt x="477" y="158"/>
                </a:lnTo>
                <a:lnTo>
                  <a:pt x="477" y="158"/>
                </a:lnTo>
                <a:lnTo>
                  <a:pt x="477" y="156"/>
                </a:lnTo>
                <a:lnTo>
                  <a:pt x="478" y="152"/>
                </a:lnTo>
                <a:lnTo>
                  <a:pt x="482" y="150"/>
                </a:lnTo>
                <a:lnTo>
                  <a:pt x="484" y="150"/>
                </a:lnTo>
                <a:lnTo>
                  <a:pt x="486" y="149"/>
                </a:lnTo>
                <a:lnTo>
                  <a:pt x="486" y="147"/>
                </a:lnTo>
                <a:lnTo>
                  <a:pt x="486" y="145"/>
                </a:lnTo>
                <a:lnTo>
                  <a:pt x="486" y="141"/>
                </a:lnTo>
                <a:lnTo>
                  <a:pt x="486" y="136"/>
                </a:lnTo>
                <a:lnTo>
                  <a:pt x="484" y="129"/>
                </a:lnTo>
                <a:lnTo>
                  <a:pt x="482" y="118"/>
                </a:lnTo>
                <a:lnTo>
                  <a:pt x="482" y="110"/>
                </a:lnTo>
                <a:lnTo>
                  <a:pt x="482" y="105"/>
                </a:lnTo>
                <a:lnTo>
                  <a:pt x="478" y="92"/>
                </a:lnTo>
                <a:lnTo>
                  <a:pt x="466" y="92"/>
                </a:lnTo>
                <a:lnTo>
                  <a:pt x="466" y="72"/>
                </a:lnTo>
                <a:lnTo>
                  <a:pt x="482" y="72"/>
                </a:lnTo>
                <a:lnTo>
                  <a:pt x="482" y="69"/>
                </a:lnTo>
                <a:lnTo>
                  <a:pt x="484" y="65"/>
                </a:lnTo>
                <a:lnTo>
                  <a:pt x="484" y="63"/>
                </a:lnTo>
                <a:lnTo>
                  <a:pt x="486" y="60"/>
                </a:lnTo>
                <a:lnTo>
                  <a:pt x="489" y="60"/>
                </a:lnTo>
                <a:lnTo>
                  <a:pt x="489" y="49"/>
                </a:lnTo>
                <a:lnTo>
                  <a:pt x="482" y="36"/>
                </a:lnTo>
                <a:lnTo>
                  <a:pt x="473" y="23"/>
                </a:lnTo>
                <a:lnTo>
                  <a:pt x="469" y="9"/>
                </a:lnTo>
                <a:lnTo>
                  <a:pt x="480" y="3"/>
                </a:lnTo>
                <a:lnTo>
                  <a:pt x="495" y="1"/>
                </a:lnTo>
                <a:lnTo>
                  <a:pt x="513" y="0"/>
                </a:lnTo>
                <a:close/>
              </a:path>
            </a:pathLst>
          </a:custGeom>
          <a:solidFill>
            <a:schemeClr val="bg1"/>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3" name="TextBox 2">
            <a:extLst>
              <a:ext uri="{FF2B5EF4-FFF2-40B4-BE49-F238E27FC236}">
                <a16:creationId xmlns:a16="http://schemas.microsoft.com/office/drawing/2014/main" id="{A46DC4C6-7DBF-464F-99E0-A0276CCB6659}"/>
              </a:ext>
            </a:extLst>
          </p:cNvPr>
          <p:cNvSpPr txBox="1"/>
          <p:nvPr/>
        </p:nvSpPr>
        <p:spPr>
          <a:xfrm>
            <a:off x="6934984" y="1743095"/>
            <a:ext cx="1457086" cy="769441"/>
          </a:xfrm>
          <a:prstGeom prst="rect">
            <a:avLst/>
          </a:prstGeom>
          <a:noFill/>
        </p:spPr>
        <p:txBody>
          <a:bodyPr wrap="square" rtlCol="0">
            <a:spAutoFit/>
          </a:bodyPr>
          <a:lstStyle/>
          <a:p>
            <a:pPr algn="ctr"/>
            <a:r>
              <a:rPr lang="en-US" altLang="ko-KR" sz="4400" b="1" dirty="0">
                <a:solidFill>
                  <a:schemeClr val="bg1"/>
                </a:solidFill>
                <a:cs typeface="Arial" pitchFamily="34" charset="0"/>
              </a:rPr>
              <a:t>70</a:t>
            </a:r>
            <a:r>
              <a:rPr lang="en-US" altLang="ko-KR" sz="3200" b="1" dirty="0">
                <a:solidFill>
                  <a:schemeClr val="bg1"/>
                </a:solidFill>
                <a:cs typeface="Arial" pitchFamily="34" charset="0"/>
              </a:rPr>
              <a:t>%</a:t>
            </a:r>
            <a:endParaRPr lang="ko-KR" altLang="en-US" sz="3200" b="1" dirty="0">
              <a:solidFill>
                <a:schemeClr val="bg1"/>
              </a:solidFill>
              <a:cs typeface="Arial" pitchFamily="34" charset="0"/>
            </a:endParaRPr>
          </a:p>
        </p:txBody>
      </p:sp>
      <p:sp>
        <p:nvSpPr>
          <p:cNvPr id="4" name="TextBox 3">
            <a:extLst>
              <a:ext uri="{FF2B5EF4-FFF2-40B4-BE49-F238E27FC236}">
                <a16:creationId xmlns:a16="http://schemas.microsoft.com/office/drawing/2014/main" id="{A933CACC-BE7A-489E-8913-4729A9AB4E83}"/>
              </a:ext>
            </a:extLst>
          </p:cNvPr>
          <p:cNvSpPr txBox="1"/>
          <p:nvPr/>
        </p:nvSpPr>
        <p:spPr>
          <a:xfrm>
            <a:off x="8316820" y="1804650"/>
            <a:ext cx="3269632" cy="646331"/>
          </a:xfrm>
          <a:prstGeom prst="rect">
            <a:avLst/>
          </a:prstGeom>
          <a:noFill/>
        </p:spPr>
        <p:txBody>
          <a:bodyPr wrap="square" rtlCol="0">
            <a:spAutoFit/>
          </a:bodyPr>
          <a:lstStyle/>
          <a:p>
            <a:r>
              <a:rPr lang="en-US" altLang="ko-KR" sz="1200" dirty="0">
                <a:solidFill>
                  <a:schemeClr val="bg1"/>
                </a:solidFill>
              </a:rPr>
              <a:t>You can simply impress your audience and add a unique zing and appeal to your Reports and Presentations with our Templates.</a:t>
            </a:r>
            <a:endParaRPr lang="en-US" altLang="ko-KR" sz="1200" dirty="0">
              <a:solidFill>
                <a:schemeClr val="bg1"/>
              </a:solidFill>
              <a:cs typeface="Arial" pitchFamily="34" charset="0"/>
            </a:endParaRPr>
          </a:p>
        </p:txBody>
      </p:sp>
      <p:sp>
        <p:nvSpPr>
          <p:cNvPr id="5" name="Rectangle: Rounded Corners 4">
            <a:extLst>
              <a:ext uri="{FF2B5EF4-FFF2-40B4-BE49-F238E27FC236}">
                <a16:creationId xmlns:a16="http://schemas.microsoft.com/office/drawing/2014/main" id="{75ACFF25-D400-454D-988A-8CA3DBBFBE24}"/>
              </a:ext>
            </a:extLst>
          </p:cNvPr>
          <p:cNvSpPr/>
          <p:nvPr/>
        </p:nvSpPr>
        <p:spPr>
          <a:xfrm>
            <a:off x="6996528" y="4921451"/>
            <a:ext cx="4475472" cy="1261120"/>
          </a:xfrm>
          <a:prstGeom prst="round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1ACC51FA-CC43-4B0A-9BDC-BD5B78968E52}"/>
              </a:ext>
            </a:extLst>
          </p:cNvPr>
          <p:cNvSpPr txBox="1"/>
          <p:nvPr/>
        </p:nvSpPr>
        <p:spPr>
          <a:xfrm>
            <a:off x="7444017" y="5413118"/>
            <a:ext cx="3598079" cy="646331"/>
          </a:xfrm>
          <a:prstGeom prst="rect">
            <a:avLst/>
          </a:prstGeom>
          <a:noFill/>
        </p:spPr>
        <p:txBody>
          <a:bodyPr wrap="square" rtlCol="0">
            <a:spAutoFit/>
          </a:bodyPr>
          <a:lstStyle/>
          <a:p>
            <a:pPr algn="ctr"/>
            <a:r>
              <a:rPr lang="en-US" altLang="ko-KR" sz="1200" dirty="0">
                <a:solidFill>
                  <a:schemeClr val="tx1">
                    <a:lumMod val="75000"/>
                    <a:lumOff val="25000"/>
                  </a:schemeClr>
                </a:solidFill>
              </a:rPr>
              <a:t>You can simply impress your audience and add a unique zing and appeal to your Reports and Presentations with our Templates.</a:t>
            </a: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BD185716-F227-4C43-AFEC-5AF4C0DF8157}"/>
              </a:ext>
            </a:extLst>
          </p:cNvPr>
          <p:cNvSpPr txBox="1"/>
          <p:nvPr/>
        </p:nvSpPr>
        <p:spPr>
          <a:xfrm>
            <a:off x="3262922" y="2122592"/>
            <a:ext cx="1296144" cy="369332"/>
          </a:xfrm>
          <a:prstGeom prst="roundRect">
            <a:avLst>
              <a:gd name="adj" fmla="val 50000"/>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CDBA8213-5906-4E41-A825-12790424DFEE}"/>
              </a:ext>
            </a:extLst>
          </p:cNvPr>
          <p:cNvSpPr txBox="1"/>
          <p:nvPr/>
        </p:nvSpPr>
        <p:spPr>
          <a:xfrm>
            <a:off x="3774293" y="5808880"/>
            <a:ext cx="1296144" cy="369332"/>
          </a:xfrm>
          <a:prstGeom prst="roundRect">
            <a:avLst>
              <a:gd name="adj" fmla="val 50000"/>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7A4DA529-79C1-40E6-8A45-C0B3EB4AD87E}"/>
              </a:ext>
            </a:extLst>
          </p:cNvPr>
          <p:cNvSpPr txBox="1"/>
          <p:nvPr/>
        </p:nvSpPr>
        <p:spPr>
          <a:xfrm>
            <a:off x="1171978" y="5579675"/>
            <a:ext cx="1296144" cy="369332"/>
          </a:xfrm>
          <a:prstGeom prst="roundRect">
            <a:avLst>
              <a:gd name="adj" fmla="val 50000"/>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1400" b="1" dirty="0">
                <a:solidFill>
                  <a:schemeClr val="tx1">
                    <a:lumMod val="75000"/>
                    <a:lumOff val="25000"/>
                  </a:schemeClr>
                </a:solidFill>
                <a:cs typeface="Arial" pitchFamily="34" charset="0"/>
              </a:rPr>
              <a:t>Text  Here</a:t>
            </a:r>
            <a:endParaRPr lang="ko-KR" altLang="en-US" sz="1400" b="1" dirty="0">
              <a:solidFill>
                <a:schemeClr val="tx1">
                  <a:lumMod val="75000"/>
                  <a:lumOff val="25000"/>
                </a:schemeClr>
              </a:solidFill>
              <a:cs typeface="Arial" pitchFamily="34" charset="0"/>
            </a:endParaRPr>
          </a:p>
        </p:txBody>
      </p:sp>
      <p:cxnSp>
        <p:nvCxnSpPr>
          <p:cNvPr id="10" name="Straight Arrow Connector 9">
            <a:extLst>
              <a:ext uri="{FF2B5EF4-FFF2-40B4-BE49-F238E27FC236}">
                <a16:creationId xmlns:a16="http://schemas.microsoft.com/office/drawing/2014/main" id="{5A977200-952C-4A6F-B026-9C4CAC8AA7B4}"/>
              </a:ext>
            </a:extLst>
          </p:cNvPr>
          <p:cNvCxnSpPr>
            <a:cxnSpLocks/>
          </p:cNvCxnSpPr>
          <p:nvPr/>
        </p:nvCxnSpPr>
        <p:spPr>
          <a:xfrm>
            <a:off x="4289625" y="5235176"/>
            <a:ext cx="132740" cy="573705"/>
          </a:xfrm>
          <a:prstGeom prst="straightConnector1">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F253FA2-F5FF-486E-B01C-7F5DFF6E5F9E}"/>
              </a:ext>
            </a:extLst>
          </p:cNvPr>
          <p:cNvCxnSpPr>
            <a:cxnSpLocks/>
            <a:stCxn id="22" idx="7"/>
            <a:endCxn id="7" idx="2"/>
          </p:cNvCxnSpPr>
          <p:nvPr/>
        </p:nvCxnSpPr>
        <p:spPr>
          <a:xfrm flipV="1">
            <a:off x="3524130" y="2491924"/>
            <a:ext cx="386864" cy="539077"/>
          </a:xfrm>
          <a:prstGeom prst="straightConnector1">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A8046F-B2B7-4ED6-92CC-D43A60731855}"/>
              </a:ext>
            </a:extLst>
          </p:cNvPr>
          <p:cNvCxnSpPr>
            <a:cxnSpLocks/>
            <a:stCxn id="23" idx="3"/>
          </p:cNvCxnSpPr>
          <p:nvPr/>
        </p:nvCxnSpPr>
        <p:spPr>
          <a:xfrm flipH="1">
            <a:off x="1820050" y="5123556"/>
            <a:ext cx="461748" cy="456120"/>
          </a:xfrm>
          <a:prstGeom prst="straightConnector1">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BB22685-FF3E-46E9-92CD-131B052A2021}"/>
              </a:ext>
            </a:extLst>
          </p:cNvPr>
          <p:cNvGrpSpPr/>
          <p:nvPr/>
        </p:nvGrpSpPr>
        <p:grpSpPr>
          <a:xfrm>
            <a:off x="6960095" y="3305449"/>
            <a:ext cx="4626357" cy="719450"/>
            <a:chOff x="395534" y="3737445"/>
            <a:chExt cx="3972999" cy="719450"/>
          </a:xfrm>
        </p:grpSpPr>
        <p:sp>
          <p:nvSpPr>
            <p:cNvPr id="14" name="TextBox 13">
              <a:extLst>
                <a:ext uri="{FF2B5EF4-FFF2-40B4-BE49-F238E27FC236}">
                  <a16:creationId xmlns:a16="http://schemas.microsoft.com/office/drawing/2014/main" id="{DD3BC8CB-6567-41FE-A4F9-88541E36CCEA}"/>
                </a:ext>
              </a:extLst>
            </p:cNvPr>
            <p:cNvSpPr txBox="1"/>
            <p:nvPr/>
          </p:nvSpPr>
          <p:spPr>
            <a:xfrm>
              <a:off x="395534" y="3737445"/>
              <a:ext cx="3972999" cy="276999"/>
            </a:xfrm>
            <a:prstGeom prst="rect">
              <a:avLst/>
            </a:prstGeom>
            <a:noFill/>
          </p:spPr>
          <p:txBody>
            <a:bodyPr wrap="square" rtlCol="0" anchor="ctr">
              <a:spAutoFit/>
            </a:bodyPr>
            <a:lstStyle/>
            <a:p>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15" name="TextBox 14">
              <a:extLst>
                <a:ext uri="{FF2B5EF4-FFF2-40B4-BE49-F238E27FC236}">
                  <a16:creationId xmlns:a16="http://schemas.microsoft.com/office/drawing/2014/main" id="{7A500B20-2E4B-461D-BC97-130E96EF6F74}"/>
                </a:ext>
              </a:extLst>
            </p:cNvPr>
            <p:cNvSpPr txBox="1"/>
            <p:nvPr/>
          </p:nvSpPr>
          <p:spPr>
            <a:xfrm>
              <a:off x="395537" y="3995230"/>
              <a:ext cx="3972996"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a:t>
              </a:r>
            </a:p>
          </p:txBody>
        </p:sp>
      </p:grpSp>
      <p:grpSp>
        <p:nvGrpSpPr>
          <p:cNvPr id="16" name="Group 15">
            <a:extLst>
              <a:ext uri="{FF2B5EF4-FFF2-40B4-BE49-F238E27FC236}">
                <a16:creationId xmlns:a16="http://schemas.microsoft.com/office/drawing/2014/main" id="{C93FC725-E81F-4D81-A2A4-ADAE0788D31E}"/>
              </a:ext>
            </a:extLst>
          </p:cNvPr>
          <p:cNvGrpSpPr/>
          <p:nvPr/>
        </p:nvGrpSpPr>
        <p:grpSpPr>
          <a:xfrm>
            <a:off x="6960095" y="4051224"/>
            <a:ext cx="4626357" cy="719450"/>
            <a:chOff x="395534" y="3737445"/>
            <a:chExt cx="3972999" cy="719450"/>
          </a:xfrm>
        </p:grpSpPr>
        <p:sp>
          <p:nvSpPr>
            <p:cNvPr id="17" name="TextBox 16">
              <a:extLst>
                <a:ext uri="{FF2B5EF4-FFF2-40B4-BE49-F238E27FC236}">
                  <a16:creationId xmlns:a16="http://schemas.microsoft.com/office/drawing/2014/main" id="{F0E7E4D2-5407-473D-92C4-BF395AC503D5}"/>
                </a:ext>
              </a:extLst>
            </p:cNvPr>
            <p:cNvSpPr txBox="1"/>
            <p:nvPr/>
          </p:nvSpPr>
          <p:spPr>
            <a:xfrm>
              <a:off x="395534" y="3737445"/>
              <a:ext cx="3972999" cy="276999"/>
            </a:xfrm>
            <a:prstGeom prst="rect">
              <a:avLst/>
            </a:prstGeom>
            <a:noFill/>
          </p:spPr>
          <p:txBody>
            <a:bodyPr wrap="square" rtlCol="0" anchor="ctr">
              <a:spAutoFit/>
            </a:bodyPr>
            <a:lstStyle/>
            <a:p>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18" name="TextBox 17">
              <a:extLst>
                <a:ext uri="{FF2B5EF4-FFF2-40B4-BE49-F238E27FC236}">
                  <a16:creationId xmlns:a16="http://schemas.microsoft.com/office/drawing/2014/main" id="{C1A78010-CAD5-4CA1-9DC0-3BD47F202E23}"/>
                </a:ext>
              </a:extLst>
            </p:cNvPr>
            <p:cNvSpPr txBox="1"/>
            <p:nvPr/>
          </p:nvSpPr>
          <p:spPr>
            <a:xfrm>
              <a:off x="395537" y="3995230"/>
              <a:ext cx="3972996"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a:t>
              </a:r>
            </a:p>
          </p:txBody>
        </p:sp>
      </p:grpSp>
      <p:grpSp>
        <p:nvGrpSpPr>
          <p:cNvPr id="19" name="Group 18">
            <a:extLst>
              <a:ext uri="{FF2B5EF4-FFF2-40B4-BE49-F238E27FC236}">
                <a16:creationId xmlns:a16="http://schemas.microsoft.com/office/drawing/2014/main" id="{986776DF-9A98-468C-960B-298205F46DC7}"/>
              </a:ext>
            </a:extLst>
          </p:cNvPr>
          <p:cNvGrpSpPr/>
          <p:nvPr/>
        </p:nvGrpSpPr>
        <p:grpSpPr>
          <a:xfrm>
            <a:off x="6960095" y="2559674"/>
            <a:ext cx="4626357" cy="719450"/>
            <a:chOff x="395534" y="3737445"/>
            <a:chExt cx="3972999" cy="719450"/>
          </a:xfrm>
        </p:grpSpPr>
        <p:sp>
          <p:nvSpPr>
            <p:cNvPr id="20" name="TextBox 19">
              <a:extLst>
                <a:ext uri="{FF2B5EF4-FFF2-40B4-BE49-F238E27FC236}">
                  <a16:creationId xmlns:a16="http://schemas.microsoft.com/office/drawing/2014/main" id="{AC865CC0-1FA1-4C2C-BFF0-CD69904413D8}"/>
                </a:ext>
              </a:extLst>
            </p:cNvPr>
            <p:cNvSpPr txBox="1"/>
            <p:nvPr/>
          </p:nvSpPr>
          <p:spPr>
            <a:xfrm>
              <a:off x="395534" y="3737445"/>
              <a:ext cx="3972999" cy="276999"/>
            </a:xfrm>
            <a:prstGeom prst="rect">
              <a:avLst/>
            </a:prstGeom>
            <a:noFill/>
          </p:spPr>
          <p:txBody>
            <a:bodyPr wrap="square" rtlCol="0" anchor="ctr">
              <a:spAutoFit/>
            </a:bodyPr>
            <a:lstStyle/>
            <a:p>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21" name="TextBox 20">
              <a:extLst>
                <a:ext uri="{FF2B5EF4-FFF2-40B4-BE49-F238E27FC236}">
                  <a16:creationId xmlns:a16="http://schemas.microsoft.com/office/drawing/2014/main" id="{56B55202-8D10-41F8-9C90-C92F22B45CB3}"/>
                </a:ext>
              </a:extLst>
            </p:cNvPr>
            <p:cNvSpPr txBox="1"/>
            <p:nvPr/>
          </p:nvSpPr>
          <p:spPr>
            <a:xfrm>
              <a:off x="395537" y="3995230"/>
              <a:ext cx="3972996"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a:t>
              </a:r>
            </a:p>
          </p:txBody>
        </p:sp>
      </p:grpSp>
      <p:sp>
        <p:nvSpPr>
          <p:cNvPr id="22" name="직사각형 3">
            <a:extLst>
              <a:ext uri="{FF2B5EF4-FFF2-40B4-BE49-F238E27FC236}">
                <a16:creationId xmlns:a16="http://schemas.microsoft.com/office/drawing/2014/main" id="{3F34612B-BEEC-467F-BA5A-3B19C8F19030}"/>
              </a:ext>
            </a:extLst>
          </p:cNvPr>
          <p:cNvSpPr/>
          <p:nvPr/>
        </p:nvSpPr>
        <p:spPr>
          <a:xfrm>
            <a:off x="3057915" y="2951011"/>
            <a:ext cx="546205" cy="54620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94">
            <a:extLst>
              <a:ext uri="{FF2B5EF4-FFF2-40B4-BE49-F238E27FC236}">
                <a16:creationId xmlns:a16="http://schemas.microsoft.com/office/drawing/2014/main" id="{B2071B8B-FAD8-4429-A95D-CFB63FFD86A6}"/>
              </a:ext>
            </a:extLst>
          </p:cNvPr>
          <p:cNvSpPr/>
          <p:nvPr/>
        </p:nvSpPr>
        <p:spPr>
          <a:xfrm>
            <a:off x="2182679" y="4561335"/>
            <a:ext cx="676828" cy="658683"/>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95">
            <a:extLst>
              <a:ext uri="{FF2B5EF4-FFF2-40B4-BE49-F238E27FC236}">
                <a16:creationId xmlns:a16="http://schemas.microsoft.com/office/drawing/2014/main" id="{12610B08-4818-4458-A9A9-808B58A133E5}"/>
              </a:ext>
            </a:extLst>
          </p:cNvPr>
          <p:cNvSpPr/>
          <p:nvPr/>
        </p:nvSpPr>
        <p:spPr>
          <a:xfrm>
            <a:off x="3943495" y="4612004"/>
            <a:ext cx="631354" cy="623172"/>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ounded Rectangle 5">
            <a:extLst>
              <a:ext uri="{FF2B5EF4-FFF2-40B4-BE49-F238E27FC236}">
                <a16:creationId xmlns:a16="http://schemas.microsoft.com/office/drawing/2014/main" id="{A07020CC-AD9C-4794-8E55-2BD96A743E8C}"/>
              </a:ext>
            </a:extLst>
          </p:cNvPr>
          <p:cNvSpPr/>
          <p:nvPr/>
        </p:nvSpPr>
        <p:spPr>
          <a:xfrm flipH="1">
            <a:off x="9038423" y="509000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3"/>
              </a:solidFill>
            </a:endParaRPr>
          </a:p>
        </p:txBody>
      </p:sp>
      <p:sp>
        <p:nvSpPr>
          <p:cNvPr id="26" name="TextBox 25">
            <a:extLst>
              <a:ext uri="{FF2B5EF4-FFF2-40B4-BE49-F238E27FC236}">
                <a16:creationId xmlns:a16="http://schemas.microsoft.com/office/drawing/2014/main" id="{8CF56FF1-6981-4C9D-91BF-B7381BE8DB55}"/>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27" name="TextBox 26">
            <a:extLst>
              <a:ext uri="{FF2B5EF4-FFF2-40B4-BE49-F238E27FC236}">
                <a16:creationId xmlns:a16="http://schemas.microsoft.com/office/drawing/2014/main" id="{C2767D53-31B7-4885-BEBA-A9C48CFE3804}"/>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223446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5">
            <a:extLst>
              <a:ext uri="{FF2B5EF4-FFF2-40B4-BE49-F238E27FC236}">
                <a16:creationId xmlns:a16="http://schemas.microsoft.com/office/drawing/2014/main" id="{C9C841D1-FDE7-491E-8819-A2E039F41499}"/>
              </a:ext>
            </a:extLst>
          </p:cNvPr>
          <p:cNvSpPr txBox="1">
            <a:spLocks/>
          </p:cNvSpPr>
          <p:nvPr/>
        </p:nvSpPr>
        <p:spPr>
          <a:xfrm>
            <a:off x="8391161" y="372356"/>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a:solidFill>
                  <a:schemeClr val="bg1"/>
                </a:solidFill>
                <a:cs typeface="Arial" pitchFamily="34" charset="0"/>
              </a:rPr>
              <a:t>Get a modern PowerPoint</a:t>
            </a:r>
          </a:p>
        </p:txBody>
      </p:sp>
      <p:sp>
        <p:nvSpPr>
          <p:cNvPr id="10" name="Text Placeholder 13">
            <a:extLst>
              <a:ext uri="{FF2B5EF4-FFF2-40B4-BE49-F238E27FC236}">
                <a16:creationId xmlns:a16="http://schemas.microsoft.com/office/drawing/2014/main" id="{C38FCC57-E9DD-49B0-965C-15FFBBB75B53}"/>
              </a:ext>
            </a:extLst>
          </p:cNvPr>
          <p:cNvSpPr txBox="1">
            <a:spLocks/>
          </p:cNvSpPr>
          <p:nvPr/>
        </p:nvSpPr>
        <p:spPr>
          <a:xfrm>
            <a:off x="656861" y="404208"/>
            <a:ext cx="3838939" cy="142999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000" b="1" dirty="0">
                <a:solidFill>
                  <a:schemeClr val="accent1"/>
                </a:solidFill>
                <a:latin typeface="+mj-lt"/>
                <a:cs typeface="Arial" pitchFamily="34" charset="0"/>
              </a:rPr>
              <a:t>Portfolio Presentation</a:t>
            </a:r>
          </a:p>
        </p:txBody>
      </p:sp>
      <p:sp>
        <p:nvSpPr>
          <p:cNvPr id="11" name="TextBox 10">
            <a:extLst>
              <a:ext uri="{FF2B5EF4-FFF2-40B4-BE49-F238E27FC236}">
                <a16:creationId xmlns:a16="http://schemas.microsoft.com/office/drawing/2014/main" id="{4DBCEACC-A85C-407B-BDF0-301BE55CE8F7}"/>
              </a:ext>
            </a:extLst>
          </p:cNvPr>
          <p:cNvSpPr txBox="1"/>
          <p:nvPr/>
        </p:nvSpPr>
        <p:spPr>
          <a:xfrm>
            <a:off x="656860" y="1931921"/>
            <a:ext cx="3210290" cy="138499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Easy to change colors, photos and Text. Get a modern PowerPoint  Presentation that is beautifully designed. </a:t>
            </a:r>
            <a:r>
              <a:rPr lang="en-US" altLang="ko-KR" sz="1200" dirty="0">
                <a:solidFill>
                  <a:schemeClr val="tx1">
                    <a:lumMod val="95000"/>
                    <a:lumOff val="5000"/>
                  </a:schemeClr>
                </a:solidFill>
                <a:cs typeface="Arial" pitchFamily="34" charset="0"/>
              </a:rPr>
              <a:t>I hope and I believe that this Template will your Time, Money and Reputation. </a:t>
            </a:r>
            <a:endParaRPr lang="ko-KR" altLang="en-US" sz="1200" dirty="0">
              <a:solidFill>
                <a:schemeClr val="tx1">
                  <a:lumMod val="65000"/>
                  <a:lumOff val="35000"/>
                </a:schemeClr>
              </a:solidFill>
              <a:cs typeface="Arial" pitchFamily="34" charset="0"/>
            </a:endParaRPr>
          </a:p>
        </p:txBody>
      </p:sp>
      <p:sp>
        <p:nvSpPr>
          <p:cNvPr id="12" name="TextBox 11">
            <a:extLst>
              <a:ext uri="{FF2B5EF4-FFF2-40B4-BE49-F238E27FC236}">
                <a16:creationId xmlns:a16="http://schemas.microsoft.com/office/drawing/2014/main" id="{F8CA7975-D518-486C-8500-BBA703CEF18F}"/>
              </a:ext>
            </a:extLst>
          </p:cNvPr>
          <p:cNvSpPr txBox="1"/>
          <p:nvPr/>
        </p:nvSpPr>
        <p:spPr>
          <a:xfrm>
            <a:off x="9638833" y="807807"/>
            <a:ext cx="2064696" cy="523220"/>
          </a:xfrm>
          <a:prstGeom prst="rect">
            <a:avLst/>
          </a:prstGeom>
          <a:noFill/>
        </p:spPr>
        <p:txBody>
          <a:bodyPr wrap="square" rtlCol="0">
            <a:spAutoFit/>
          </a:bodyPr>
          <a:lstStyle/>
          <a:p>
            <a:pPr algn="r"/>
            <a:r>
              <a:rPr lang="en-US" altLang="ko-KR" sz="1400" b="1" dirty="0">
                <a:solidFill>
                  <a:schemeClr val="bg1"/>
                </a:solidFill>
                <a:cs typeface="Arial" pitchFamily="34" charset="0"/>
              </a:rPr>
              <a:t>Easy to change colors, photos and Text.</a:t>
            </a:r>
          </a:p>
        </p:txBody>
      </p:sp>
      <p:sp>
        <p:nvSpPr>
          <p:cNvPr id="3" name="Picture Placeholder 2">
            <a:extLst>
              <a:ext uri="{FF2B5EF4-FFF2-40B4-BE49-F238E27FC236}">
                <a16:creationId xmlns:a16="http://schemas.microsoft.com/office/drawing/2014/main" id="{2BAC9F8B-C4B1-437F-AD01-D3FFB1328C45}"/>
              </a:ext>
            </a:extLst>
          </p:cNvPr>
          <p:cNvSpPr>
            <a:spLocks noGrp="1"/>
          </p:cNvSpPr>
          <p:nvPr>
            <p:ph type="pic" sz="quarter" idx="10"/>
          </p:nvPr>
        </p:nvSpPr>
        <p:spPr/>
      </p:sp>
    </p:spTree>
    <p:extLst>
      <p:ext uri="{BB962C8B-B14F-4D97-AF65-F5344CB8AC3E}">
        <p14:creationId xmlns:p14="http://schemas.microsoft.com/office/powerpoint/2010/main" val="3058057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BF2B313D-E488-4426-84FF-131D6039A520}"/>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4" name="Rounded Rectangle 6">
            <a:extLst>
              <a:ext uri="{FF2B5EF4-FFF2-40B4-BE49-F238E27FC236}">
                <a16:creationId xmlns:a16="http://schemas.microsoft.com/office/drawing/2014/main" id="{4514B768-9EB1-4A39-8DAF-164929B29CF7}"/>
              </a:ext>
            </a:extLst>
          </p:cNvPr>
          <p:cNvSpPr/>
          <p:nvPr/>
        </p:nvSpPr>
        <p:spPr>
          <a:xfrm rot="18900000">
            <a:off x="4523118" y="2691555"/>
            <a:ext cx="3145764" cy="3145764"/>
          </a:xfrm>
          <a:prstGeom prst="roundRect">
            <a:avLst>
              <a:gd name="adj" fmla="val 724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5" name="Group 4">
            <a:extLst>
              <a:ext uri="{FF2B5EF4-FFF2-40B4-BE49-F238E27FC236}">
                <a16:creationId xmlns:a16="http://schemas.microsoft.com/office/drawing/2014/main" id="{119516C8-390A-495E-A654-3DD329B1F9D9}"/>
              </a:ext>
            </a:extLst>
          </p:cNvPr>
          <p:cNvGrpSpPr/>
          <p:nvPr/>
        </p:nvGrpSpPr>
        <p:grpSpPr>
          <a:xfrm>
            <a:off x="4523118" y="2691555"/>
            <a:ext cx="3145764" cy="3145764"/>
            <a:chOff x="3059832" y="2492896"/>
            <a:chExt cx="2886936" cy="2886936"/>
          </a:xfrm>
          <a:solidFill>
            <a:schemeClr val="bg1"/>
          </a:solidFill>
        </p:grpSpPr>
        <p:sp>
          <p:nvSpPr>
            <p:cNvPr id="6" name="Rounded Rectangle 30">
              <a:extLst>
                <a:ext uri="{FF2B5EF4-FFF2-40B4-BE49-F238E27FC236}">
                  <a16:creationId xmlns:a16="http://schemas.microsoft.com/office/drawing/2014/main" id="{85D12A5C-3670-41F7-9B50-42F24A3E12E0}"/>
                </a:ext>
              </a:extLst>
            </p:cNvPr>
            <p:cNvSpPr/>
            <p:nvPr/>
          </p:nvSpPr>
          <p:spPr>
            <a:xfrm>
              <a:off x="4572000" y="2492896"/>
              <a:ext cx="1374768" cy="1374768"/>
            </a:xfrm>
            <a:prstGeom prst="roundRect">
              <a:avLst>
                <a:gd name="adj" fmla="val 7849"/>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31">
              <a:extLst>
                <a:ext uri="{FF2B5EF4-FFF2-40B4-BE49-F238E27FC236}">
                  <a16:creationId xmlns:a16="http://schemas.microsoft.com/office/drawing/2014/main" id="{59C1BAD7-746C-4BB1-AFC8-AC5C36684EE9}"/>
                </a:ext>
              </a:extLst>
            </p:cNvPr>
            <p:cNvSpPr/>
            <p:nvPr/>
          </p:nvSpPr>
          <p:spPr>
            <a:xfrm>
              <a:off x="4572000" y="4005064"/>
              <a:ext cx="1374768" cy="1374768"/>
            </a:xfrm>
            <a:prstGeom prst="roundRect">
              <a:avLst>
                <a:gd name="adj" fmla="val 7849"/>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ounded Rectangle 32">
              <a:extLst>
                <a:ext uri="{FF2B5EF4-FFF2-40B4-BE49-F238E27FC236}">
                  <a16:creationId xmlns:a16="http://schemas.microsoft.com/office/drawing/2014/main" id="{80BDD221-033E-40EB-BE6E-74F548800B70}"/>
                </a:ext>
              </a:extLst>
            </p:cNvPr>
            <p:cNvSpPr/>
            <p:nvPr/>
          </p:nvSpPr>
          <p:spPr>
            <a:xfrm>
              <a:off x="3059832" y="2492896"/>
              <a:ext cx="1374768" cy="1374768"/>
            </a:xfrm>
            <a:prstGeom prst="roundRect">
              <a:avLst>
                <a:gd name="adj" fmla="val 7849"/>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ounded Rectangle 33">
              <a:extLst>
                <a:ext uri="{FF2B5EF4-FFF2-40B4-BE49-F238E27FC236}">
                  <a16:creationId xmlns:a16="http://schemas.microsoft.com/office/drawing/2014/main" id="{A6754F1C-1BFB-4D6A-B75B-95ED8736ED52}"/>
                </a:ext>
              </a:extLst>
            </p:cNvPr>
            <p:cNvSpPr/>
            <p:nvPr/>
          </p:nvSpPr>
          <p:spPr>
            <a:xfrm>
              <a:off x="3059832" y="4005064"/>
              <a:ext cx="1374768" cy="1374768"/>
            </a:xfrm>
            <a:prstGeom prst="roundRect">
              <a:avLst>
                <a:gd name="adj" fmla="val 7849"/>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0" name="TextBox 9">
            <a:extLst>
              <a:ext uri="{FF2B5EF4-FFF2-40B4-BE49-F238E27FC236}">
                <a16:creationId xmlns:a16="http://schemas.microsoft.com/office/drawing/2014/main" id="{005DA227-F821-4CEB-AC62-55FA79F219FC}"/>
              </a:ext>
            </a:extLst>
          </p:cNvPr>
          <p:cNvSpPr txBox="1"/>
          <p:nvPr/>
        </p:nvSpPr>
        <p:spPr>
          <a:xfrm>
            <a:off x="4523119" y="3025071"/>
            <a:ext cx="1498023" cy="830997"/>
          </a:xfrm>
          <a:prstGeom prst="rect">
            <a:avLst/>
          </a:prstGeom>
          <a:noFill/>
        </p:spPr>
        <p:txBody>
          <a:bodyPr wrap="square" lIns="0" tIns="0" rIns="0" bIns="0" rtlCol="0" anchor="ctr">
            <a:spAutoFit/>
          </a:bodyPr>
          <a:lstStyle/>
          <a:p>
            <a:pPr algn="ctr"/>
            <a:r>
              <a:rPr lang="en-US" altLang="ko-KR" sz="5400" b="1" dirty="0">
                <a:solidFill>
                  <a:schemeClr val="accent2"/>
                </a:solidFill>
                <a:cs typeface="Arial" pitchFamily="34" charset="0"/>
              </a:rPr>
              <a:t>S</a:t>
            </a:r>
            <a:endParaRPr lang="ko-KR" altLang="en-US" sz="5400" b="1" dirty="0">
              <a:solidFill>
                <a:schemeClr val="accent2"/>
              </a:solidFill>
              <a:cs typeface="Arial" pitchFamily="34" charset="0"/>
            </a:endParaRPr>
          </a:p>
        </p:txBody>
      </p:sp>
      <p:sp>
        <p:nvSpPr>
          <p:cNvPr id="11" name="TextBox 10">
            <a:extLst>
              <a:ext uri="{FF2B5EF4-FFF2-40B4-BE49-F238E27FC236}">
                <a16:creationId xmlns:a16="http://schemas.microsoft.com/office/drawing/2014/main" id="{16469D57-E2AF-471F-8A1F-A23329080EF1}"/>
              </a:ext>
            </a:extLst>
          </p:cNvPr>
          <p:cNvSpPr txBox="1"/>
          <p:nvPr/>
        </p:nvSpPr>
        <p:spPr>
          <a:xfrm>
            <a:off x="6163481" y="3025071"/>
            <a:ext cx="1498023" cy="830997"/>
          </a:xfrm>
          <a:prstGeom prst="rect">
            <a:avLst/>
          </a:prstGeom>
          <a:noFill/>
        </p:spPr>
        <p:txBody>
          <a:bodyPr wrap="square" lIns="0" tIns="0" rIns="0" bIns="0" rtlCol="0" anchor="ctr">
            <a:spAutoFit/>
          </a:bodyPr>
          <a:lstStyle/>
          <a:p>
            <a:pPr algn="ctr"/>
            <a:r>
              <a:rPr lang="en-US" altLang="ko-KR" sz="5400" b="1" dirty="0">
                <a:solidFill>
                  <a:schemeClr val="accent2"/>
                </a:solidFill>
                <a:cs typeface="Arial" pitchFamily="34" charset="0"/>
              </a:rPr>
              <a:t>W</a:t>
            </a:r>
            <a:endParaRPr lang="ko-KR" altLang="en-US" sz="5400" b="1" dirty="0">
              <a:solidFill>
                <a:schemeClr val="accent2"/>
              </a:solidFill>
              <a:cs typeface="Arial" pitchFamily="34" charset="0"/>
            </a:endParaRPr>
          </a:p>
        </p:txBody>
      </p:sp>
      <p:sp>
        <p:nvSpPr>
          <p:cNvPr id="12" name="TextBox 11">
            <a:extLst>
              <a:ext uri="{FF2B5EF4-FFF2-40B4-BE49-F238E27FC236}">
                <a16:creationId xmlns:a16="http://schemas.microsoft.com/office/drawing/2014/main" id="{6252C07D-C3BE-4210-8D2F-2C99FC0E9EAE}"/>
              </a:ext>
            </a:extLst>
          </p:cNvPr>
          <p:cNvSpPr txBox="1"/>
          <p:nvPr/>
        </p:nvSpPr>
        <p:spPr>
          <a:xfrm>
            <a:off x="4530328" y="4678943"/>
            <a:ext cx="1498023" cy="830997"/>
          </a:xfrm>
          <a:prstGeom prst="rect">
            <a:avLst/>
          </a:prstGeom>
          <a:noFill/>
        </p:spPr>
        <p:txBody>
          <a:bodyPr wrap="square" lIns="0" tIns="0" rIns="0" bIns="0" rtlCol="0" anchor="ctr">
            <a:spAutoFit/>
          </a:bodyPr>
          <a:lstStyle/>
          <a:p>
            <a:pPr algn="ctr"/>
            <a:r>
              <a:rPr lang="en-US" altLang="ko-KR" sz="5400" b="1" dirty="0">
                <a:solidFill>
                  <a:schemeClr val="accent2"/>
                </a:solidFill>
                <a:cs typeface="Arial" pitchFamily="34" charset="0"/>
              </a:rPr>
              <a:t>T</a:t>
            </a:r>
            <a:endParaRPr lang="ko-KR" altLang="en-US" sz="5400" b="1" dirty="0">
              <a:solidFill>
                <a:schemeClr val="accent2"/>
              </a:solidFill>
              <a:cs typeface="Arial" pitchFamily="34" charset="0"/>
            </a:endParaRPr>
          </a:p>
        </p:txBody>
      </p:sp>
      <p:sp>
        <p:nvSpPr>
          <p:cNvPr id="13" name="TextBox 12">
            <a:extLst>
              <a:ext uri="{FF2B5EF4-FFF2-40B4-BE49-F238E27FC236}">
                <a16:creationId xmlns:a16="http://schemas.microsoft.com/office/drawing/2014/main" id="{36CA3884-ED24-4693-8A16-546A3A9959C6}"/>
              </a:ext>
            </a:extLst>
          </p:cNvPr>
          <p:cNvSpPr txBox="1"/>
          <p:nvPr/>
        </p:nvSpPr>
        <p:spPr>
          <a:xfrm>
            <a:off x="6170690" y="4678943"/>
            <a:ext cx="1498023" cy="830997"/>
          </a:xfrm>
          <a:prstGeom prst="rect">
            <a:avLst/>
          </a:prstGeom>
          <a:noFill/>
        </p:spPr>
        <p:txBody>
          <a:bodyPr wrap="square" lIns="0" tIns="0" rIns="0" bIns="0" rtlCol="0" anchor="ctr">
            <a:spAutoFit/>
          </a:bodyPr>
          <a:lstStyle/>
          <a:p>
            <a:pPr algn="ctr"/>
            <a:r>
              <a:rPr lang="en-US" altLang="ko-KR" sz="5400" b="1" dirty="0">
                <a:solidFill>
                  <a:schemeClr val="accent2"/>
                </a:solidFill>
                <a:cs typeface="Arial" pitchFamily="34" charset="0"/>
              </a:rPr>
              <a:t>O</a:t>
            </a:r>
            <a:endParaRPr lang="ko-KR" altLang="en-US" sz="5400" b="1" dirty="0">
              <a:solidFill>
                <a:schemeClr val="accent2"/>
              </a:solidFill>
              <a:cs typeface="Arial" pitchFamily="34" charset="0"/>
            </a:endParaRPr>
          </a:p>
        </p:txBody>
      </p:sp>
      <p:grpSp>
        <p:nvGrpSpPr>
          <p:cNvPr id="14" name="Group 13">
            <a:extLst>
              <a:ext uri="{FF2B5EF4-FFF2-40B4-BE49-F238E27FC236}">
                <a16:creationId xmlns:a16="http://schemas.microsoft.com/office/drawing/2014/main" id="{7D200B4F-D5D9-409D-A9BA-4B6AA3982B3C}"/>
              </a:ext>
            </a:extLst>
          </p:cNvPr>
          <p:cNvGrpSpPr/>
          <p:nvPr/>
        </p:nvGrpSpPr>
        <p:grpSpPr>
          <a:xfrm>
            <a:off x="8297284" y="2524347"/>
            <a:ext cx="2980057" cy="1315889"/>
            <a:chOff x="539552" y="2708920"/>
            <a:chExt cx="1872208" cy="1315889"/>
          </a:xfrm>
        </p:grpSpPr>
        <p:sp>
          <p:nvSpPr>
            <p:cNvPr id="15" name="Rounded Rectangle 41">
              <a:extLst>
                <a:ext uri="{FF2B5EF4-FFF2-40B4-BE49-F238E27FC236}">
                  <a16:creationId xmlns:a16="http://schemas.microsoft.com/office/drawing/2014/main" id="{2204F186-0105-4F8B-BB10-F5149F68DDC6}"/>
                </a:ext>
              </a:extLst>
            </p:cNvPr>
            <p:cNvSpPr/>
            <p:nvPr/>
          </p:nvSpPr>
          <p:spPr>
            <a:xfrm>
              <a:off x="611560" y="2708920"/>
              <a:ext cx="1728192"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TextBox 15">
              <a:extLst>
                <a:ext uri="{FF2B5EF4-FFF2-40B4-BE49-F238E27FC236}">
                  <a16:creationId xmlns:a16="http://schemas.microsoft.com/office/drawing/2014/main" id="{B3F2CD63-07B7-45F4-8C6D-04F7EDB149E7}"/>
                </a:ext>
              </a:extLst>
            </p:cNvPr>
            <p:cNvSpPr txBox="1"/>
            <p:nvPr/>
          </p:nvSpPr>
          <p:spPr>
            <a:xfrm>
              <a:off x="539552" y="3193812"/>
              <a:ext cx="1872208" cy="830997"/>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32255C59-9045-4B92-B4C9-EA2F84379EAE}"/>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EF3013E7-94DD-4CBF-820A-240D150288B1}"/>
              </a:ext>
            </a:extLst>
          </p:cNvPr>
          <p:cNvGrpSpPr/>
          <p:nvPr/>
        </p:nvGrpSpPr>
        <p:grpSpPr>
          <a:xfrm>
            <a:off x="8297284" y="4589727"/>
            <a:ext cx="2980057" cy="1315889"/>
            <a:chOff x="539552" y="2708920"/>
            <a:chExt cx="1872208" cy="1315889"/>
          </a:xfrm>
        </p:grpSpPr>
        <p:sp>
          <p:nvSpPr>
            <p:cNvPr id="19" name="Rounded Rectangle 45">
              <a:extLst>
                <a:ext uri="{FF2B5EF4-FFF2-40B4-BE49-F238E27FC236}">
                  <a16:creationId xmlns:a16="http://schemas.microsoft.com/office/drawing/2014/main" id="{22AFF0D5-E27D-4FB1-893E-3EAB74DBDFC8}"/>
                </a:ext>
              </a:extLst>
            </p:cNvPr>
            <p:cNvSpPr/>
            <p:nvPr/>
          </p:nvSpPr>
          <p:spPr>
            <a:xfrm>
              <a:off x="611560" y="2708920"/>
              <a:ext cx="1728192"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TextBox 19">
              <a:extLst>
                <a:ext uri="{FF2B5EF4-FFF2-40B4-BE49-F238E27FC236}">
                  <a16:creationId xmlns:a16="http://schemas.microsoft.com/office/drawing/2014/main" id="{4EA8BBA4-9BE9-4C2B-A1BC-6A719D341B4D}"/>
                </a:ext>
              </a:extLst>
            </p:cNvPr>
            <p:cNvSpPr txBox="1"/>
            <p:nvPr/>
          </p:nvSpPr>
          <p:spPr>
            <a:xfrm>
              <a:off x="539552" y="3193812"/>
              <a:ext cx="1872208" cy="830997"/>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A1AACC68-0552-4361-9365-300F19F241EA}"/>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cs typeface="Arial" pitchFamily="34" charset="0"/>
                </a:rPr>
                <a:t>Contents Title</a:t>
              </a:r>
              <a:endParaRPr lang="ko-KR" altLang="en-US" sz="1400" b="1" dirty="0">
                <a:cs typeface="Arial" pitchFamily="34" charset="0"/>
              </a:endParaRPr>
            </a:p>
          </p:txBody>
        </p:sp>
      </p:grpSp>
      <p:grpSp>
        <p:nvGrpSpPr>
          <p:cNvPr id="22" name="Group 21">
            <a:extLst>
              <a:ext uri="{FF2B5EF4-FFF2-40B4-BE49-F238E27FC236}">
                <a16:creationId xmlns:a16="http://schemas.microsoft.com/office/drawing/2014/main" id="{285BBED5-07E5-401F-A53E-ADB0670A2576}"/>
              </a:ext>
            </a:extLst>
          </p:cNvPr>
          <p:cNvGrpSpPr/>
          <p:nvPr/>
        </p:nvGrpSpPr>
        <p:grpSpPr>
          <a:xfrm>
            <a:off x="891551" y="2521240"/>
            <a:ext cx="2980057" cy="1315889"/>
            <a:chOff x="539552" y="2708920"/>
            <a:chExt cx="1872208" cy="1315889"/>
          </a:xfrm>
        </p:grpSpPr>
        <p:sp>
          <p:nvSpPr>
            <p:cNvPr id="23" name="Rounded Rectangle 51">
              <a:extLst>
                <a:ext uri="{FF2B5EF4-FFF2-40B4-BE49-F238E27FC236}">
                  <a16:creationId xmlns:a16="http://schemas.microsoft.com/office/drawing/2014/main" id="{3899EBC3-18F2-44BF-BEC8-AC23042F8660}"/>
                </a:ext>
              </a:extLst>
            </p:cNvPr>
            <p:cNvSpPr/>
            <p:nvPr/>
          </p:nvSpPr>
          <p:spPr>
            <a:xfrm>
              <a:off x="611560" y="2708920"/>
              <a:ext cx="1728192"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TextBox 23">
              <a:extLst>
                <a:ext uri="{FF2B5EF4-FFF2-40B4-BE49-F238E27FC236}">
                  <a16:creationId xmlns:a16="http://schemas.microsoft.com/office/drawing/2014/main" id="{22C4EC23-A63F-4013-BCA8-43B74E5D5293}"/>
                </a:ext>
              </a:extLst>
            </p:cNvPr>
            <p:cNvSpPr txBox="1"/>
            <p:nvPr/>
          </p:nvSpPr>
          <p:spPr>
            <a:xfrm>
              <a:off x="539552" y="3193812"/>
              <a:ext cx="1872208" cy="830997"/>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25" name="TextBox 24">
              <a:extLst>
                <a:ext uri="{FF2B5EF4-FFF2-40B4-BE49-F238E27FC236}">
                  <a16:creationId xmlns:a16="http://schemas.microsoft.com/office/drawing/2014/main" id="{D657CDA0-5906-415C-965D-E8921D6F85EB}"/>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26" name="Group 25">
            <a:extLst>
              <a:ext uri="{FF2B5EF4-FFF2-40B4-BE49-F238E27FC236}">
                <a16:creationId xmlns:a16="http://schemas.microsoft.com/office/drawing/2014/main" id="{0D95D392-B1C1-4D30-BEC1-D1645B583828}"/>
              </a:ext>
            </a:extLst>
          </p:cNvPr>
          <p:cNvGrpSpPr/>
          <p:nvPr/>
        </p:nvGrpSpPr>
        <p:grpSpPr>
          <a:xfrm>
            <a:off x="891551" y="4586620"/>
            <a:ext cx="2980057" cy="1315889"/>
            <a:chOff x="539552" y="2708920"/>
            <a:chExt cx="1872208" cy="1315889"/>
          </a:xfrm>
        </p:grpSpPr>
        <p:sp>
          <p:nvSpPr>
            <p:cNvPr id="27" name="Rounded Rectangle 56">
              <a:extLst>
                <a:ext uri="{FF2B5EF4-FFF2-40B4-BE49-F238E27FC236}">
                  <a16:creationId xmlns:a16="http://schemas.microsoft.com/office/drawing/2014/main" id="{51A2806D-2F2A-49FD-8D59-D14ABF82322A}"/>
                </a:ext>
              </a:extLst>
            </p:cNvPr>
            <p:cNvSpPr/>
            <p:nvPr/>
          </p:nvSpPr>
          <p:spPr>
            <a:xfrm>
              <a:off x="611560" y="2708920"/>
              <a:ext cx="1728192"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8" name="TextBox 27">
              <a:extLst>
                <a:ext uri="{FF2B5EF4-FFF2-40B4-BE49-F238E27FC236}">
                  <a16:creationId xmlns:a16="http://schemas.microsoft.com/office/drawing/2014/main" id="{F333DB3D-A487-4191-9FC5-DDA6373C642B}"/>
                </a:ext>
              </a:extLst>
            </p:cNvPr>
            <p:cNvSpPr txBox="1"/>
            <p:nvPr/>
          </p:nvSpPr>
          <p:spPr>
            <a:xfrm>
              <a:off x="539552" y="3193812"/>
              <a:ext cx="1872208" cy="830997"/>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2B7CD9E1-458B-4C3B-8B42-AFF8083D9710}"/>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cs typeface="Arial" pitchFamily="34" charset="0"/>
                </a:rPr>
                <a:t>Contents Title</a:t>
              </a:r>
              <a:endParaRPr lang="ko-KR" altLang="en-US" sz="1400" b="1" dirty="0">
                <a:cs typeface="Arial" pitchFamily="34" charset="0"/>
              </a:endParaRPr>
            </a:p>
          </p:txBody>
        </p:sp>
      </p:grpSp>
    </p:spTree>
    <p:extLst>
      <p:ext uri="{BB962C8B-B14F-4D97-AF65-F5344CB8AC3E}">
        <p14:creationId xmlns:p14="http://schemas.microsoft.com/office/powerpoint/2010/main" val="4271135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17D272-7E52-4C11-958F-2AD681C45633}"/>
              </a:ext>
            </a:extLst>
          </p:cNvPr>
          <p:cNvSpPr txBox="1"/>
          <p:nvPr/>
        </p:nvSpPr>
        <p:spPr>
          <a:xfrm>
            <a:off x="9251005" y="5793879"/>
            <a:ext cx="2111500" cy="432792"/>
          </a:xfrm>
          <a:prstGeom prst="roundRect">
            <a:avLst>
              <a:gd name="adj" fmla="val 50000"/>
            </a:avLst>
          </a:prstGeom>
          <a:solidFill>
            <a:schemeClr val="accent1"/>
          </a:solidFill>
        </p:spPr>
        <p:txBody>
          <a:bodyPr wrap="square" rtlCol="0" anchor="ctr">
            <a:spAutoFit/>
          </a:bodyPr>
          <a:lstStyle/>
          <a:p>
            <a:pPr algn="ctr"/>
            <a:r>
              <a:rPr lang="en-US" altLang="ko-KR" sz="1400" b="1" dirty="0">
                <a:solidFill>
                  <a:schemeClr val="bg1"/>
                </a:solidFill>
                <a:cs typeface="Arial" pitchFamily="34" charset="0"/>
              </a:rPr>
              <a:t>Contents Here  </a:t>
            </a:r>
            <a:endParaRPr lang="ko-KR" altLang="en-US" sz="1400" b="1" dirty="0">
              <a:solidFill>
                <a:schemeClr val="bg1"/>
              </a:solidFill>
              <a:cs typeface="Arial" pitchFamily="34" charset="0"/>
            </a:endParaRPr>
          </a:p>
        </p:txBody>
      </p:sp>
      <p:sp>
        <p:nvSpPr>
          <p:cNvPr id="5" name="TextBox 4">
            <a:extLst>
              <a:ext uri="{FF2B5EF4-FFF2-40B4-BE49-F238E27FC236}">
                <a16:creationId xmlns:a16="http://schemas.microsoft.com/office/drawing/2014/main" id="{06212083-CDB6-427E-AFC1-A9E1796B328F}"/>
              </a:ext>
            </a:extLst>
          </p:cNvPr>
          <p:cNvSpPr txBox="1"/>
          <p:nvPr/>
        </p:nvSpPr>
        <p:spPr>
          <a:xfrm>
            <a:off x="7239000" y="3184959"/>
            <a:ext cx="4123506" cy="2492990"/>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 You can simply impress your audience and add a unique zing and appeal to your Presentations.. . I hope and I believe that this Template will your Time, Money and Reputation. Get a modern PowerPoint  Presentation that is beautifully designed. You can simply impress your audience and add a unique zing and appeal to your Presentations. </a:t>
            </a:r>
          </a:p>
          <a:p>
            <a:pPr algn="r"/>
            <a:endParaRPr lang="en-US" altLang="ko-KR" sz="1200" dirty="0">
              <a:solidFill>
                <a:schemeClr val="tx1">
                  <a:lumMod val="75000"/>
                  <a:lumOff val="25000"/>
                </a:schemeClr>
              </a:solidFill>
              <a:cs typeface="Arial" pitchFamily="34" charset="0"/>
            </a:endParaRPr>
          </a:p>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
        <p:nvSpPr>
          <p:cNvPr id="6" name="직사각형 5">
            <a:extLst>
              <a:ext uri="{FF2B5EF4-FFF2-40B4-BE49-F238E27FC236}">
                <a16:creationId xmlns:a16="http://schemas.microsoft.com/office/drawing/2014/main" id="{41D4E2A3-2FC2-4D97-89C6-46E9B63910BF}"/>
              </a:ext>
            </a:extLst>
          </p:cNvPr>
          <p:cNvSpPr/>
          <p:nvPr/>
        </p:nvSpPr>
        <p:spPr>
          <a:xfrm>
            <a:off x="6965702" y="847725"/>
            <a:ext cx="4396803" cy="720638"/>
          </a:xfrm>
          <a:prstGeom prst="rect">
            <a:avLst/>
          </a:prstGeom>
          <a:noFill/>
        </p:spPr>
        <p:txBody>
          <a:bodyPr lIns="0" anchor="ctr"/>
          <a:lstStyle/>
          <a:p>
            <a:pPr algn="dist"/>
            <a:r>
              <a:rPr lang="en-US" altLang="ko-KR" sz="4000" b="1" dirty="0">
                <a:solidFill>
                  <a:schemeClr val="tx1">
                    <a:lumMod val="75000"/>
                    <a:lumOff val="25000"/>
                  </a:schemeClr>
                </a:solidFill>
                <a:latin typeface="+mj-lt"/>
              </a:rPr>
              <a:t>PORTFOLIO</a:t>
            </a:r>
          </a:p>
        </p:txBody>
      </p:sp>
      <p:sp>
        <p:nvSpPr>
          <p:cNvPr id="7" name="직사각형 6">
            <a:extLst>
              <a:ext uri="{FF2B5EF4-FFF2-40B4-BE49-F238E27FC236}">
                <a16:creationId xmlns:a16="http://schemas.microsoft.com/office/drawing/2014/main" id="{FC6AA8D9-558E-4907-8262-B34875DE4C9C}"/>
              </a:ext>
            </a:extLst>
          </p:cNvPr>
          <p:cNvSpPr/>
          <p:nvPr/>
        </p:nvSpPr>
        <p:spPr>
          <a:xfrm>
            <a:off x="6965703" y="1705909"/>
            <a:ext cx="4396804" cy="720638"/>
          </a:xfrm>
          <a:prstGeom prst="rect">
            <a:avLst/>
          </a:prstGeom>
          <a:noFill/>
        </p:spPr>
        <p:txBody>
          <a:bodyPr lIns="0" anchor="ctr"/>
          <a:lstStyle/>
          <a:p>
            <a:pPr algn="dist"/>
            <a:r>
              <a:rPr lang="en-US" altLang="ko-KR" sz="4000" b="1" dirty="0">
                <a:solidFill>
                  <a:schemeClr val="tx1">
                    <a:lumMod val="75000"/>
                    <a:lumOff val="25000"/>
                  </a:schemeClr>
                </a:solidFill>
                <a:latin typeface="+mj-lt"/>
              </a:rPr>
              <a:t>PRESENTATION</a:t>
            </a:r>
          </a:p>
        </p:txBody>
      </p:sp>
      <p:sp>
        <p:nvSpPr>
          <p:cNvPr id="8" name="TextBox 7">
            <a:extLst>
              <a:ext uri="{FF2B5EF4-FFF2-40B4-BE49-F238E27FC236}">
                <a16:creationId xmlns:a16="http://schemas.microsoft.com/office/drawing/2014/main" id="{6C82EAF9-A181-4F91-8552-1A566BBF224C}"/>
              </a:ext>
            </a:extLst>
          </p:cNvPr>
          <p:cNvSpPr txBox="1"/>
          <p:nvPr/>
        </p:nvSpPr>
        <p:spPr>
          <a:xfrm>
            <a:off x="2043955" y="5580232"/>
            <a:ext cx="2635530" cy="830997"/>
          </a:xfrm>
          <a:prstGeom prst="rect">
            <a:avLst/>
          </a:prstGeom>
          <a:noFill/>
        </p:spPr>
        <p:txBody>
          <a:bodyPr wrap="square" rtlCol="0">
            <a:spAutoFit/>
          </a:bodyPr>
          <a:lstStyle/>
          <a:p>
            <a:r>
              <a:rPr lang="en-US" altLang="ko-KR" sz="2400" b="1" dirty="0">
                <a:solidFill>
                  <a:schemeClr val="accent1"/>
                </a:solidFill>
              </a:rPr>
              <a:t>Modern Portfolio Designed</a:t>
            </a:r>
          </a:p>
        </p:txBody>
      </p:sp>
      <p:sp>
        <p:nvSpPr>
          <p:cNvPr id="3" name="Picture Placeholder 2">
            <a:extLst>
              <a:ext uri="{FF2B5EF4-FFF2-40B4-BE49-F238E27FC236}">
                <a16:creationId xmlns:a16="http://schemas.microsoft.com/office/drawing/2014/main" id="{67B098BE-97C0-4FA6-8F77-D2346AEAA10B}"/>
              </a:ext>
            </a:extLst>
          </p:cNvPr>
          <p:cNvSpPr>
            <a:spLocks noGrp="1"/>
          </p:cNvSpPr>
          <p:nvPr>
            <p:ph type="pic" sz="quarter" idx="10"/>
          </p:nvPr>
        </p:nvSpPr>
        <p:spPr/>
      </p:sp>
    </p:spTree>
    <p:extLst>
      <p:ext uri="{BB962C8B-B14F-4D97-AF65-F5344CB8AC3E}">
        <p14:creationId xmlns:p14="http://schemas.microsoft.com/office/powerpoint/2010/main" val="68868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869621"/>
            <a:ext cx="6585284" cy="830997"/>
          </a:xfrm>
          <a:prstGeom prst="rect">
            <a:avLst/>
          </a:prstGeom>
          <a:noFill/>
        </p:spPr>
        <p:txBody>
          <a:bodyPr wrap="square" rtlCol="0" anchor="ctr">
            <a:spAutoFit/>
          </a:bodyPr>
          <a:lstStyle/>
          <a:p>
            <a:r>
              <a:rPr lang="en-US" altLang="ko-KR" sz="4800">
                <a:solidFill>
                  <a:schemeClr val="bg1"/>
                </a:solidFill>
                <a:cs typeface="Arial" pitchFamily="34" charset="0"/>
              </a:rPr>
              <a:t>01. Tóm tắt</a:t>
            </a:r>
            <a:endParaRPr lang="ko-KR" altLang="en-US" sz="48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3574669"/>
            <a:ext cx="6585205" cy="379656"/>
          </a:xfrm>
          <a:prstGeom prst="rect">
            <a:avLst/>
          </a:prstGeom>
          <a:noFill/>
        </p:spPr>
        <p:txBody>
          <a:bodyPr wrap="square" rtlCol="0" anchor="ctr">
            <a:spAutoFit/>
          </a:bodyPr>
          <a:lstStyle/>
          <a:p>
            <a:r>
              <a:rPr lang="en-US" altLang="ko-KR" sz="1867">
                <a:solidFill>
                  <a:schemeClr val="bg1"/>
                </a:solidFill>
                <a:cs typeface="Arial" pitchFamily="34" charset="0"/>
              </a:rPr>
              <a:t>Mô tả bài toán</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8">
            <a:extLst>
              <a:ext uri="{FF2B5EF4-FFF2-40B4-BE49-F238E27FC236}">
                <a16:creationId xmlns:a16="http://schemas.microsoft.com/office/drawing/2014/main" id="{F9320FD2-1512-4490-AD7E-E375F05AEF9C}"/>
              </a:ext>
            </a:extLst>
          </p:cNvPr>
          <p:cNvSpPr/>
          <p:nvPr/>
        </p:nvSpPr>
        <p:spPr>
          <a:xfrm>
            <a:off x="3240018" y="3055004"/>
            <a:ext cx="730405" cy="67608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Tree>
    <p:extLst>
      <p:ext uri="{BB962C8B-B14F-4D97-AF65-F5344CB8AC3E}">
        <p14:creationId xmlns:p14="http://schemas.microsoft.com/office/powerpoint/2010/main" val="1100588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EE7394B8-D000-46B0-9445-98439961DF22}"/>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74" name="Oval 21">
            <a:extLst>
              <a:ext uri="{FF2B5EF4-FFF2-40B4-BE49-F238E27FC236}">
                <a16:creationId xmlns:a16="http://schemas.microsoft.com/office/drawing/2014/main" id="{F2549887-A125-443E-9EC0-4D06B41ACE4D}"/>
              </a:ext>
            </a:extLst>
          </p:cNvPr>
          <p:cNvSpPr/>
          <p:nvPr/>
        </p:nvSpPr>
        <p:spPr>
          <a:xfrm rot="20700000">
            <a:off x="2945114" y="5804089"/>
            <a:ext cx="434971" cy="381221"/>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75" name="Trapezoid 3">
            <a:extLst>
              <a:ext uri="{FF2B5EF4-FFF2-40B4-BE49-F238E27FC236}">
                <a16:creationId xmlns:a16="http://schemas.microsoft.com/office/drawing/2014/main" id="{07460890-085D-40C6-A83A-83D7FDA5B875}"/>
              </a:ext>
            </a:extLst>
          </p:cNvPr>
          <p:cNvSpPr/>
          <p:nvPr/>
        </p:nvSpPr>
        <p:spPr>
          <a:xfrm>
            <a:off x="3004427" y="2408381"/>
            <a:ext cx="316345" cy="322413"/>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76" name="Down Arrow 1">
            <a:extLst>
              <a:ext uri="{FF2B5EF4-FFF2-40B4-BE49-F238E27FC236}">
                <a16:creationId xmlns:a16="http://schemas.microsoft.com/office/drawing/2014/main" id="{EDB4C356-6822-44CD-80F1-220D2EDE715E}"/>
              </a:ext>
            </a:extLst>
          </p:cNvPr>
          <p:cNvSpPr/>
          <p:nvPr/>
        </p:nvSpPr>
        <p:spPr>
          <a:xfrm rot="10800000" flipH="1">
            <a:off x="1124355" y="4098786"/>
            <a:ext cx="362146" cy="406688"/>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77" name="Rectangle 15">
            <a:extLst>
              <a:ext uri="{FF2B5EF4-FFF2-40B4-BE49-F238E27FC236}">
                <a16:creationId xmlns:a16="http://schemas.microsoft.com/office/drawing/2014/main" id="{7579C144-0504-4EF7-B365-B1649A2CAE33}"/>
              </a:ext>
            </a:extLst>
          </p:cNvPr>
          <p:cNvSpPr/>
          <p:nvPr/>
        </p:nvSpPr>
        <p:spPr>
          <a:xfrm rot="14270044">
            <a:off x="1124914" y="2381549"/>
            <a:ext cx="361027" cy="376076"/>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78" name="Frame 1">
            <a:extLst>
              <a:ext uri="{FF2B5EF4-FFF2-40B4-BE49-F238E27FC236}">
                <a16:creationId xmlns:a16="http://schemas.microsoft.com/office/drawing/2014/main" id="{BFF2AC8B-1032-4B89-B87F-0061AB9E07EC}"/>
              </a:ext>
            </a:extLst>
          </p:cNvPr>
          <p:cNvSpPr/>
          <p:nvPr/>
        </p:nvSpPr>
        <p:spPr>
          <a:xfrm>
            <a:off x="4906587" y="4079280"/>
            <a:ext cx="333838" cy="333838"/>
          </a:xfrm>
          <a:custGeom>
            <a:avLst/>
            <a:gdLst/>
            <a:ahLst/>
            <a:cxnLst/>
            <a:rect l="l" t="t" r="r" b="b"/>
            <a:pathLst>
              <a:path w="3960000" h="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79" name="Donut 15">
            <a:extLst>
              <a:ext uri="{FF2B5EF4-FFF2-40B4-BE49-F238E27FC236}">
                <a16:creationId xmlns:a16="http://schemas.microsoft.com/office/drawing/2014/main" id="{AE4D564B-7050-461A-BA7C-C705C2D4067B}"/>
              </a:ext>
            </a:extLst>
          </p:cNvPr>
          <p:cNvSpPr/>
          <p:nvPr/>
        </p:nvSpPr>
        <p:spPr>
          <a:xfrm>
            <a:off x="4906587" y="2401966"/>
            <a:ext cx="333838" cy="3352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80" name="Rectangle 3">
            <a:extLst>
              <a:ext uri="{FF2B5EF4-FFF2-40B4-BE49-F238E27FC236}">
                <a16:creationId xmlns:a16="http://schemas.microsoft.com/office/drawing/2014/main" id="{FF77771D-D698-49F7-80DC-85E6AE11BB67}"/>
              </a:ext>
            </a:extLst>
          </p:cNvPr>
          <p:cNvSpPr/>
          <p:nvPr/>
        </p:nvSpPr>
        <p:spPr>
          <a:xfrm rot="18900000">
            <a:off x="4868480" y="5830004"/>
            <a:ext cx="410053" cy="329391"/>
          </a:xfrm>
          <a:custGeom>
            <a:avLst/>
            <a:gdLst/>
            <a:ahLst/>
            <a:cxnLst/>
            <a:rect l="l" t="t" r="r" b="b"/>
            <a:pathLst>
              <a:path w="5420988" h="4354613">
                <a:moveTo>
                  <a:pt x="1348767" y="746532"/>
                </a:moveTo>
                <a:lnTo>
                  <a:pt x="557008" y="1538292"/>
                </a:lnTo>
                <a:lnTo>
                  <a:pt x="242696" y="1223981"/>
                </a:lnTo>
                <a:lnTo>
                  <a:pt x="720144" y="746532"/>
                </a:lnTo>
                <a:close/>
                <a:moveTo>
                  <a:pt x="2953020" y="1710427"/>
                </a:moveTo>
                <a:lnTo>
                  <a:pt x="1841912" y="2821534"/>
                </a:lnTo>
                <a:lnTo>
                  <a:pt x="1527601" y="2507223"/>
                </a:lnTo>
                <a:lnTo>
                  <a:pt x="2507669" y="1527155"/>
                </a:lnTo>
                <a:lnTo>
                  <a:pt x="2507669" y="1710427"/>
                </a:lnTo>
                <a:close/>
                <a:moveTo>
                  <a:pt x="2204816" y="746532"/>
                </a:moveTo>
                <a:lnTo>
                  <a:pt x="984202" y="1967146"/>
                </a:lnTo>
                <a:lnTo>
                  <a:pt x="669891" y="1652835"/>
                </a:lnTo>
                <a:lnTo>
                  <a:pt x="1576193" y="746532"/>
                </a:lnTo>
                <a:close/>
                <a:moveTo>
                  <a:pt x="2507669" y="704276"/>
                </a:moveTo>
                <a:lnTo>
                  <a:pt x="2507669" y="1299728"/>
                </a:lnTo>
                <a:lnTo>
                  <a:pt x="1413057" y="2394340"/>
                </a:lnTo>
                <a:lnTo>
                  <a:pt x="1098746" y="2080028"/>
                </a:lnTo>
                <a:lnTo>
                  <a:pt x="2474499" y="704276"/>
                </a:lnTo>
                <a:close/>
                <a:moveTo>
                  <a:pt x="3783840" y="1735655"/>
                </a:moveTo>
                <a:lnTo>
                  <a:pt x="2270767" y="3248728"/>
                </a:lnTo>
                <a:lnTo>
                  <a:pt x="1956456" y="2934416"/>
                </a:lnTo>
                <a:lnTo>
                  <a:pt x="3136451" y="1754421"/>
                </a:lnTo>
                <a:close/>
                <a:moveTo>
                  <a:pt x="4496799" y="1714987"/>
                </a:moveTo>
                <a:lnTo>
                  <a:pt x="4496799" y="1878748"/>
                </a:lnTo>
                <a:lnTo>
                  <a:pt x="2696301" y="3679245"/>
                </a:lnTo>
                <a:lnTo>
                  <a:pt x="2381990" y="3364934"/>
                </a:lnTo>
                <a:lnTo>
                  <a:pt x="4018059" y="1728865"/>
                </a:lnTo>
                <a:close/>
                <a:moveTo>
                  <a:pt x="5188803" y="1234621"/>
                </a:moveTo>
                <a:lnTo>
                  <a:pt x="4712161" y="1707180"/>
                </a:lnTo>
                <a:lnTo>
                  <a:pt x="4712161" y="1499750"/>
                </a:lnTo>
                <a:lnTo>
                  <a:pt x="3254907" y="1499750"/>
                </a:lnTo>
                <a:lnTo>
                  <a:pt x="3254907" y="1501015"/>
                </a:lnTo>
                <a:lnTo>
                  <a:pt x="2718814" y="1501014"/>
                </a:lnTo>
                <a:lnTo>
                  <a:pt x="2718814" y="536093"/>
                </a:lnTo>
                <a:lnTo>
                  <a:pt x="931605" y="536093"/>
                </a:lnTo>
                <a:lnTo>
                  <a:pt x="931605" y="535070"/>
                </a:lnTo>
                <a:lnTo>
                  <a:pt x="1489071" y="0"/>
                </a:lnTo>
                <a:lnTo>
                  <a:pt x="3243560" y="0"/>
                </a:lnTo>
                <a:lnTo>
                  <a:pt x="3243560" y="11638"/>
                </a:lnTo>
                <a:lnTo>
                  <a:pt x="3254907" y="11638"/>
                </a:lnTo>
                <a:lnTo>
                  <a:pt x="3254907" y="969491"/>
                </a:lnTo>
                <a:lnTo>
                  <a:pt x="4712161" y="969491"/>
                </a:lnTo>
                <a:lnTo>
                  <a:pt x="4712161" y="762061"/>
                </a:lnTo>
                <a:close/>
                <a:moveTo>
                  <a:pt x="5420988" y="1433714"/>
                </a:moveTo>
                <a:cubicBezTo>
                  <a:pt x="5477229" y="1489956"/>
                  <a:pt x="5477229" y="1581142"/>
                  <a:pt x="5420988" y="1637384"/>
                </a:cubicBezTo>
                <a:lnTo>
                  <a:pt x="2907428" y="4150943"/>
                </a:lnTo>
                <a:lnTo>
                  <a:pt x="2703759" y="4354613"/>
                </a:lnTo>
                <a:lnTo>
                  <a:pt x="2500089" y="4150943"/>
                </a:lnTo>
                <a:lnTo>
                  <a:pt x="0" y="1650854"/>
                </a:lnTo>
                <a:cubicBezTo>
                  <a:pt x="-56242" y="1594612"/>
                  <a:pt x="-56242" y="1503426"/>
                  <a:pt x="0" y="1447185"/>
                </a:cubicBezTo>
                <a:cubicBezTo>
                  <a:pt x="56242" y="1390943"/>
                  <a:pt x="147427" y="1390943"/>
                  <a:pt x="203669" y="1447185"/>
                </a:cubicBezTo>
                <a:lnTo>
                  <a:pt x="2703759" y="3947274"/>
                </a:lnTo>
                <a:lnTo>
                  <a:pt x="5217318" y="1433714"/>
                </a:lnTo>
                <a:cubicBezTo>
                  <a:pt x="5273560" y="1377472"/>
                  <a:pt x="5364746" y="1377472"/>
                  <a:pt x="5420988" y="143371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85000"/>
                  <a:lumOff val="15000"/>
                </a:schemeClr>
              </a:solidFill>
            </a:endParaRPr>
          </a:p>
        </p:txBody>
      </p:sp>
      <p:sp>
        <p:nvSpPr>
          <p:cNvPr id="81" name="Round Same Side Corner Rectangle 12">
            <a:extLst>
              <a:ext uri="{FF2B5EF4-FFF2-40B4-BE49-F238E27FC236}">
                <a16:creationId xmlns:a16="http://schemas.microsoft.com/office/drawing/2014/main" id="{6878856B-BE10-4232-A22B-6AF0AE68C13C}"/>
              </a:ext>
            </a:extLst>
          </p:cNvPr>
          <p:cNvSpPr/>
          <p:nvPr/>
        </p:nvSpPr>
        <p:spPr>
          <a:xfrm>
            <a:off x="1151840" y="5839918"/>
            <a:ext cx="307175" cy="309563"/>
          </a:xfrm>
          <a:custGeom>
            <a:avLst/>
            <a:gdLst/>
            <a:ahLst/>
            <a:cxnLst/>
            <a:rect l="l" t="t" r="r" b="b"/>
            <a:pathLst>
              <a:path w="3891831" h="3922089">
                <a:moveTo>
                  <a:pt x="1662674" y="3168351"/>
                </a:moveTo>
                <a:lnTo>
                  <a:pt x="1502829" y="3373344"/>
                </a:lnTo>
                <a:lnTo>
                  <a:pt x="2417229" y="3373344"/>
                </a:lnTo>
                <a:lnTo>
                  <a:pt x="2257384" y="3168351"/>
                </a:lnTo>
                <a:close/>
                <a:moveTo>
                  <a:pt x="2523259" y="1171504"/>
                </a:moveTo>
                <a:cubicBezTo>
                  <a:pt x="2532472" y="1171504"/>
                  <a:pt x="2541686" y="1175018"/>
                  <a:pt x="2548715" y="1182047"/>
                </a:cubicBezTo>
                <a:cubicBezTo>
                  <a:pt x="2562774" y="1196106"/>
                  <a:pt x="2562774" y="1218900"/>
                  <a:pt x="2548715" y="1232959"/>
                </a:cubicBezTo>
                <a:lnTo>
                  <a:pt x="2192302" y="1589372"/>
                </a:lnTo>
                <a:cubicBezTo>
                  <a:pt x="2215318" y="1634545"/>
                  <a:pt x="2208007" y="1691005"/>
                  <a:pt x="2170778" y="1729629"/>
                </a:cubicBezTo>
                <a:lnTo>
                  <a:pt x="1842194" y="2070527"/>
                </a:lnTo>
                <a:lnTo>
                  <a:pt x="1840602" y="2068993"/>
                </a:lnTo>
                <a:lnTo>
                  <a:pt x="1839683" y="2070526"/>
                </a:lnTo>
                <a:lnTo>
                  <a:pt x="1772706" y="2003549"/>
                </a:lnTo>
                <a:lnTo>
                  <a:pt x="1671997" y="1906478"/>
                </a:lnTo>
                <a:lnTo>
                  <a:pt x="1671997" y="2304256"/>
                </a:lnTo>
                <a:lnTo>
                  <a:pt x="519869" y="2304256"/>
                </a:lnTo>
                <a:lnTo>
                  <a:pt x="519869" y="1555463"/>
                </a:lnTo>
                <a:cubicBezTo>
                  <a:pt x="519869" y="1430811"/>
                  <a:pt x="620920" y="1329760"/>
                  <a:pt x="745572" y="1329760"/>
                </a:cubicBezTo>
                <a:lnTo>
                  <a:pt x="887110" y="1329760"/>
                </a:lnTo>
                <a:lnTo>
                  <a:pt x="1095933" y="1689800"/>
                </a:lnTo>
                <a:lnTo>
                  <a:pt x="1304756" y="1329760"/>
                </a:lnTo>
                <a:lnTo>
                  <a:pt x="1446294" y="1329760"/>
                </a:lnTo>
                <a:cubicBezTo>
                  <a:pt x="1483655" y="1329760"/>
                  <a:pt x="1518895" y="1338838"/>
                  <a:pt x="1549463" y="1355810"/>
                </a:cubicBezTo>
                <a:lnTo>
                  <a:pt x="1551429" y="1352534"/>
                </a:lnTo>
                <a:lnTo>
                  <a:pt x="1560928" y="1362033"/>
                </a:lnTo>
                <a:cubicBezTo>
                  <a:pt x="1593912" y="1380586"/>
                  <a:pt x="1621171" y="1407846"/>
                  <a:pt x="1639724" y="1440829"/>
                </a:cubicBezTo>
                <a:lnTo>
                  <a:pt x="1875719" y="1676823"/>
                </a:lnTo>
                <a:lnTo>
                  <a:pt x="1991438" y="1556767"/>
                </a:lnTo>
                <a:cubicBezTo>
                  <a:pt x="2032038" y="1514646"/>
                  <a:pt x="2095142" y="1507302"/>
                  <a:pt x="2142374" y="1537477"/>
                </a:cubicBezTo>
                <a:lnTo>
                  <a:pt x="2497803" y="1182047"/>
                </a:lnTo>
                <a:cubicBezTo>
                  <a:pt x="2504833" y="1175018"/>
                  <a:pt x="2514046" y="1171504"/>
                  <a:pt x="2523259" y="1171504"/>
                </a:cubicBezTo>
                <a:close/>
                <a:moveTo>
                  <a:pt x="3270424" y="602451"/>
                </a:moveTo>
                <a:cubicBezTo>
                  <a:pt x="3365959" y="700507"/>
                  <a:pt x="3424268" y="834597"/>
                  <a:pt x="3424268" y="982306"/>
                </a:cubicBezTo>
                <a:lnTo>
                  <a:pt x="2890568" y="982307"/>
                </a:lnTo>
                <a:close/>
                <a:moveTo>
                  <a:pt x="1095932" y="477151"/>
                </a:moveTo>
                <a:cubicBezTo>
                  <a:pt x="1287178" y="477151"/>
                  <a:pt x="1442214" y="632187"/>
                  <a:pt x="1442214" y="823433"/>
                </a:cubicBezTo>
                <a:cubicBezTo>
                  <a:pt x="1442214" y="1014679"/>
                  <a:pt x="1287178" y="1169715"/>
                  <a:pt x="1095932" y="1169715"/>
                </a:cubicBezTo>
                <a:cubicBezTo>
                  <a:pt x="904686" y="1169715"/>
                  <a:pt x="749650" y="1014679"/>
                  <a:pt x="749650" y="823433"/>
                </a:cubicBezTo>
                <a:cubicBezTo>
                  <a:pt x="749650" y="632187"/>
                  <a:pt x="904686" y="477151"/>
                  <a:pt x="1095932" y="477151"/>
                </a:cubicBezTo>
                <a:close/>
                <a:moveTo>
                  <a:pt x="2797293" y="477150"/>
                </a:moveTo>
                <a:cubicBezTo>
                  <a:pt x="2797293" y="660228"/>
                  <a:pt x="2797294" y="843306"/>
                  <a:pt x="2797294" y="1026384"/>
                </a:cubicBezTo>
                <a:lnTo>
                  <a:pt x="3346527" y="1026384"/>
                </a:lnTo>
                <a:cubicBezTo>
                  <a:pt x="3346527" y="1329718"/>
                  <a:pt x="3100627" y="1575618"/>
                  <a:pt x="2797293" y="1575618"/>
                </a:cubicBezTo>
                <a:cubicBezTo>
                  <a:pt x="2647814" y="1575618"/>
                  <a:pt x="2512282" y="1515904"/>
                  <a:pt x="2413635" y="1418636"/>
                </a:cubicBezTo>
                <a:lnTo>
                  <a:pt x="2585415" y="1246856"/>
                </a:lnTo>
                <a:cubicBezTo>
                  <a:pt x="2612360" y="1219912"/>
                  <a:pt x="2612360" y="1176226"/>
                  <a:pt x="2585415" y="1149281"/>
                </a:cubicBezTo>
                <a:cubicBezTo>
                  <a:pt x="2558471" y="1122337"/>
                  <a:pt x="2514785" y="1122337"/>
                  <a:pt x="2487840" y="1149281"/>
                </a:cubicBezTo>
                <a:lnTo>
                  <a:pt x="2328419" y="1308703"/>
                </a:lnTo>
                <a:cubicBezTo>
                  <a:pt x="2276781" y="1227012"/>
                  <a:pt x="2248059" y="1130052"/>
                  <a:pt x="2248059" y="1026384"/>
                </a:cubicBezTo>
                <a:cubicBezTo>
                  <a:pt x="2248059" y="723050"/>
                  <a:pt x="2493959" y="477150"/>
                  <a:pt x="2797293" y="477150"/>
                </a:cubicBezTo>
                <a:close/>
                <a:moveTo>
                  <a:pt x="2842770" y="361048"/>
                </a:moveTo>
                <a:cubicBezTo>
                  <a:pt x="2979660" y="362831"/>
                  <a:pt x="3115706" y="416416"/>
                  <a:pt x="3220152" y="520862"/>
                </a:cubicBezTo>
                <a:lnTo>
                  <a:pt x="2842770" y="898246"/>
                </a:lnTo>
                <a:close/>
                <a:moveTo>
                  <a:pt x="745283" y="252264"/>
                </a:moveTo>
                <a:cubicBezTo>
                  <a:pt x="540043" y="252264"/>
                  <a:pt x="373664" y="418643"/>
                  <a:pt x="373664" y="623883"/>
                </a:cubicBezTo>
                <a:lnTo>
                  <a:pt x="373664" y="2481932"/>
                </a:lnTo>
                <a:lnTo>
                  <a:pt x="3505664" y="2481932"/>
                </a:lnTo>
                <a:lnTo>
                  <a:pt x="3505664" y="623883"/>
                </a:lnTo>
                <a:cubicBezTo>
                  <a:pt x="3505664" y="418643"/>
                  <a:pt x="3339285" y="252264"/>
                  <a:pt x="3134045" y="252264"/>
                </a:cubicBezTo>
                <a:close/>
                <a:moveTo>
                  <a:pt x="561239" y="0"/>
                </a:moveTo>
                <a:lnTo>
                  <a:pt x="3333911" y="0"/>
                </a:lnTo>
                <a:cubicBezTo>
                  <a:pt x="3562371" y="0"/>
                  <a:pt x="3747575" y="185204"/>
                  <a:pt x="3747575" y="413664"/>
                </a:cubicBezTo>
                <a:lnTo>
                  <a:pt x="3747575" y="2481932"/>
                </a:lnTo>
                <a:lnTo>
                  <a:pt x="3751166" y="2481932"/>
                </a:lnTo>
                <a:lnTo>
                  <a:pt x="3891831" y="3528390"/>
                </a:lnTo>
                <a:lnTo>
                  <a:pt x="3891831" y="3528390"/>
                </a:lnTo>
                <a:lnTo>
                  <a:pt x="3891831" y="3528392"/>
                </a:lnTo>
                <a:lnTo>
                  <a:pt x="3891831" y="3725239"/>
                </a:lnTo>
                <a:cubicBezTo>
                  <a:pt x="3891831" y="3833956"/>
                  <a:pt x="3803698" y="3922089"/>
                  <a:pt x="3694981" y="3922089"/>
                </a:cubicBezTo>
                <a:lnTo>
                  <a:pt x="196850" y="3922089"/>
                </a:lnTo>
                <a:cubicBezTo>
                  <a:pt x="88133" y="3922089"/>
                  <a:pt x="0" y="3833956"/>
                  <a:pt x="0" y="3725239"/>
                </a:cubicBezTo>
                <a:cubicBezTo>
                  <a:pt x="0" y="3659623"/>
                  <a:pt x="1" y="3594006"/>
                  <a:pt x="1" y="3528390"/>
                </a:cubicBezTo>
                <a:lnTo>
                  <a:pt x="3399" y="3528390"/>
                </a:lnTo>
                <a:lnTo>
                  <a:pt x="144064" y="2481932"/>
                </a:lnTo>
                <a:lnTo>
                  <a:pt x="147575" y="2481932"/>
                </a:lnTo>
                <a:lnTo>
                  <a:pt x="147575" y="413664"/>
                </a:lnTo>
                <a:cubicBezTo>
                  <a:pt x="147575" y="185204"/>
                  <a:pt x="332779" y="0"/>
                  <a:pt x="5612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85000"/>
                  <a:lumOff val="15000"/>
                </a:schemeClr>
              </a:solidFill>
            </a:endParaRPr>
          </a:p>
        </p:txBody>
      </p:sp>
      <p:grpSp>
        <p:nvGrpSpPr>
          <p:cNvPr id="82" name="Group 81">
            <a:extLst>
              <a:ext uri="{FF2B5EF4-FFF2-40B4-BE49-F238E27FC236}">
                <a16:creationId xmlns:a16="http://schemas.microsoft.com/office/drawing/2014/main" id="{BC806133-80A5-4EEA-ADD3-9E183251887B}"/>
              </a:ext>
            </a:extLst>
          </p:cNvPr>
          <p:cNvGrpSpPr/>
          <p:nvPr/>
        </p:nvGrpSpPr>
        <p:grpSpPr>
          <a:xfrm>
            <a:off x="6313927" y="3306066"/>
            <a:ext cx="5327572" cy="734839"/>
            <a:chOff x="395534" y="3722056"/>
            <a:chExt cx="3972999" cy="734839"/>
          </a:xfrm>
        </p:grpSpPr>
        <p:sp>
          <p:nvSpPr>
            <p:cNvPr id="83" name="TextBox 82">
              <a:extLst>
                <a:ext uri="{FF2B5EF4-FFF2-40B4-BE49-F238E27FC236}">
                  <a16:creationId xmlns:a16="http://schemas.microsoft.com/office/drawing/2014/main" id="{E4367DFF-64C5-4724-889D-20780C27268B}"/>
                </a:ext>
              </a:extLst>
            </p:cNvPr>
            <p:cNvSpPr txBox="1"/>
            <p:nvPr/>
          </p:nvSpPr>
          <p:spPr>
            <a:xfrm>
              <a:off x="395534" y="3722056"/>
              <a:ext cx="3972999"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84" name="TextBox 83">
              <a:extLst>
                <a:ext uri="{FF2B5EF4-FFF2-40B4-BE49-F238E27FC236}">
                  <a16:creationId xmlns:a16="http://schemas.microsoft.com/office/drawing/2014/main" id="{8ADD3EB1-9C10-48C0-B7B3-BD322B8F0E46}"/>
                </a:ext>
              </a:extLst>
            </p:cNvPr>
            <p:cNvSpPr txBox="1"/>
            <p:nvPr/>
          </p:nvSpPr>
          <p:spPr>
            <a:xfrm>
              <a:off x="395536" y="3995230"/>
              <a:ext cx="397299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grpSp>
      <p:grpSp>
        <p:nvGrpSpPr>
          <p:cNvPr id="85" name="Group 84">
            <a:extLst>
              <a:ext uri="{FF2B5EF4-FFF2-40B4-BE49-F238E27FC236}">
                <a16:creationId xmlns:a16="http://schemas.microsoft.com/office/drawing/2014/main" id="{9C3C03B7-A850-433D-A012-BCD95C0A01F1}"/>
              </a:ext>
            </a:extLst>
          </p:cNvPr>
          <p:cNvGrpSpPr/>
          <p:nvPr/>
        </p:nvGrpSpPr>
        <p:grpSpPr>
          <a:xfrm>
            <a:off x="6313927" y="4428590"/>
            <a:ext cx="5327572" cy="734839"/>
            <a:chOff x="395534" y="3722056"/>
            <a:chExt cx="3972999" cy="734839"/>
          </a:xfrm>
        </p:grpSpPr>
        <p:sp>
          <p:nvSpPr>
            <p:cNvPr id="86" name="TextBox 85">
              <a:extLst>
                <a:ext uri="{FF2B5EF4-FFF2-40B4-BE49-F238E27FC236}">
                  <a16:creationId xmlns:a16="http://schemas.microsoft.com/office/drawing/2014/main" id="{7DBEF772-B730-43F9-8A9D-05A206D648B8}"/>
                </a:ext>
              </a:extLst>
            </p:cNvPr>
            <p:cNvSpPr txBox="1"/>
            <p:nvPr/>
          </p:nvSpPr>
          <p:spPr>
            <a:xfrm>
              <a:off x="395534" y="3722056"/>
              <a:ext cx="3972999"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87" name="TextBox 86">
              <a:extLst>
                <a:ext uri="{FF2B5EF4-FFF2-40B4-BE49-F238E27FC236}">
                  <a16:creationId xmlns:a16="http://schemas.microsoft.com/office/drawing/2014/main" id="{E8EF6460-E98B-4449-878A-71BB666CAE88}"/>
                </a:ext>
              </a:extLst>
            </p:cNvPr>
            <p:cNvSpPr txBox="1"/>
            <p:nvPr/>
          </p:nvSpPr>
          <p:spPr>
            <a:xfrm>
              <a:off x="395536" y="3995230"/>
              <a:ext cx="397299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grpSp>
      <p:grpSp>
        <p:nvGrpSpPr>
          <p:cNvPr id="88" name="Group 87">
            <a:extLst>
              <a:ext uri="{FF2B5EF4-FFF2-40B4-BE49-F238E27FC236}">
                <a16:creationId xmlns:a16="http://schemas.microsoft.com/office/drawing/2014/main" id="{FD5A7258-31D5-4B8F-A158-B6689FE6DB67}"/>
              </a:ext>
            </a:extLst>
          </p:cNvPr>
          <p:cNvGrpSpPr/>
          <p:nvPr/>
        </p:nvGrpSpPr>
        <p:grpSpPr>
          <a:xfrm>
            <a:off x="6313927" y="5551113"/>
            <a:ext cx="5327572" cy="734839"/>
            <a:chOff x="395534" y="3722056"/>
            <a:chExt cx="3972999" cy="734839"/>
          </a:xfrm>
        </p:grpSpPr>
        <p:sp>
          <p:nvSpPr>
            <p:cNvPr id="89" name="TextBox 88">
              <a:extLst>
                <a:ext uri="{FF2B5EF4-FFF2-40B4-BE49-F238E27FC236}">
                  <a16:creationId xmlns:a16="http://schemas.microsoft.com/office/drawing/2014/main" id="{8EE76A0A-2F1D-4118-A321-829035944DCD}"/>
                </a:ext>
              </a:extLst>
            </p:cNvPr>
            <p:cNvSpPr txBox="1"/>
            <p:nvPr/>
          </p:nvSpPr>
          <p:spPr>
            <a:xfrm>
              <a:off x="395534" y="3722056"/>
              <a:ext cx="3972999"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90" name="TextBox 89">
              <a:extLst>
                <a:ext uri="{FF2B5EF4-FFF2-40B4-BE49-F238E27FC236}">
                  <a16:creationId xmlns:a16="http://schemas.microsoft.com/office/drawing/2014/main" id="{68D4C74C-610E-4379-81BB-BFFBDE262630}"/>
                </a:ext>
              </a:extLst>
            </p:cNvPr>
            <p:cNvSpPr txBox="1"/>
            <p:nvPr/>
          </p:nvSpPr>
          <p:spPr>
            <a:xfrm>
              <a:off x="395536" y="3995230"/>
              <a:ext cx="397299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grpSp>
      <p:grpSp>
        <p:nvGrpSpPr>
          <p:cNvPr id="91" name="Group 90">
            <a:extLst>
              <a:ext uri="{FF2B5EF4-FFF2-40B4-BE49-F238E27FC236}">
                <a16:creationId xmlns:a16="http://schemas.microsoft.com/office/drawing/2014/main" id="{6B1E6A80-DA45-4A62-B8C3-1BBE192ABC6A}"/>
              </a:ext>
            </a:extLst>
          </p:cNvPr>
          <p:cNvGrpSpPr/>
          <p:nvPr/>
        </p:nvGrpSpPr>
        <p:grpSpPr>
          <a:xfrm>
            <a:off x="6313927" y="2183542"/>
            <a:ext cx="5327572" cy="734839"/>
            <a:chOff x="395534" y="3722056"/>
            <a:chExt cx="3972999" cy="734839"/>
          </a:xfrm>
        </p:grpSpPr>
        <p:sp>
          <p:nvSpPr>
            <p:cNvPr id="92" name="TextBox 91">
              <a:extLst>
                <a:ext uri="{FF2B5EF4-FFF2-40B4-BE49-F238E27FC236}">
                  <a16:creationId xmlns:a16="http://schemas.microsoft.com/office/drawing/2014/main" id="{529EB27E-893A-481E-9E29-9C0D3D636220}"/>
                </a:ext>
              </a:extLst>
            </p:cNvPr>
            <p:cNvSpPr txBox="1"/>
            <p:nvPr/>
          </p:nvSpPr>
          <p:spPr>
            <a:xfrm>
              <a:off x="395534" y="3722056"/>
              <a:ext cx="3972999"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93" name="TextBox 92">
              <a:extLst>
                <a:ext uri="{FF2B5EF4-FFF2-40B4-BE49-F238E27FC236}">
                  <a16:creationId xmlns:a16="http://schemas.microsoft.com/office/drawing/2014/main" id="{92D24FC7-115F-4EB9-BC77-F99931025C29}"/>
                </a:ext>
              </a:extLst>
            </p:cNvPr>
            <p:cNvSpPr txBox="1"/>
            <p:nvPr/>
          </p:nvSpPr>
          <p:spPr>
            <a:xfrm>
              <a:off x="395536" y="3995230"/>
              <a:ext cx="397299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grpSp>
      <p:grpSp>
        <p:nvGrpSpPr>
          <p:cNvPr id="4" name="Group 3">
            <a:extLst>
              <a:ext uri="{FF2B5EF4-FFF2-40B4-BE49-F238E27FC236}">
                <a16:creationId xmlns:a16="http://schemas.microsoft.com/office/drawing/2014/main" id="{4A9BDC25-D25E-47A2-905A-970E7C5C3DFF}"/>
              </a:ext>
            </a:extLst>
          </p:cNvPr>
          <p:cNvGrpSpPr/>
          <p:nvPr/>
        </p:nvGrpSpPr>
        <p:grpSpPr>
          <a:xfrm>
            <a:off x="883574" y="2139966"/>
            <a:ext cx="4576416" cy="4273052"/>
            <a:chOff x="6612693" y="1884735"/>
            <a:chExt cx="4810824" cy="4491922"/>
          </a:xfrm>
        </p:grpSpPr>
        <p:cxnSp>
          <p:nvCxnSpPr>
            <p:cNvPr id="58" name="Straight Connector 57">
              <a:extLst>
                <a:ext uri="{FF2B5EF4-FFF2-40B4-BE49-F238E27FC236}">
                  <a16:creationId xmlns:a16="http://schemas.microsoft.com/office/drawing/2014/main" id="{497F4A25-D90E-4FED-8CB0-E557D63A0CA5}"/>
                </a:ext>
              </a:extLst>
            </p:cNvPr>
            <p:cNvCxnSpPr>
              <a:cxnSpLocks/>
            </p:cNvCxnSpPr>
            <p:nvPr/>
          </p:nvCxnSpPr>
          <p:spPr>
            <a:xfrm>
              <a:off x="7476789" y="2316783"/>
              <a:ext cx="960137" cy="1190225"/>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C53D658-CA7C-48D7-B2C9-B1CD0429A236}"/>
                </a:ext>
              </a:extLst>
            </p:cNvPr>
            <p:cNvCxnSpPr>
              <a:cxnSpLocks/>
            </p:cNvCxnSpPr>
            <p:nvPr/>
          </p:nvCxnSpPr>
          <p:spPr>
            <a:xfrm flipV="1">
              <a:off x="7476789" y="4124531"/>
              <a:ext cx="667036" cy="6165"/>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5EE4393-1179-4F6E-98DE-80062D2C2654}"/>
                </a:ext>
              </a:extLst>
            </p:cNvPr>
            <p:cNvCxnSpPr>
              <a:cxnSpLocks/>
            </p:cNvCxnSpPr>
            <p:nvPr/>
          </p:nvCxnSpPr>
          <p:spPr>
            <a:xfrm flipV="1">
              <a:off x="7476789" y="4726857"/>
              <a:ext cx="938557" cy="1217752"/>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0CC0BFF-B841-49ED-B62A-AFEEB2CEB1D6}"/>
                </a:ext>
              </a:extLst>
            </p:cNvPr>
            <p:cNvCxnSpPr>
              <a:cxnSpLocks/>
            </p:cNvCxnSpPr>
            <p:nvPr/>
          </p:nvCxnSpPr>
          <p:spPr>
            <a:xfrm flipV="1">
              <a:off x="9018105" y="4729530"/>
              <a:ext cx="2" cy="783031"/>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28B3400-7869-4C90-9E9B-590B0E7CD861}"/>
                </a:ext>
              </a:extLst>
            </p:cNvPr>
            <p:cNvCxnSpPr>
              <a:cxnSpLocks/>
            </p:cNvCxnSpPr>
            <p:nvPr/>
          </p:nvCxnSpPr>
          <p:spPr>
            <a:xfrm flipV="1">
              <a:off x="9014538" y="2748831"/>
              <a:ext cx="3567" cy="758177"/>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CE0487A-4600-4016-A987-A30ADFE52A5E}"/>
                </a:ext>
              </a:extLst>
            </p:cNvPr>
            <p:cNvCxnSpPr>
              <a:cxnSpLocks/>
            </p:cNvCxnSpPr>
            <p:nvPr/>
          </p:nvCxnSpPr>
          <p:spPr>
            <a:xfrm flipH="1" flipV="1">
              <a:off x="9620786" y="4729530"/>
              <a:ext cx="938635" cy="1215079"/>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C95B902-8D79-4E38-AF83-DE596BA60A30}"/>
                </a:ext>
              </a:extLst>
            </p:cNvPr>
            <p:cNvCxnSpPr>
              <a:cxnSpLocks/>
            </p:cNvCxnSpPr>
            <p:nvPr/>
          </p:nvCxnSpPr>
          <p:spPr>
            <a:xfrm flipV="1">
              <a:off x="9884018" y="4130696"/>
              <a:ext cx="675403" cy="2"/>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EB8B11D-0290-4D5E-98BD-427A1A374F52}"/>
                </a:ext>
              </a:extLst>
            </p:cNvPr>
            <p:cNvCxnSpPr>
              <a:cxnSpLocks/>
            </p:cNvCxnSpPr>
            <p:nvPr/>
          </p:nvCxnSpPr>
          <p:spPr>
            <a:xfrm flipH="1">
              <a:off x="9562194" y="2316783"/>
              <a:ext cx="997227" cy="1173053"/>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FFD3B6CA-299A-428E-B553-7FE923FD4A2E}"/>
                </a:ext>
              </a:extLst>
            </p:cNvPr>
            <p:cNvSpPr/>
            <p:nvPr/>
          </p:nvSpPr>
          <p:spPr>
            <a:xfrm>
              <a:off x="6612693" y="1884735"/>
              <a:ext cx="864096" cy="864096"/>
            </a:xfrm>
            <a:prstGeom prst="round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700">
                <a:solidFill>
                  <a:schemeClr val="tx1">
                    <a:lumMod val="85000"/>
                    <a:lumOff val="15000"/>
                  </a:schemeClr>
                </a:solidFill>
              </a:endParaRPr>
            </a:p>
          </p:txBody>
        </p:sp>
        <p:sp>
          <p:nvSpPr>
            <p:cNvPr id="67" name="Rectangle: Rounded Corners 66">
              <a:extLst>
                <a:ext uri="{FF2B5EF4-FFF2-40B4-BE49-F238E27FC236}">
                  <a16:creationId xmlns:a16="http://schemas.microsoft.com/office/drawing/2014/main" id="{08FB8C1D-B104-47CF-A311-3EE9F064B403}"/>
                </a:ext>
              </a:extLst>
            </p:cNvPr>
            <p:cNvSpPr/>
            <p:nvPr/>
          </p:nvSpPr>
          <p:spPr>
            <a:xfrm>
              <a:off x="8586057" y="1884735"/>
              <a:ext cx="864096" cy="864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85000"/>
                    <a:lumOff val="15000"/>
                  </a:schemeClr>
                </a:solidFill>
              </a:endParaRPr>
            </a:p>
          </p:txBody>
        </p:sp>
        <p:sp>
          <p:nvSpPr>
            <p:cNvPr id="68" name="Rectangle: Rounded Corners 67">
              <a:extLst>
                <a:ext uri="{FF2B5EF4-FFF2-40B4-BE49-F238E27FC236}">
                  <a16:creationId xmlns:a16="http://schemas.microsoft.com/office/drawing/2014/main" id="{D39692C4-B982-4B96-83DA-2345FB4B4620}"/>
                </a:ext>
              </a:extLst>
            </p:cNvPr>
            <p:cNvSpPr/>
            <p:nvPr/>
          </p:nvSpPr>
          <p:spPr>
            <a:xfrm>
              <a:off x="10559421" y="1884735"/>
              <a:ext cx="864096" cy="864096"/>
            </a:xfrm>
            <a:prstGeom prst="round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700">
                <a:solidFill>
                  <a:schemeClr val="tx1">
                    <a:lumMod val="85000"/>
                    <a:lumOff val="15000"/>
                  </a:schemeClr>
                </a:solidFill>
              </a:endParaRPr>
            </a:p>
          </p:txBody>
        </p:sp>
        <p:sp>
          <p:nvSpPr>
            <p:cNvPr id="69" name="Rectangle: Rounded Corners 68">
              <a:extLst>
                <a:ext uri="{FF2B5EF4-FFF2-40B4-BE49-F238E27FC236}">
                  <a16:creationId xmlns:a16="http://schemas.microsoft.com/office/drawing/2014/main" id="{D48F40C8-4415-431B-92BE-3A2FAE0F5F01}"/>
                </a:ext>
              </a:extLst>
            </p:cNvPr>
            <p:cNvSpPr/>
            <p:nvPr/>
          </p:nvSpPr>
          <p:spPr>
            <a:xfrm>
              <a:off x="10559421" y="3698648"/>
              <a:ext cx="864096" cy="864096"/>
            </a:xfrm>
            <a:prstGeom prst="round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700">
                <a:solidFill>
                  <a:schemeClr val="tx1">
                    <a:lumMod val="85000"/>
                    <a:lumOff val="15000"/>
                  </a:schemeClr>
                </a:solidFill>
              </a:endParaRPr>
            </a:p>
          </p:txBody>
        </p:sp>
        <p:sp>
          <p:nvSpPr>
            <p:cNvPr id="70" name="Rectangle: Rounded Corners 69">
              <a:extLst>
                <a:ext uri="{FF2B5EF4-FFF2-40B4-BE49-F238E27FC236}">
                  <a16:creationId xmlns:a16="http://schemas.microsoft.com/office/drawing/2014/main" id="{BC7B09A4-4F3F-42A2-B1BD-5C1ECCDAC8D8}"/>
                </a:ext>
              </a:extLst>
            </p:cNvPr>
            <p:cNvSpPr/>
            <p:nvPr/>
          </p:nvSpPr>
          <p:spPr>
            <a:xfrm>
              <a:off x="10559421" y="5512561"/>
              <a:ext cx="864096" cy="864096"/>
            </a:xfrm>
            <a:prstGeom prst="round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700">
                <a:solidFill>
                  <a:schemeClr val="tx1">
                    <a:lumMod val="85000"/>
                    <a:lumOff val="15000"/>
                  </a:schemeClr>
                </a:solidFill>
              </a:endParaRPr>
            </a:p>
          </p:txBody>
        </p:sp>
        <p:sp>
          <p:nvSpPr>
            <p:cNvPr id="71" name="Rectangle: Rounded Corners 70">
              <a:extLst>
                <a:ext uri="{FF2B5EF4-FFF2-40B4-BE49-F238E27FC236}">
                  <a16:creationId xmlns:a16="http://schemas.microsoft.com/office/drawing/2014/main" id="{FAAEF081-3A73-4491-9BAF-28CE585889B6}"/>
                </a:ext>
              </a:extLst>
            </p:cNvPr>
            <p:cNvSpPr/>
            <p:nvPr/>
          </p:nvSpPr>
          <p:spPr>
            <a:xfrm>
              <a:off x="8586057" y="5512561"/>
              <a:ext cx="864096" cy="864096"/>
            </a:xfrm>
            <a:prstGeom prst="round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700">
                <a:solidFill>
                  <a:schemeClr val="tx1">
                    <a:lumMod val="85000"/>
                    <a:lumOff val="15000"/>
                  </a:schemeClr>
                </a:solidFill>
              </a:endParaRPr>
            </a:p>
          </p:txBody>
        </p:sp>
        <p:sp>
          <p:nvSpPr>
            <p:cNvPr id="72" name="Rectangle: Rounded Corners 71">
              <a:extLst>
                <a:ext uri="{FF2B5EF4-FFF2-40B4-BE49-F238E27FC236}">
                  <a16:creationId xmlns:a16="http://schemas.microsoft.com/office/drawing/2014/main" id="{94B793ED-2FAC-4AC5-8740-BDD33C367625}"/>
                </a:ext>
              </a:extLst>
            </p:cNvPr>
            <p:cNvSpPr/>
            <p:nvPr/>
          </p:nvSpPr>
          <p:spPr>
            <a:xfrm>
              <a:off x="6612693" y="5512561"/>
              <a:ext cx="864096" cy="864096"/>
            </a:xfrm>
            <a:prstGeom prst="round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700">
                <a:solidFill>
                  <a:schemeClr val="tx1">
                    <a:lumMod val="85000"/>
                    <a:lumOff val="15000"/>
                  </a:schemeClr>
                </a:solidFill>
              </a:endParaRPr>
            </a:p>
          </p:txBody>
        </p:sp>
        <p:sp>
          <p:nvSpPr>
            <p:cNvPr id="73" name="Rectangle: Rounded Corners 72">
              <a:extLst>
                <a:ext uri="{FF2B5EF4-FFF2-40B4-BE49-F238E27FC236}">
                  <a16:creationId xmlns:a16="http://schemas.microsoft.com/office/drawing/2014/main" id="{BB93A9B4-B40E-4043-A3E9-39CD2CCFFB3F}"/>
                </a:ext>
              </a:extLst>
            </p:cNvPr>
            <p:cNvSpPr/>
            <p:nvPr/>
          </p:nvSpPr>
          <p:spPr>
            <a:xfrm>
              <a:off x="6612693" y="3698648"/>
              <a:ext cx="864096" cy="864096"/>
            </a:xfrm>
            <a:prstGeom prst="round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700">
                <a:solidFill>
                  <a:schemeClr val="tx1">
                    <a:lumMod val="85000"/>
                    <a:lumOff val="15000"/>
                  </a:schemeClr>
                </a:solidFill>
              </a:endParaRPr>
            </a:p>
          </p:txBody>
        </p:sp>
        <p:sp>
          <p:nvSpPr>
            <p:cNvPr id="94" name="Trapezoid 18">
              <a:extLst>
                <a:ext uri="{FF2B5EF4-FFF2-40B4-BE49-F238E27FC236}">
                  <a16:creationId xmlns:a16="http://schemas.microsoft.com/office/drawing/2014/main" id="{3CE6C091-36DD-490B-9960-2B675C52BE41}"/>
                </a:ext>
              </a:extLst>
            </p:cNvPr>
            <p:cNvSpPr/>
            <p:nvPr/>
          </p:nvSpPr>
          <p:spPr>
            <a:xfrm rot="10800000">
              <a:off x="7907364" y="349264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grpSp>
      <p:sp>
        <p:nvSpPr>
          <p:cNvPr id="95" name="TextBox 94">
            <a:extLst>
              <a:ext uri="{FF2B5EF4-FFF2-40B4-BE49-F238E27FC236}">
                <a16:creationId xmlns:a16="http://schemas.microsoft.com/office/drawing/2014/main" id="{299DC616-0DDD-48DD-A766-03BF02EDFE4C}"/>
              </a:ext>
            </a:extLst>
          </p:cNvPr>
          <p:cNvSpPr txBox="1"/>
          <p:nvPr/>
        </p:nvSpPr>
        <p:spPr>
          <a:xfrm>
            <a:off x="2523912" y="3923550"/>
            <a:ext cx="1312102" cy="523220"/>
          </a:xfrm>
          <a:prstGeom prst="rect">
            <a:avLst/>
          </a:prstGeom>
          <a:noFill/>
        </p:spPr>
        <p:txBody>
          <a:bodyPr wrap="square" rtlCol="0">
            <a:spAutoFit/>
          </a:bodyPr>
          <a:lstStyle/>
          <a:p>
            <a:pPr algn="ctr"/>
            <a:r>
              <a:rPr lang="en-US" altLang="ko-KR" sz="1400" b="1" dirty="0">
                <a:solidFill>
                  <a:schemeClr val="bg1"/>
                </a:solidFill>
                <a:ea typeface="FZShuTi" pitchFamily="2" charset="-122"/>
                <a:cs typeface="Arial" pitchFamily="34" charset="0"/>
              </a:rPr>
              <a:t>Content Title</a:t>
            </a:r>
          </a:p>
          <a:p>
            <a:pPr algn="ctr"/>
            <a:r>
              <a:rPr lang="en-US" altLang="ko-KR" sz="1400" b="1" dirty="0">
                <a:solidFill>
                  <a:schemeClr val="bg1"/>
                </a:solidFill>
                <a:ea typeface="FZShuTi" pitchFamily="2" charset="-122"/>
                <a:cs typeface="Arial" pitchFamily="34" charset="0"/>
              </a:rPr>
              <a:t>Here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4054479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5B2DD-1E2E-4BF9-B6C2-E585426C1E5C}"/>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75EDF96F-C2DC-4DAA-AEB4-0B4AC50CE73E}"/>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25" name="Group 24">
            <a:extLst>
              <a:ext uri="{FF2B5EF4-FFF2-40B4-BE49-F238E27FC236}">
                <a16:creationId xmlns:a16="http://schemas.microsoft.com/office/drawing/2014/main" id="{6A95469C-EA46-4134-9F44-02A904512DF4}"/>
              </a:ext>
            </a:extLst>
          </p:cNvPr>
          <p:cNvGrpSpPr/>
          <p:nvPr/>
        </p:nvGrpSpPr>
        <p:grpSpPr>
          <a:xfrm>
            <a:off x="5120328" y="2376210"/>
            <a:ext cx="6211460" cy="2621055"/>
            <a:chOff x="5044058" y="1843612"/>
            <a:chExt cx="6211460" cy="2621055"/>
          </a:xfrm>
        </p:grpSpPr>
        <p:sp>
          <p:nvSpPr>
            <p:cNvPr id="4" name="TextBox 3">
              <a:extLst>
                <a:ext uri="{FF2B5EF4-FFF2-40B4-BE49-F238E27FC236}">
                  <a16:creationId xmlns:a16="http://schemas.microsoft.com/office/drawing/2014/main" id="{62AEA7A8-115E-4C6B-9E4F-478B2CDAC67A}"/>
                </a:ext>
              </a:extLst>
            </p:cNvPr>
            <p:cNvSpPr txBox="1"/>
            <p:nvPr/>
          </p:nvSpPr>
          <p:spPr>
            <a:xfrm>
              <a:off x="5044059" y="2156343"/>
              <a:ext cx="6195269" cy="2308324"/>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I hope and I believe that this Template will your Time, Money and Reputation. Easy to change colors, photos and Text. Get a modern PowerPoint  Presentation that is beautifully designed. Get a modern PowerPoint  Presentation that is beautifully designed.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You can simply impress your audience and add a unique zing and appeal to your Presentations. </a:t>
              </a:r>
              <a:r>
                <a:rPr lang="en-US" altLang="ko-KR" sz="1200" dirty="0">
                  <a:solidFill>
                    <a:schemeClr val="bg1"/>
                  </a:solidFill>
                </a:rPr>
                <a:t>Easy to change colors, photos and Text. </a:t>
              </a:r>
              <a:r>
                <a:rPr lang="en-US" altLang="ko-KR" sz="1200" dirty="0">
                  <a:solidFill>
                    <a:schemeClr val="bg1"/>
                  </a:solidFill>
                  <a:cs typeface="Arial" pitchFamily="34" charset="0"/>
                </a:rPr>
                <a:t>Get a modern PowerPoint  Presentation that is beautifully designed. I hope and I believe that this Template will your Time, Money and Reputation. Easy to change colors, photos and Text.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Easy to change colors, photos and Text. Get a modern PowerPoint  Presentation that is beautifully designed. Easy to change colors, photos and Text. </a:t>
              </a:r>
            </a:p>
          </p:txBody>
        </p:sp>
        <p:sp>
          <p:nvSpPr>
            <p:cNvPr id="5" name="TextBox 4">
              <a:extLst>
                <a:ext uri="{FF2B5EF4-FFF2-40B4-BE49-F238E27FC236}">
                  <a16:creationId xmlns:a16="http://schemas.microsoft.com/office/drawing/2014/main" id="{6C76142B-E04B-446A-B726-4EDCC9D92799}"/>
                </a:ext>
              </a:extLst>
            </p:cNvPr>
            <p:cNvSpPr txBox="1"/>
            <p:nvPr/>
          </p:nvSpPr>
          <p:spPr>
            <a:xfrm>
              <a:off x="5044058" y="1843612"/>
              <a:ext cx="6211460"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sp>
        <p:nvSpPr>
          <p:cNvPr id="6" name="Rectangle: Rounded Corners 5">
            <a:extLst>
              <a:ext uri="{FF2B5EF4-FFF2-40B4-BE49-F238E27FC236}">
                <a16:creationId xmlns:a16="http://schemas.microsoft.com/office/drawing/2014/main" id="{2D21ECFD-24AC-4205-A9F5-D4EDEDDA73AC}"/>
              </a:ext>
            </a:extLst>
          </p:cNvPr>
          <p:cNvSpPr/>
          <p:nvPr/>
        </p:nvSpPr>
        <p:spPr>
          <a:xfrm>
            <a:off x="96415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355148C3-8B9F-4BF5-9682-252DAD4C9C2B}"/>
              </a:ext>
            </a:extLst>
          </p:cNvPr>
          <p:cNvSpPr txBox="1"/>
          <p:nvPr/>
        </p:nvSpPr>
        <p:spPr>
          <a:xfrm>
            <a:off x="169852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sp>
        <p:nvSpPr>
          <p:cNvPr id="8" name="Rectangle: Rounded Corners 7">
            <a:extLst>
              <a:ext uri="{FF2B5EF4-FFF2-40B4-BE49-F238E27FC236}">
                <a16:creationId xmlns:a16="http://schemas.microsoft.com/office/drawing/2014/main" id="{2CD19FB1-534E-493D-8EF1-7870AC41E81D}"/>
              </a:ext>
            </a:extLst>
          </p:cNvPr>
          <p:cNvSpPr/>
          <p:nvPr/>
        </p:nvSpPr>
        <p:spPr>
          <a:xfrm>
            <a:off x="455144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9595F702-6642-4EAF-85D1-7C7A1994E167}"/>
              </a:ext>
            </a:extLst>
          </p:cNvPr>
          <p:cNvSpPr txBox="1"/>
          <p:nvPr/>
        </p:nvSpPr>
        <p:spPr>
          <a:xfrm>
            <a:off x="528581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sp>
        <p:nvSpPr>
          <p:cNvPr id="10" name="Rectangle: Rounded Corners 9">
            <a:extLst>
              <a:ext uri="{FF2B5EF4-FFF2-40B4-BE49-F238E27FC236}">
                <a16:creationId xmlns:a16="http://schemas.microsoft.com/office/drawing/2014/main" id="{43AC5BDA-7E9E-4D0C-974C-C5713687E0E7}"/>
              </a:ext>
            </a:extLst>
          </p:cNvPr>
          <p:cNvSpPr/>
          <p:nvPr/>
        </p:nvSpPr>
        <p:spPr>
          <a:xfrm>
            <a:off x="813873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7515D5A1-93C9-4896-9AD5-5A7E2330C610}"/>
              </a:ext>
            </a:extLst>
          </p:cNvPr>
          <p:cNvSpPr txBox="1"/>
          <p:nvPr/>
        </p:nvSpPr>
        <p:spPr>
          <a:xfrm>
            <a:off x="887310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grpSp>
        <p:nvGrpSpPr>
          <p:cNvPr id="12" name="Group 11">
            <a:extLst>
              <a:ext uri="{FF2B5EF4-FFF2-40B4-BE49-F238E27FC236}">
                <a16:creationId xmlns:a16="http://schemas.microsoft.com/office/drawing/2014/main" id="{4C436CEE-A589-4F0B-B1F6-A1BA21BE3369}"/>
              </a:ext>
            </a:extLst>
          </p:cNvPr>
          <p:cNvGrpSpPr/>
          <p:nvPr/>
        </p:nvGrpSpPr>
        <p:grpSpPr>
          <a:xfrm>
            <a:off x="1285113" y="2172097"/>
            <a:ext cx="2988560" cy="3195392"/>
            <a:chOff x="441611" y="1180105"/>
            <a:chExt cx="2872356" cy="3071146"/>
          </a:xfrm>
        </p:grpSpPr>
        <p:sp>
          <p:nvSpPr>
            <p:cNvPr id="13" name="Oval 2">
              <a:extLst>
                <a:ext uri="{FF2B5EF4-FFF2-40B4-BE49-F238E27FC236}">
                  <a16:creationId xmlns:a16="http://schemas.microsoft.com/office/drawing/2014/main" id="{F68FB2FC-58AC-427A-97B4-942AD7034887}"/>
                </a:ext>
              </a:extLst>
            </p:cNvPr>
            <p:cNvSpPr/>
            <p:nvPr/>
          </p:nvSpPr>
          <p:spPr>
            <a:xfrm rot="814699">
              <a:off x="1553446" y="2539741"/>
              <a:ext cx="1368152" cy="1368152"/>
            </a:xfrm>
            <a:custGeom>
              <a:avLst/>
              <a:gdLst/>
              <a:ahLst/>
              <a:cxnLst/>
              <a:rect l="l" t="t" r="r" b="b"/>
              <a:pathLst>
                <a:path w="2160240" h="2160240">
                  <a:moveTo>
                    <a:pt x="958200" y="0"/>
                  </a:moveTo>
                  <a:lnTo>
                    <a:pt x="1202040" y="0"/>
                  </a:lnTo>
                  <a:cubicBezTo>
                    <a:pt x="1254012" y="0"/>
                    <a:pt x="1296144" y="42132"/>
                    <a:pt x="1296144" y="94104"/>
                  </a:cubicBezTo>
                  <a:lnTo>
                    <a:pt x="1296144" y="190279"/>
                  </a:lnTo>
                  <a:cubicBezTo>
                    <a:pt x="1389361" y="212582"/>
                    <a:pt x="1477009" y="249172"/>
                    <a:pt x="1555776" y="298961"/>
                  </a:cubicBezTo>
                  <a:lnTo>
                    <a:pt x="1596168" y="258568"/>
                  </a:lnTo>
                  <a:cubicBezTo>
                    <a:pt x="1642655" y="212081"/>
                    <a:pt x="1718026" y="212081"/>
                    <a:pt x="1764513" y="258568"/>
                  </a:cubicBezTo>
                  <a:lnTo>
                    <a:pt x="1901672" y="395727"/>
                  </a:lnTo>
                  <a:cubicBezTo>
                    <a:pt x="1948159" y="442214"/>
                    <a:pt x="1948159" y="517585"/>
                    <a:pt x="1901672" y="564072"/>
                  </a:cubicBezTo>
                  <a:lnTo>
                    <a:pt x="1860814" y="604931"/>
                  </a:lnTo>
                  <a:cubicBezTo>
                    <a:pt x="1910096" y="683590"/>
                    <a:pt x="1946147" y="771046"/>
                    <a:pt x="1967819" y="864096"/>
                  </a:cubicBezTo>
                  <a:lnTo>
                    <a:pt x="2066136" y="864096"/>
                  </a:lnTo>
                  <a:cubicBezTo>
                    <a:pt x="2118108" y="864096"/>
                    <a:pt x="2160240" y="906228"/>
                    <a:pt x="2160240" y="958200"/>
                  </a:cubicBezTo>
                  <a:lnTo>
                    <a:pt x="2160240" y="1202040"/>
                  </a:lnTo>
                  <a:cubicBezTo>
                    <a:pt x="2160240" y="1254012"/>
                    <a:pt x="2118108" y="1296144"/>
                    <a:pt x="2066136" y="1296144"/>
                  </a:cubicBezTo>
                  <a:lnTo>
                    <a:pt x="1967819" y="1296144"/>
                  </a:lnTo>
                  <a:cubicBezTo>
                    <a:pt x="1946147" y="1389194"/>
                    <a:pt x="1910096" y="1476650"/>
                    <a:pt x="1860814" y="1555310"/>
                  </a:cubicBezTo>
                  <a:lnTo>
                    <a:pt x="1908650" y="1603146"/>
                  </a:lnTo>
                  <a:cubicBezTo>
                    <a:pt x="1957242" y="1651738"/>
                    <a:pt x="1957242" y="1730519"/>
                    <a:pt x="1908650" y="1779111"/>
                  </a:cubicBezTo>
                  <a:lnTo>
                    <a:pt x="1779111" y="1908650"/>
                  </a:lnTo>
                  <a:cubicBezTo>
                    <a:pt x="1730519" y="1957242"/>
                    <a:pt x="1651738" y="1957242"/>
                    <a:pt x="1603146" y="1908650"/>
                  </a:cubicBezTo>
                  <a:lnTo>
                    <a:pt x="1555776" y="1861280"/>
                  </a:lnTo>
                  <a:cubicBezTo>
                    <a:pt x="1477009" y="1911069"/>
                    <a:pt x="1389361" y="1947658"/>
                    <a:pt x="1296144" y="1969961"/>
                  </a:cubicBezTo>
                  <a:lnTo>
                    <a:pt x="1296144" y="2066136"/>
                  </a:lnTo>
                  <a:cubicBezTo>
                    <a:pt x="1296144" y="2118108"/>
                    <a:pt x="1254012" y="2160240"/>
                    <a:pt x="1202040" y="2160240"/>
                  </a:cubicBezTo>
                  <a:lnTo>
                    <a:pt x="958200" y="2160240"/>
                  </a:lnTo>
                  <a:cubicBezTo>
                    <a:pt x="906228" y="2160240"/>
                    <a:pt x="864096" y="2118108"/>
                    <a:pt x="864096" y="2066136"/>
                  </a:cubicBezTo>
                  <a:lnTo>
                    <a:pt x="864096" y="1969961"/>
                  </a:lnTo>
                  <a:cubicBezTo>
                    <a:pt x="770879" y="1947658"/>
                    <a:pt x="683232" y="1911069"/>
                    <a:pt x="604465" y="1861280"/>
                  </a:cubicBezTo>
                  <a:lnTo>
                    <a:pt x="564072" y="1901672"/>
                  </a:lnTo>
                  <a:cubicBezTo>
                    <a:pt x="517585" y="1948160"/>
                    <a:pt x="442214" y="1948160"/>
                    <a:pt x="395727" y="1901672"/>
                  </a:cubicBezTo>
                  <a:lnTo>
                    <a:pt x="258568" y="1764513"/>
                  </a:lnTo>
                  <a:cubicBezTo>
                    <a:pt x="212081" y="1718026"/>
                    <a:pt x="212081" y="1642655"/>
                    <a:pt x="258568" y="1596168"/>
                  </a:cubicBezTo>
                  <a:lnTo>
                    <a:pt x="299427" y="1555310"/>
                  </a:lnTo>
                  <a:cubicBezTo>
                    <a:pt x="250144" y="1476650"/>
                    <a:pt x="214093" y="1389194"/>
                    <a:pt x="192421" y="1296144"/>
                  </a:cubicBezTo>
                  <a:lnTo>
                    <a:pt x="94104" y="1296144"/>
                  </a:lnTo>
                  <a:cubicBezTo>
                    <a:pt x="42132" y="1296144"/>
                    <a:pt x="0" y="1254012"/>
                    <a:pt x="0" y="1202040"/>
                  </a:cubicBezTo>
                  <a:lnTo>
                    <a:pt x="0" y="958200"/>
                  </a:lnTo>
                  <a:cubicBezTo>
                    <a:pt x="0" y="906228"/>
                    <a:pt x="42132" y="864096"/>
                    <a:pt x="94104" y="864096"/>
                  </a:cubicBezTo>
                  <a:lnTo>
                    <a:pt x="192421" y="864096"/>
                  </a:lnTo>
                  <a:cubicBezTo>
                    <a:pt x="214093" y="771046"/>
                    <a:pt x="250144" y="683590"/>
                    <a:pt x="299426" y="604931"/>
                  </a:cubicBezTo>
                  <a:lnTo>
                    <a:pt x="251590" y="557095"/>
                  </a:lnTo>
                  <a:cubicBezTo>
                    <a:pt x="202999" y="508503"/>
                    <a:pt x="202999" y="429721"/>
                    <a:pt x="251590" y="381130"/>
                  </a:cubicBezTo>
                  <a:lnTo>
                    <a:pt x="381130" y="251591"/>
                  </a:lnTo>
                  <a:cubicBezTo>
                    <a:pt x="429721" y="202999"/>
                    <a:pt x="508503" y="202999"/>
                    <a:pt x="557095" y="251591"/>
                  </a:cubicBezTo>
                  <a:lnTo>
                    <a:pt x="604465" y="298961"/>
                  </a:lnTo>
                  <a:cubicBezTo>
                    <a:pt x="683232" y="249172"/>
                    <a:pt x="770879" y="212582"/>
                    <a:pt x="864096" y="190279"/>
                  </a:cubicBezTo>
                  <a:lnTo>
                    <a:pt x="864096" y="94104"/>
                  </a:lnTo>
                  <a:cubicBezTo>
                    <a:pt x="864096" y="42132"/>
                    <a:pt x="906228" y="0"/>
                    <a:pt x="958200" y="0"/>
                  </a:cubicBezTo>
                  <a:close/>
                </a:path>
              </a:pathLst>
            </a:cu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2">
              <a:extLst>
                <a:ext uri="{FF2B5EF4-FFF2-40B4-BE49-F238E27FC236}">
                  <a16:creationId xmlns:a16="http://schemas.microsoft.com/office/drawing/2014/main" id="{A656D8C0-50EA-4085-B844-3AC09EEE191B}"/>
                </a:ext>
              </a:extLst>
            </p:cNvPr>
            <p:cNvSpPr/>
            <p:nvPr/>
          </p:nvSpPr>
          <p:spPr>
            <a:xfrm rot="21043915">
              <a:off x="746970" y="1983891"/>
              <a:ext cx="1008112" cy="1008112"/>
            </a:xfrm>
            <a:custGeom>
              <a:avLst/>
              <a:gdLst/>
              <a:ahLst/>
              <a:cxnLst/>
              <a:rect l="l" t="t" r="r" b="b"/>
              <a:pathLst>
                <a:path w="2160240" h="2160240">
                  <a:moveTo>
                    <a:pt x="958200" y="0"/>
                  </a:moveTo>
                  <a:lnTo>
                    <a:pt x="1202040" y="0"/>
                  </a:lnTo>
                  <a:cubicBezTo>
                    <a:pt x="1254012" y="0"/>
                    <a:pt x="1296144" y="42132"/>
                    <a:pt x="1296144" y="94104"/>
                  </a:cubicBezTo>
                  <a:lnTo>
                    <a:pt x="1296144" y="190279"/>
                  </a:lnTo>
                  <a:cubicBezTo>
                    <a:pt x="1389361" y="212582"/>
                    <a:pt x="1477009" y="249172"/>
                    <a:pt x="1555776" y="298961"/>
                  </a:cubicBezTo>
                  <a:lnTo>
                    <a:pt x="1596168" y="258568"/>
                  </a:lnTo>
                  <a:cubicBezTo>
                    <a:pt x="1642655" y="212081"/>
                    <a:pt x="1718026" y="212081"/>
                    <a:pt x="1764513" y="258568"/>
                  </a:cubicBezTo>
                  <a:lnTo>
                    <a:pt x="1901672" y="395727"/>
                  </a:lnTo>
                  <a:cubicBezTo>
                    <a:pt x="1948159" y="442214"/>
                    <a:pt x="1948159" y="517585"/>
                    <a:pt x="1901672" y="564072"/>
                  </a:cubicBezTo>
                  <a:lnTo>
                    <a:pt x="1860814" y="604931"/>
                  </a:lnTo>
                  <a:cubicBezTo>
                    <a:pt x="1910096" y="683590"/>
                    <a:pt x="1946147" y="771046"/>
                    <a:pt x="1967819" y="864096"/>
                  </a:cubicBezTo>
                  <a:lnTo>
                    <a:pt x="2066136" y="864096"/>
                  </a:lnTo>
                  <a:cubicBezTo>
                    <a:pt x="2118108" y="864096"/>
                    <a:pt x="2160240" y="906228"/>
                    <a:pt x="2160240" y="958200"/>
                  </a:cubicBezTo>
                  <a:lnTo>
                    <a:pt x="2160240" y="1202040"/>
                  </a:lnTo>
                  <a:cubicBezTo>
                    <a:pt x="2160240" y="1254012"/>
                    <a:pt x="2118108" y="1296144"/>
                    <a:pt x="2066136" y="1296144"/>
                  </a:cubicBezTo>
                  <a:lnTo>
                    <a:pt x="1967819" y="1296144"/>
                  </a:lnTo>
                  <a:cubicBezTo>
                    <a:pt x="1946147" y="1389194"/>
                    <a:pt x="1910096" y="1476650"/>
                    <a:pt x="1860814" y="1555310"/>
                  </a:cubicBezTo>
                  <a:lnTo>
                    <a:pt x="1908650" y="1603146"/>
                  </a:lnTo>
                  <a:cubicBezTo>
                    <a:pt x="1957242" y="1651738"/>
                    <a:pt x="1957242" y="1730519"/>
                    <a:pt x="1908650" y="1779111"/>
                  </a:cubicBezTo>
                  <a:lnTo>
                    <a:pt x="1779111" y="1908650"/>
                  </a:lnTo>
                  <a:cubicBezTo>
                    <a:pt x="1730519" y="1957242"/>
                    <a:pt x="1651738" y="1957242"/>
                    <a:pt x="1603146" y="1908650"/>
                  </a:cubicBezTo>
                  <a:lnTo>
                    <a:pt x="1555776" y="1861280"/>
                  </a:lnTo>
                  <a:cubicBezTo>
                    <a:pt x="1477009" y="1911069"/>
                    <a:pt x="1389361" y="1947658"/>
                    <a:pt x="1296144" y="1969961"/>
                  </a:cubicBezTo>
                  <a:lnTo>
                    <a:pt x="1296144" y="2066136"/>
                  </a:lnTo>
                  <a:cubicBezTo>
                    <a:pt x="1296144" y="2118108"/>
                    <a:pt x="1254012" y="2160240"/>
                    <a:pt x="1202040" y="2160240"/>
                  </a:cubicBezTo>
                  <a:lnTo>
                    <a:pt x="958200" y="2160240"/>
                  </a:lnTo>
                  <a:cubicBezTo>
                    <a:pt x="906228" y="2160240"/>
                    <a:pt x="864096" y="2118108"/>
                    <a:pt x="864096" y="2066136"/>
                  </a:cubicBezTo>
                  <a:lnTo>
                    <a:pt x="864096" y="1969961"/>
                  </a:lnTo>
                  <a:cubicBezTo>
                    <a:pt x="770879" y="1947658"/>
                    <a:pt x="683232" y="1911069"/>
                    <a:pt x="604465" y="1861280"/>
                  </a:cubicBezTo>
                  <a:lnTo>
                    <a:pt x="564072" y="1901672"/>
                  </a:lnTo>
                  <a:cubicBezTo>
                    <a:pt x="517585" y="1948160"/>
                    <a:pt x="442214" y="1948160"/>
                    <a:pt x="395727" y="1901672"/>
                  </a:cubicBezTo>
                  <a:lnTo>
                    <a:pt x="258568" y="1764513"/>
                  </a:lnTo>
                  <a:cubicBezTo>
                    <a:pt x="212081" y="1718026"/>
                    <a:pt x="212081" y="1642655"/>
                    <a:pt x="258568" y="1596168"/>
                  </a:cubicBezTo>
                  <a:lnTo>
                    <a:pt x="299427" y="1555310"/>
                  </a:lnTo>
                  <a:cubicBezTo>
                    <a:pt x="250144" y="1476650"/>
                    <a:pt x="214093" y="1389194"/>
                    <a:pt x="192421" y="1296144"/>
                  </a:cubicBezTo>
                  <a:lnTo>
                    <a:pt x="94104" y="1296144"/>
                  </a:lnTo>
                  <a:cubicBezTo>
                    <a:pt x="42132" y="1296144"/>
                    <a:pt x="0" y="1254012"/>
                    <a:pt x="0" y="1202040"/>
                  </a:cubicBezTo>
                  <a:lnTo>
                    <a:pt x="0" y="958200"/>
                  </a:lnTo>
                  <a:cubicBezTo>
                    <a:pt x="0" y="906228"/>
                    <a:pt x="42132" y="864096"/>
                    <a:pt x="94104" y="864096"/>
                  </a:cubicBezTo>
                  <a:lnTo>
                    <a:pt x="192421" y="864096"/>
                  </a:lnTo>
                  <a:cubicBezTo>
                    <a:pt x="214093" y="771046"/>
                    <a:pt x="250144" y="683590"/>
                    <a:pt x="299426" y="604931"/>
                  </a:cubicBezTo>
                  <a:lnTo>
                    <a:pt x="251590" y="557095"/>
                  </a:lnTo>
                  <a:cubicBezTo>
                    <a:pt x="202999" y="508503"/>
                    <a:pt x="202999" y="429721"/>
                    <a:pt x="251590" y="381130"/>
                  </a:cubicBezTo>
                  <a:lnTo>
                    <a:pt x="381130" y="251591"/>
                  </a:lnTo>
                  <a:cubicBezTo>
                    <a:pt x="429721" y="202999"/>
                    <a:pt x="508503" y="202999"/>
                    <a:pt x="557095" y="251591"/>
                  </a:cubicBezTo>
                  <a:lnTo>
                    <a:pt x="604465" y="298961"/>
                  </a:lnTo>
                  <a:cubicBezTo>
                    <a:pt x="683232" y="249172"/>
                    <a:pt x="770879" y="212582"/>
                    <a:pt x="864096" y="190279"/>
                  </a:cubicBezTo>
                  <a:lnTo>
                    <a:pt x="864096" y="94104"/>
                  </a:lnTo>
                  <a:cubicBezTo>
                    <a:pt x="864096" y="42132"/>
                    <a:pt x="906228" y="0"/>
                    <a:pt x="958200" y="0"/>
                  </a:cubicBezTo>
                  <a:close/>
                </a:path>
              </a:pathLst>
            </a:cu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2">
              <a:extLst>
                <a:ext uri="{FF2B5EF4-FFF2-40B4-BE49-F238E27FC236}">
                  <a16:creationId xmlns:a16="http://schemas.microsoft.com/office/drawing/2014/main" id="{0CC24BC1-3850-4139-8C7E-B7677B348B9A}"/>
                </a:ext>
              </a:extLst>
            </p:cNvPr>
            <p:cNvSpPr/>
            <p:nvPr/>
          </p:nvSpPr>
          <p:spPr>
            <a:xfrm rot="20351733">
              <a:off x="1492757" y="1344695"/>
              <a:ext cx="822464" cy="822464"/>
            </a:xfrm>
            <a:custGeom>
              <a:avLst/>
              <a:gdLst/>
              <a:ahLst/>
              <a:cxnLst/>
              <a:rect l="l" t="t" r="r" b="b"/>
              <a:pathLst>
                <a:path w="2160240" h="2160240">
                  <a:moveTo>
                    <a:pt x="958200" y="0"/>
                  </a:moveTo>
                  <a:lnTo>
                    <a:pt x="1202040" y="0"/>
                  </a:lnTo>
                  <a:cubicBezTo>
                    <a:pt x="1254012" y="0"/>
                    <a:pt x="1296144" y="42132"/>
                    <a:pt x="1296144" y="94104"/>
                  </a:cubicBezTo>
                  <a:lnTo>
                    <a:pt x="1296144" y="190279"/>
                  </a:lnTo>
                  <a:cubicBezTo>
                    <a:pt x="1389361" y="212582"/>
                    <a:pt x="1477009" y="249172"/>
                    <a:pt x="1555776" y="298961"/>
                  </a:cubicBezTo>
                  <a:lnTo>
                    <a:pt x="1596168" y="258568"/>
                  </a:lnTo>
                  <a:cubicBezTo>
                    <a:pt x="1642655" y="212081"/>
                    <a:pt x="1718026" y="212081"/>
                    <a:pt x="1764513" y="258568"/>
                  </a:cubicBezTo>
                  <a:lnTo>
                    <a:pt x="1901672" y="395727"/>
                  </a:lnTo>
                  <a:cubicBezTo>
                    <a:pt x="1948159" y="442214"/>
                    <a:pt x="1948159" y="517585"/>
                    <a:pt x="1901672" y="564072"/>
                  </a:cubicBezTo>
                  <a:lnTo>
                    <a:pt x="1860814" y="604931"/>
                  </a:lnTo>
                  <a:cubicBezTo>
                    <a:pt x="1910096" y="683590"/>
                    <a:pt x="1946147" y="771046"/>
                    <a:pt x="1967819" y="864096"/>
                  </a:cubicBezTo>
                  <a:lnTo>
                    <a:pt x="2066136" y="864096"/>
                  </a:lnTo>
                  <a:cubicBezTo>
                    <a:pt x="2118108" y="864096"/>
                    <a:pt x="2160240" y="906228"/>
                    <a:pt x="2160240" y="958200"/>
                  </a:cubicBezTo>
                  <a:lnTo>
                    <a:pt x="2160240" y="1202040"/>
                  </a:lnTo>
                  <a:cubicBezTo>
                    <a:pt x="2160240" y="1254012"/>
                    <a:pt x="2118108" y="1296144"/>
                    <a:pt x="2066136" y="1296144"/>
                  </a:cubicBezTo>
                  <a:lnTo>
                    <a:pt x="1967819" y="1296144"/>
                  </a:lnTo>
                  <a:cubicBezTo>
                    <a:pt x="1946147" y="1389194"/>
                    <a:pt x="1910096" y="1476650"/>
                    <a:pt x="1860814" y="1555310"/>
                  </a:cubicBezTo>
                  <a:lnTo>
                    <a:pt x="1908650" y="1603146"/>
                  </a:lnTo>
                  <a:cubicBezTo>
                    <a:pt x="1957242" y="1651738"/>
                    <a:pt x="1957242" y="1730519"/>
                    <a:pt x="1908650" y="1779111"/>
                  </a:cubicBezTo>
                  <a:lnTo>
                    <a:pt x="1779111" y="1908650"/>
                  </a:lnTo>
                  <a:cubicBezTo>
                    <a:pt x="1730519" y="1957242"/>
                    <a:pt x="1651738" y="1957242"/>
                    <a:pt x="1603146" y="1908650"/>
                  </a:cubicBezTo>
                  <a:lnTo>
                    <a:pt x="1555776" y="1861280"/>
                  </a:lnTo>
                  <a:cubicBezTo>
                    <a:pt x="1477009" y="1911069"/>
                    <a:pt x="1389361" y="1947658"/>
                    <a:pt x="1296144" y="1969961"/>
                  </a:cubicBezTo>
                  <a:lnTo>
                    <a:pt x="1296144" y="2066136"/>
                  </a:lnTo>
                  <a:cubicBezTo>
                    <a:pt x="1296144" y="2118108"/>
                    <a:pt x="1254012" y="2160240"/>
                    <a:pt x="1202040" y="2160240"/>
                  </a:cubicBezTo>
                  <a:lnTo>
                    <a:pt x="958200" y="2160240"/>
                  </a:lnTo>
                  <a:cubicBezTo>
                    <a:pt x="906228" y="2160240"/>
                    <a:pt x="864096" y="2118108"/>
                    <a:pt x="864096" y="2066136"/>
                  </a:cubicBezTo>
                  <a:lnTo>
                    <a:pt x="864096" y="1969961"/>
                  </a:lnTo>
                  <a:cubicBezTo>
                    <a:pt x="770879" y="1947658"/>
                    <a:pt x="683232" y="1911069"/>
                    <a:pt x="604465" y="1861280"/>
                  </a:cubicBezTo>
                  <a:lnTo>
                    <a:pt x="564072" y="1901672"/>
                  </a:lnTo>
                  <a:cubicBezTo>
                    <a:pt x="517585" y="1948160"/>
                    <a:pt x="442214" y="1948160"/>
                    <a:pt x="395727" y="1901672"/>
                  </a:cubicBezTo>
                  <a:lnTo>
                    <a:pt x="258568" y="1764513"/>
                  </a:lnTo>
                  <a:cubicBezTo>
                    <a:pt x="212081" y="1718026"/>
                    <a:pt x="212081" y="1642655"/>
                    <a:pt x="258568" y="1596168"/>
                  </a:cubicBezTo>
                  <a:lnTo>
                    <a:pt x="299427" y="1555310"/>
                  </a:lnTo>
                  <a:cubicBezTo>
                    <a:pt x="250144" y="1476650"/>
                    <a:pt x="214093" y="1389194"/>
                    <a:pt x="192421" y="1296144"/>
                  </a:cubicBezTo>
                  <a:lnTo>
                    <a:pt x="94104" y="1296144"/>
                  </a:lnTo>
                  <a:cubicBezTo>
                    <a:pt x="42132" y="1296144"/>
                    <a:pt x="0" y="1254012"/>
                    <a:pt x="0" y="1202040"/>
                  </a:cubicBezTo>
                  <a:lnTo>
                    <a:pt x="0" y="958200"/>
                  </a:lnTo>
                  <a:cubicBezTo>
                    <a:pt x="0" y="906228"/>
                    <a:pt x="42132" y="864096"/>
                    <a:pt x="94104" y="864096"/>
                  </a:cubicBezTo>
                  <a:lnTo>
                    <a:pt x="192421" y="864096"/>
                  </a:lnTo>
                  <a:cubicBezTo>
                    <a:pt x="214093" y="771046"/>
                    <a:pt x="250144" y="683590"/>
                    <a:pt x="299426" y="604931"/>
                  </a:cubicBezTo>
                  <a:lnTo>
                    <a:pt x="251590" y="557095"/>
                  </a:lnTo>
                  <a:cubicBezTo>
                    <a:pt x="202999" y="508503"/>
                    <a:pt x="202999" y="429721"/>
                    <a:pt x="251590" y="381130"/>
                  </a:cubicBezTo>
                  <a:lnTo>
                    <a:pt x="381130" y="251591"/>
                  </a:lnTo>
                  <a:cubicBezTo>
                    <a:pt x="429721" y="202999"/>
                    <a:pt x="508503" y="202999"/>
                    <a:pt x="557095" y="251591"/>
                  </a:cubicBezTo>
                  <a:lnTo>
                    <a:pt x="604465" y="298961"/>
                  </a:lnTo>
                  <a:cubicBezTo>
                    <a:pt x="683232" y="249172"/>
                    <a:pt x="770879" y="212582"/>
                    <a:pt x="864096" y="190279"/>
                  </a:cubicBezTo>
                  <a:lnTo>
                    <a:pt x="864096" y="94104"/>
                  </a:lnTo>
                  <a:cubicBezTo>
                    <a:pt x="864096" y="42132"/>
                    <a:pt x="906228" y="0"/>
                    <a:pt x="958200" y="0"/>
                  </a:cubicBezTo>
                  <a:close/>
                </a:path>
              </a:pathLst>
            </a:cu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Arc 15">
              <a:extLst>
                <a:ext uri="{FF2B5EF4-FFF2-40B4-BE49-F238E27FC236}">
                  <a16:creationId xmlns:a16="http://schemas.microsoft.com/office/drawing/2014/main" id="{02769EC2-DE15-423F-880F-1B9877A426DC}"/>
                </a:ext>
              </a:extLst>
            </p:cNvPr>
            <p:cNvSpPr/>
            <p:nvPr/>
          </p:nvSpPr>
          <p:spPr>
            <a:xfrm rot="2889938">
              <a:off x="1330104" y="2267388"/>
              <a:ext cx="1983863" cy="1983863"/>
            </a:xfrm>
            <a:prstGeom prst="arc">
              <a:avLst>
                <a:gd name="adj1" fmla="val 16200000"/>
                <a:gd name="adj2" fmla="val 21318487"/>
              </a:avLst>
            </a:prstGeom>
            <a:ln w="88900">
              <a:solidFill>
                <a:schemeClr val="bg1"/>
              </a:solidFill>
              <a:headEnd type="triangle" w="sm" len="sm"/>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7" name="Arc 16">
              <a:extLst>
                <a:ext uri="{FF2B5EF4-FFF2-40B4-BE49-F238E27FC236}">
                  <a16:creationId xmlns:a16="http://schemas.microsoft.com/office/drawing/2014/main" id="{ED3A6EEE-4B86-4E7F-89D2-51D18CF62E32}"/>
                </a:ext>
              </a:extLst>
            </p:cNvPr>
            <p:cNvSpPr/>
            <p:nvPr/>
          </p:nvSpPr>
          <p:spPr>
            <a:xfrm rot="15011051">
              <a:off x="441611" y="1718841"/>
              <a:ext cx="1358831" cy="1358831"/>
            </a:xfrm>
            <a:prstGeom prst="arc">
              <a:avLst>
                <a:gd name="adj1" fmla="val 16194741"/>
                <a:gd name="adj2" fmla="val 21318487"/>
              </a:avLst>
            </a:prstGeom>
            <a:ln w="88900">
              <a:solidFill>
                <a:schemeClr val="bg1"/>
              </a:solidFill>
              <a:headEnd type="triangle" w="sm" len="sm"/>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8" name="Arc 17">
              <a:extLst>
                <a:ext uri="{FF2B5EF4-FFF2-40B4-BE49-F238E27FC236}">
                  <a16:creationId xmlns:a16="http://schemas.microsoft.com/office/drawing/2014/main" id="{9FAE6AF7-DD36-44ED-B760-06E6EB9F0B1C}"/>
                </a:ext>
              </a:extLst>
            </p:cNvPr>
            <p:cNvSpPr/>
            <p:nvPr/>
          </p:nvSpPr>
          <p:spPr>
            <a:xfrm>
              <a:off x="1439309" y="1180105"/>
              <a:ext cx="1120509" cy="1120509"/>
            </a:xfrm>
            <a:prstGeom prst="arc">
              <a:avLst>
                <a:gd name="adj1" fmla="val 19315636"/>
                <a:gd name="adj2" fmla="val 3063482"/>
              </a:avLst>
            </a:prstGeom>
            <a:ln w="88900">
              <a:solidFill>
                <a:schemeClr val="bg1"/>
              </a:solidFill>
              <a:headEnd type="none" w="sm" len="sm"/>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9" name="TextBox 18">
              <a:extLst>
                <a:ext uri="{FF2B5EF4-FFF2-40B4-BE49-F238E27FC236}">
                  <a16:creationId xmlns:a16="http://schemas.microsoft.com/office/drawing/2014/main" id="{C901A0A6-0671-4579-9B7E-22F6443CAF31}"/>
                </a:ext>
              </a:extLst>
            </p:cNvPr>
            <p:cNvSpPr txBox="1"/>
            <p:nvPr/>
          </p:nvSpPr>
          <p:spPr>
            <a:xfrm>
              <a:off x="1614387" y="3036617"/>
              <a:ext cx="1229421" cy="420121"/>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Content</a:t>
              </a:r>
            </a:p>
            <a:p>
              <a:pPr algn="ctr"/>
              <a:r>
                <a:rPr lang="en-US" altLang="ko-KR" sz="1400" b="1" dirty="0">
                  <a:solidFill>
                    <a:schemeClr val="tx1">
                      <a:lumMod val="75000"/>
                      <a:lumOff val="25000"/>
                    </a:schemeClr>
                  </a:solidFill>
                  <a:cs typeface="Arial" pitchFamily="34" charset="0"/>
                </a:rPr>
                <a:t>Here</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F267CA52-9D0F-4160-B94F-0523991A8974}"/>
                </a:ext>
              </a:extLst>
            </p:cNvPr>
            <p:cNvSpPr txBox="1"/>
            <p:nvPr/>
          </p:nvSpPr>
          <p:spPr>
            <a:xfrm>
              <a:off x="817486" y="2340043"/>
              <a:ext cx="867082" cy="295810"/>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Content</a:t>
              </a:r>
            </a:p>
          </p:txBody>
        </p:sp>
        <p:sp>
          <p:nvSpPr>
            <p:cNvPr id="21" name="TextBox 20">
              <a:extLst>
                <a:ext uri="{FF2B5EF4-FFF2-40B4-BE49-F238E27FC236}">
                  <a16:creationId xmlns:a16="http://schemas.microsoft.com/office/drawing/2014/main" id="{1085A8B5-EC86-4B2E-BD85-D8B958CA373B}"/>
                </a:ext>
              </a:extLst>
            </p:cNvPr>
            <p:cNvSpPr txBox="1"/>
            <p:nvPr/>
          </p:nvSpPr>
          <p:spPr>
            <a:xfrm>
              <a:off x="1576968" y="1636132"/>
              <a:ext cx="652129" cy="247130"/>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Text</a:t>
              </a:r>
              <a:endParaRPr lang="ko-KR" altLang="en-US" sz="1400" b="1" dirty="0">
                <a:solidFill>
                  <a:schemeClr val="tx1">
                    <a:lumMod val="75000"/>
                    <a:lumOff val="25000"/>
                  </a:schemeClr>
                </a:solidFill>
                <a:cs typeface="Arial" pitchFamily="34" charset="0"/>
              </a:endParaRPr>
            </a:p>
          </p:txBody>
        </p:sp>
      </p:grpSp>
      <p:sp>
        <p:nvSpPr>
          <p:cNvPr id="22" name="Rounded Rectangle 5">
            <a:extLst>
              <a:ext uri="{FF2B5EF4-FFF2-40B4-BE49-F238E27FC236}">
                <a16:creationId xmlns:a16="http://schemas.microsoft.com/office/drawing/2014/main" id="{9CBA6CAD-C936-4477-BA8D-0744BD4230B7}"/>
              </a:ext>
            </a:extLst>
          </p:cNvPr>
          <p:cNvSpPr/>
          <p:nvPr/>
        </p:nvSpPr>
        <p:spPr>
          <a:xfrm flipH="1">
            <a:off x="1089272" y="582673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Freeform 18">
            <a:extLst>
              <a:ext uri="{FF2B5EF4-FFF2-40B4-BE49-F238E27FC236}">
                <a16:creationId xmlns:a16="http://schemas.microsoft.com/office/drawing/2014/main" id="{59B51E44-D81A-4F75-B4C0-6B4EBBCCFE35}"/>
              </a:ext>
            </a:extLst>
          </p:cNvPr>
          <p:cNvSpPr/>
          <p:nvPr/>
        </p:nvSpPr>
        <p:spPr>
          <a:xfrm>
            <a:off x="8226058" y="5746428"/>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Oval 21">
            <a:extLst>
              <a:ext uri="{FF2B5EF4-FFF2-40B4-BE49-F238E27FC236}">
                <a16:creationId xmlns:a16="http://schemas.microsoft.com/office/drawing/2014/main" id="{6756CCE3-5272-4C8E-9700-3E679BE0C4AB}"/>
              </a:ext>
            </a:extLst>
          </p:cNvPr>
          <p:cNvSpPr>
            <a:spLocks noChangeAspect="1"/>
          </p:cNvSpPr>
          <p:nvPr/>
        </p:nvSpPr>
        <p:spPr>
          <a:xfrm>
            <a:off x="4685938" y="5802070"/>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15893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C2803C-49E4-4AD3-A1F4-7D0D8C10FD90}"/>
              </a:ext>
            </a:extLst>
          </p:cNvPr>
          <p:cNvSpPr/>
          <p:nvPr/>
        </p:nvSpPr>
        <p:spPr>
          <a:xfrm>
            <a:off x="0" y="4365927"/>
            <a:ext cx="12192000" cy="24920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 name="Group 2">
            <a:extLst>
              <a:ext uri="{FF2B5EF4-FFF2-40B4-BE49-F238E27FC236}">
                <a16:creationId xmlns:a16="http://schemas.microsoft.com/office/drawing/2014/main" id="{659FE590-FA44-41E1-899E-9E93EC2757BC}"/>
              </a:ext>
            </a:extLst>
          </p:cNvPr>
          <p:cNvGrpSpPr/>
          <p:nvPr/>
        </p:nvGrpSpPr>
        <p:grpSpPr>
          <a:xfrm>
            <a:off x="862012" y="5057964"/>
            <a:ext cx="2715078" cy="1107996"/>
            <a:chOff x="5889060" y="3872747"/>
            <a:chExt cx="2527679" cy="1107996"/>
          </a:xfrm>
        </p:grpSpPr>
        <p:sp>
          <p:nvSpPr>
            <p:cNvPr id="4" name="TextBox 3">
              <a:extLst>
                <a:ext uri="{FF2B5EF4-FFF2-40B4-BE49-F238E27FC236}">
                  <a16:creationId xmlns:a16="http://schemas.microsoft.com/office/drawing/2014/main" id="{600E2875-7CD2-4CED-8672-EF6B59A96BBC}"/>
                </a:ext>
              </a:extLst>
            </p:cNvPr>
            <p:cNvSpPr txBox="1"/>
            <p:nvPr/>
          </p:nvSpPr>
          <p:spPr>
            <a:xfrm>
              <a:off x="5889060" y="4149746"/>
              <a:ext cx="2527679"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DD370B20-6A13-456D-B3FA-2A0F12A8113C}"/>
                </a:ext>
              </a:extLst>
            </p:cNvPr>
            <p:cNvSpPr txBox="1"/>
            <p:nvPr/>
          </p:nvSpPr>
          <p:spPr>
            <a:xfrm>
              <a:off x="5889060" y="3872747"/>
              <a:ext cx="252767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83C9BF27-5F15-4E5E-B2C8-196C237B6DBA}"/>
              </a:ext>
            </a:extLst>
          </p:cNvPr>
          <p:cNvGrpSpPr/>
          <p:nvPr/>
        </p:nvGrpSpPr>
        <p:grpSpPr>
          <a:xfrm>
            <a:off x="4736860" y="5057964"/>
            <a:ext cx="2715078" cy="1107996"/>
            <a:chOff x="5889060" y="3872747"/>
            <a:chExt cx="2527679" cy="1107996"/>
          </a:xfrm>
        </p:grpSpPr>
        <p:sp>
          <p:nvSpPr>
            <p:cNvPr id="7" name="TextBox 6">
              <a:extLst>
                <a:ext uri="{FF2B5EF4-FFF2-40B4-BE49-F238E27FC236}">
                  <a16:creationId xmlns:a16="http://schemas.microsoft.com/office/drawing/2014/main" id="{3AD863AD-418C-48B7-A64A-D945AFF69B1E}"/>
                </a:ext>
              </a:extLst>
            </p:cNvPr>
            <p:cNvSpPr txBox="1"/>
            <p:nvPr/>
          </p:nvSpPr>
          <p:spPr>
            <a:xfrm>
              <a:off x="5889060" y="4149746"/>
              <a:ext cx="2527679"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AE35FA0C-4967-4CB7-A1AD-474D0C50068B}"/>
                </a:ext>
              </a:extLst>
            </p:cNvPr>
            <p:cNvSpPr txBox="1"/>
            <p:nvPr/>
          </p:nvSpPr>
          <p:spPr>
            <a:xfrm>
              <a:off x="5889060" y="3872747"/>
              <a:ext cx="252767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B597C543-A6DF-4BA5-8303-AD6433E82A18}"/>
              </a:ext>
            </a:extLst>
          </p:cNvPr>
          <p:cNvGrpSpPr/>
          <p:nvPr/>
        </p:nvGrpSpPr>
        <p:grpSpPr>
          <a:xfrm>
            <a:off x="8611708" y="5057964"/>
            <a:ext cx="2715078" cy="1107996"/>
            <a:chOff x="5889060" y="3872747"/>
            <a:chExt cx="2527679" cy="1107996"/>
          </a:xfrm>
        </p:grpSpPr>
        <p:sp>
          <p:nvSpPr>
            <p:cNvPr id="10" name="TextBox 9">
              <a:extLst>
                <a:ext uri="{FF2B5EF4-FFF2-40B4-BE49-F238E27FC236}">
                  <a16:creationId xmlns:a16="http://schemas.microsoft.com/office/drawing/2014/main" id="{09A5F75B-8986-4A89-914B-D5D39B1C8401}"/>
                </a:ext>
              </a:extLst>
            </p:cNvPr>
            <p:cNvSpPr txBox="1"/>
            <p:nvPr/>
          </p:nvSpPr>
          <p:spPr>
            <a:xfrm>
              <a:off x="5889060" y="4149746"/>
              <a:ext cx="2527679"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BD4E5334-B9B5-4D67-AE38-4FD2E8AF6338}"/>
                </a:ext>
              </a:extLst>
            </p:cNvPr>
            <p:cNvSpPr txBox="1"/>
            <p:nvPr/>
          </p:nvSpPr>
          <p:spPr>
            <a:xfrm>
              <a:off x="5889060" y="3872747"/>
              <a:ext cx="2527679"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2" name="Freeform 31">
            <a:extLst>
              <a:ext uri="{FF2B5EF4-FFF2-40B4-BE49-F238E27FC236}">
                <a16:creationId xmlns:a16="http://schemas.microsoft.com/office/drawing/2014/main" id="{7F33BD9E-AADE-4F55-A9EC-585DF6EA0390}"/>
              </a:ext>
            </a:extLst>
          </p:cNvPr>
          <p:cNvSpPr>
            <a:spLocks noChangeAspect="1"/>
          </p:cNvSpPr>
          <p:nvPr/>
        </p:nvSpPr>
        <p:spPr>
          <a:xfrm flipH="1">
            <a:off x="1982266" y="3062057"/>
            <a:ext cx="1282157" cy="945743"/>
          </a:xfrm>
          <a:custGeom>
            <a:avLst/>
            <a:gdLst/>
            <a:ahLst/>
            <a:cxnLst/>
            <a:rect l="l" t="t" r="r" b="b"/>
            <a:pathLst>
              <a:path w="4114619" h="3035027">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lumMod val="95000"/>
                </a:schemeClr>
              </a:solidFill>
            </a:endParaRPr>
          </a:p>
        </p:txBody>
      </p:sp>
      <p:sp>
        <p:nvSpPr>
          <p:cNvPr id="13" name="Freeform 33">
            <a:extLst>
              <a:ext uri="{FF2B5EF4-FFF2-40B4-BE49-F238E27FC236}">
                <a16:creationId xmlns:a16="http://schemas.microsoft.com/office/drawing/2014/main" id="{1E6FBB1F-7D0F-46A2-A9D9-3E1CB6C98587}"/>
              </a:ext>
            </a:extLst>
          </p:cNvPr>
          <p:cNvSpPr>
            <a:spLocks noChangeAspect="1"/>
          </p:cNvSpPr>
          <p:nvPr/>
        </p:nvSpPr>
        <p:spPr>
          <a:xfrm>
            <a:off x="6779464" y="1835585"/>
            <a:ext cx="1979413" cy="926370"/>
          </a:xfrm>
          <a:custGeom>
            <a:avLst/>
            <a:gdLst/>
            <a:ahLst/>
            <a:cxnLst/>
            <a:rect l="l" t="t" r="r" b="b"/>
            <a:pathLst>
              <a:path w="2601365" h="1217445">
                <a:moveTo>
                  <a:pt x="518058" y="120"/>
                </a:moveTo>
                <a:cubicBezTo>
                  <a:pt x="699936" y="-4015"/>
                  <a:pt x="794568" y="100203"/>
                  <a:pt x="820680" y="159272"/>
                </a:cubicBezTo>
                <a:cubicBezTo>
                  <a:pt x="875496" y="131298"/>
                  <a:pt x="962595" y="113500"/>
                  <a:pt x="1035317" y="152769"/>
                </a:cubicBezTo>
                <a:cubicBezTo>
                  <a:pt x="1094530" y="181085"/>
                  <a:pt x="1129714" y="248595"/>
                  <a:pt x="1116493" y="318816"/>
                </a:cubicBezTo>
                <a:cubicBezTo>
                  <a:pt x="1241132" y="298164"/>
                  <a:pt x="1339013" y="377215"/>
                  <a:pt x="1360137" y="413389"/>
                </a:cubicBezTo>
                <a:cubicBezTo>
                  <a:pt x="1371427" y="433879"/>
                  <a:pt x="1381000" y="462541"/>
                  <a:pt x="1382394" y="494326"/>
                </a:cubicBezTo>
                <a:cubicBezTo>
                  <a:pt x="1429405" y="444430"/>
                  <a:pt x="1497901" y="404502"/>
                  <a:pt x="1593680" y="389269"/>
                </a:cubicBezTo>
                <a:cubicBezTo>
                  <a:pt x="1608036" y="387841"/>
                  <a:pt x="1621954" y="386998"/>
                  <a:pt x="1635441" y="386692"/>
                </a:cubicBezTo>
                <a:cubicBezTo>
                  <a:pt x="1837742" y="382093"/>
                  <a:pt x="1942999" y="498014"/>
                  <a:pt x="1972044" y="563716"/>
                </a:cubicBezTo>
                <a:cubicBezTo>
                  <a:pt x="2033016" y="532600"/>
                  <a:pt x="2129895" y="512804"/>
                  <a:pt x="2210783" y="556482"/>
                </a:cubicBezTo>
                <a:cubicBezTo>
                  <a:pt x="2276646" y="587978"/>
                  <a:pt x="2315780" y="663068"/>
                  <a:pt x="2301075" y="741176"/>
                </a:cubicBezTo>
                <a:cubicBezTo>
                  <a:pt x="2439710" y="718204"/>
                  <a:pt x="2548582" y="806132"/>
                  <a:pt x="2572078" y="846369"/>
                </a:cubicBezTo>
                <a:cubicBezTo>
                  <a:pt x="2602853" y="902221"/>
                  <a:pt x="2622158" y="1012661"/>
                  <a:pt x="2562962" y="1090479"/>
                </a:cubicBezTo>
                <a:cubicBezTo>
                  <a:pt x="2497680" y="1166932"/>
                  <a:pt x="2415802" y="1210619"/>
                  <a:pt x="2300728" y="1217445"/>
                </a:cubicBezTo>
                <a:lnTo>
                  <a:pt x="1376271" y="1214715"/>
                </a:lnTo>
                <a:lnTo>
                  <a:pt x="1371014" y="1214296"/>
                </a:lnTo>
                <a:lnTo>
                  <a:pt x="1349870" y="1217445"/>
                </a:lnTo>
                <a:lnTo>
                  <a:pt x="425412" y="1214715"/>
                </a:lnTo>
                <a:cubicBezTo>
                  <a:pt x="352385" y="1213804"/>
                  <a:pt x="143262" y="1166477"/>
                  <a:pt x="111728" y="1007201"/>
                </a:cubicBezTo>
                <a:cubicBezTo>
                  <a:pt x="99003" y="932568"/>
                  <a:pt x="112016" y="775279"/>
                  <a:pt x="334859" y="727329"/>
                </a:cubicBezTo>
                <a:cubicBezTo>
                  <a:pt x="333957" y="621147"/>
                  <a:pt x="402519" y="427487"/>
                  <a:pt x="642822" y="389269"/>
                </a:cubicBezTo>
                <a:cubicBezTo>
                  <a:pt x="657177" y="387841"/>
                  <a:pt x="671096" y="386999"/>
                  <a:pt x="684582" y="386692"/>
                </a:cubicBezTo>
                <a:cubicBezTo>
                  <a:pt x="886883" y="382093"/>
                  <a:pt x="992141" y="498014"/>
                  <a:pt x="1021185" y="563716"/>
                </a:cubicBezTo>
                <a:cubicBezTo>
                  <a:pt x="1082157" y="532600"/>
                  <a:pt x="1179036" y="512804"/>
                  <a:pt x="1259924" y="556482"/>
                </a:cubicBezTo>
                <a:cubicBezTo>
                  <a:pt x="1281172" y="566643"/>
                  <a:pt x="1299638" y="581341"/>
                  <a:pt x="1313023" y="600362"/>
                </a:cubicBezTo>
                <a:cubicBezTo>
                  <a:pt x="1323561" y="572635"/>
                  <a:pt x="1339067" y="545030"/>
                  <a:pt x="1360422" y="519839"/>
                </a:cubicBezTo>
                <a:cubicBezTo>
                  <a:pt x="1348923" y="509093"/>
                  <a:pt x="1335621" y="500357"/>
                  <a:pt x="1321193" y="493457"/>
                </a:cubicBezTo>
                <a:cubicBezTo>
                  <a:pt x="1229057" y="443705"/>
                  <a:pt x="1118707" y="466254"/>
                  <a:pt x="1049257" y="501696"/>
                </a:cubicBezTo>
                <a:cubicBezTo>
                  <a:pt x="1013968" y="421869"/>
                  <a:pt x="879907" y="276958"/>
                  <a:pt x="618280" y="302992"/>
                </a:cubicBezTo>
                <a:cubicBezTo>
                  <a:pt x="344563" y="346524"/>
                  <a:pt x="266466" y="567113"/>
                  <a:pt x="267494" y="688061"/>
                </a:cubicBezTo>
                <a:cubicBezTo>
                  <a:pt x="229475" y="696241"/>
                  <a:pt x="196818" y="707216"/>
                  <a:pt x="169021" y="720685"/>
                </a:cubicBezTo>
                <a:cubicBezTo>
                  <a:pt x="96879" y="695133"/>
                  <a:pt x="20314" y="645246"/>
                  <a:pt x="3037" y="557984"/>
                </a:cubicBezTo>
                <a:cubicBezTo>
                  <a:pt x="-8404" y="490887"/>
                  <a:pt x="3296" y="349476"/>
                  <a:pt x="203642" y="306367"/>
                </a:cubicBezTo>
                <a:cubicBezTo>
                  <a:pt x="202831" y="210905"/>
                  <a:pt x="264472" y="36796"/>
                  <a:pt x="480514" y="2437"/>
                </a:cubicBezTo>
                <a:cubicBezTo>
                  <a:pt x="493420" y="1153"/>
                  <a:pt x="505933" y="395"/>
                  <a:pt x="518058" y="12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lumMod val="95000"/>
                </a:schemeClr>
              </a:solidFill>
            </a:endParaRPr>
          </a:p>
        </p:txBody>
      </p:sp>
      <p:sp>
        <p:nvSpPr>
          <p:cNvPr id="39" name="Freeform: Shape 38">
            <a:extLst>
              <a:ext uri="{FF2B5EF4-FFF2-40B4-BE49-F238E27FC236}">
                <a16:creationId xmlns:a16="http://schemas.microsoft.com/office/drawing/2014/main" id="{BBC74BF8-4FAA-45BD-AC27-F83EE2AD474C}"/>
              </a:ext>
            </a:extLst>
          </p:cNvPr>
          <p:cNvSpPr>
            <a:spLocks/>
          </p:cNvSpPr>
          <p:nvPr/>
        </p:nvSpPr>
        <p:spPr bwMode="auto">
          <a:xfrm>
            <a:off x="3124776" y="3209090"/>
            <a:ext cx="6248967" cy="1160647"/>
          </a:xfrm>
          <a:custGeom>
            <a:avLst/>
            <a:gdLst>
              <a:gd name="connsiteX0" fmla="*/ 5466852 w 6248967"/>
              <a:gd name="connsiteY0" fmla="*/ 756158 h 1160647"/>
              <a:gd name="connsiteX1" fmla="*/ 5504746 w 6248967"/>
              <a:gd name="connsiteY1" fmla="*/ 756158 h 1160647"/>
              <a:gd name="connsiteX2" fmla="*/ 5504746 w 6248967"/>
              <a:gd name="connsiteY2" fmla="*/ 757902 h 1160647"/>
              <a:gd name="connsiteX3" fmla="*/ 5504746 w 6248967"/>
              <a:gd name="connsiteY3" fmla="*/ 770106 h 1160647"/>
              <a:gd name="connsiteX4" fmla="*/ 5542639 w 6248967"/>
              <a:gd name="connsiteY4" fmla="*/ 770106 h 1160647"/>
              <a:gd name="connsiteX5" fmla="*/ 5542639 w 6248967"/>
              <a:gd name="connsiteY5" fmla="*/ 860767 h 1160647"/>
              <a:gd name="connsiteX6" fmla="*/ 5544032 w 6248967"/>
              <a:gd name="connsiteY6" fmla="*/ 860767 h 1160647"/>
              <a:gd name="connsiteX7" fmla="*/ 5553784 w 6248967"/>
              <a:gd name="connsiteY7" fmla="*/ 860767 h 1160647"/>
              <a:gd name="connsiteX8" fmla="*/ 5553784 w 6248967"/>
              <a:gd name="connsiteY8" fmla="*/ 993272 h 1160647"/>
              <a:gd name="connsiteX9" fmla="*/ 5556013 w 6248967"/>
              <a:gd name="connsiteY9" fmla="*/ 993272 h 1160647"/>
              <a:gd name="connsiteX10" fmla="*/ 5571616 w 6248967"/>
              <a:gd name="connsiteY10" fmla="*/ 993272 h 1160647"/>
              <a:gd name="connsiteX11" fmla="*/ 5571616 w 6248967"/>
              <a:gd name="connsiteY11" fmla="*/ 907260 h 1160647"/>
              <a:gd name="connsiteX12" fmla="*/ 5572452 w 6248967"/>
              <a:gd name="connsiteY12" fmla="*/ 906679 h 1160647"/>
              <a:gd name="connsiteX13" fmla="*/ 5578303 w 6248967"/>
              <a:gd name="connsiteY13" fmla="*/ 902611 h 1160647"/>
              <a:gd name="connsiteX14" fmla="*/ 5582761 w 6248967"/>
              <a:gd name="connsiteY14" fmla="*/ 903773 h 1160647"/>
              <a:gd name="connsiteX15" fmla="*/ 5582761 w 6248967"/>
              <a:gd name="connsiteY15" fmla="*/ 911910 h 1160647"/>
              <a:gd name="connsiteX16" fmla="*/ 5584990 w 6248967"/>
              <a:gd name="connsiteY16" fmla="*/ 910747 h 1160647"/>
              <a:gd name="connsiteX17" fmla="*/ 5600593 w 6248967"/>
              <a:gd name="connsiteY17" fmla="*/ 902611 h 1160647"/>
              <a:gd name="connsiteX18" fmla="*/ 5602544 w 6248967"/>
              <a:gd name="connsiteY18" fmla="*/ 902611 h 1160647"/>
              <a:gd name="connsiteX19" fmla="*/ 5616196 w 6248967"/>
              <a:gd name="connsiteY19" fmla="*/ 902611 h 1160647"/>
              <a:gd name="connsiteX20" fmla="*/ 5616196 w 6248967"/>
              <a:gd name="connsiteY20" fmla="*/ 1060687 h 1160647"/>
              <a:gd name="connsiteX21" fmla="*/ 5647403 w 6248967"/>
              <a:gd name="connsiteY21" fmla="*/ 1065337 h 1160647"/>
              <a:gd name="connsiteX22" fmla="*/ 5647403 w 6248967"/>
              <a:gd name="connsiteY22" fmla="*/ 1058363 h 1160647"/>
              <a:gd name="connsiteX23" fmla="*/ 5680838 w 6248967"/>
              <a:gd name="connsiteY23" fmla="*/ 1058363 h 1160647"/>
              <a:gd name="connsiteX24" fmla="*/ 5680838 w 6248967"/>
              <a:gd name="connsiteY24" fmla="*/ 1028142 h 1160647"/>
              <a:gd name="connsiteX25" fmla="*/ 5689754 w 6248967"/>
              <a:gd name="connsiteY25" fmla="*/ 1028142 h 1160647"/>
              <a:gd name="connsiteX26" fmla="*/ 5689754 w 6248967"/>
              <a:gd name="connsiteY26" fmla="*/ 988623 h 1160647"/>
              <a:gd name="connsiteX27" fmla="*/ 5696441 w 6248967"/>
              <a:gd name="connsiteY27" fmla="*/ 988623 h 1160647"/>
              <a:gd name="connsiteX28" fmla="*/ 5696441 w 6248967"/>
              <a:gd name="connsiteY28" fmla="*/ 949104 h 1160647"/>
              <a:gd name="connsiteX29" fmla="*/ 5712044 w 6248967"/>
              <a:gd name="connsiteY29" fmla="*/ 949104 h 1160647"/>
              <a:gd name="connsiteX30" fmla="*/ 5761082 w 6248967"/>
              <a:gd name="connsiteY30" fmla="*/ 928182 h 1160647"/>
              <a:gd name="connsiteX31" fmla="*/ 5763311 w 6248967"/>
              <a:gd name="connsiteY31" fmla="*/ 907260 h 1160647"/>
              <a:gd name="connsiteX32" fmla="*/ 5767769 w 6248967"/>
              <a:gd name="connsiteY32" fmla="*/ 928182 h 1160647"/>
              <a:gd name="connsiteX33" fmla="*/ 5819036 w 6248967"/>
              <a:gd name="connsiteY33" fmla="*/ 956078 h 1160647"/>
              <a:gd name="connsiteX34" fmla="*/ 5819036 w 6248967"/>
              <a:gd name="connsiteY34" fmla="*/ 951429 h 1160647"/>
              <a:gd name="connsiteX35" fmla="*/ 5832411 w 6248967"/>
              <a:gd name="connsiteY35" fmla="*/ 951429 h 1160647"/>
              <a:gd name="connsiteX36" fmla="*/ 5832411 w 6248967"/>
              <a:gd name="connsiteY36" fmla="*/ 988623 h 1160647"/>
              <a:gd name="connsiteX37" fmla="*/ 5839098 w 6248967"/>
              <a:gd name="connsiteY37" fmla="*/ 988623 h 1160647"/>
              <a:gd name="connsiteX38" fmla="*/ 5839098 w 6248967"/>
              <a:gd name="connsiteY38" fmla="*/ 1032791 h 1160647"/>
              <a:gd name="connsiteX39" fmla="*/ 5845785 w 6248967"/>
              <a:gd name="connsiteY39" fmla="*/ 1032791 h 1160647"/>
              <a:gd name="connsiteX40" fmla="*/ 5845785 w 6248967"/>
              <a:gd name="connsiteY40" fmla="*/ 1053713 h 1160647"/>
              <a:gd name="connsiteX41" fmla="*/ 5859159 w 6248967"/>
              <a:gd name="connsiteY41" fmla="*/ 1053713 h 1160647"/>
              <a:gd name="connsiteX42" fmla="*/ 5859159 w 6248967"/>
              <a:gd name="connsiteY42" fmla="*/ 1086258 h 1160647"/>
              <a:gd name="connsiteX43" fmla="*/ 5943861 w 6248967"/>
              <a:gd name="connsiteY43" fmla="*/ 1079284 h 1160647"/>
              <a:gd name="connsiteX44" fmla="*/ 5943861 w 6248967"/>
              <a:gd name="connsiteY44" fmla="*/ 1046739 h 1160647"/>
              <a:gd name="connsiteX45" fmla="*/ 5988441 w 6248967"/>
              <a:gd name="connsiteY45" fmla="*/ 1046739 h 1160647"/>
              <a:gd name="connsiteX46" fmla="*/ 5988441 w 6248967"/>
              <a:gd name="connsiteY46" fmla="*/ 1028142 h 1160647"/>
              <a:gd name="connsiteX47" fmla="*/ 6082060 w 6248967"/>
              <a:gd name="connsiteY47" fmla="*/ 1028142 h 1160647"/>
              <a:gd name="connsiteX48" fmla="*/ 6082060 w 6248967"/>
              <a:gd name="connsiteY48" fmla="*/ 1039765 h 1160647"/>
              <a:gd name="connsiteX49" fmla="*/ 6142243 w 6248967"/>
              <a:gd name="connsiteY49" fmla="*/ 1039765 h 1160647"/>
              <a:gd name="connsiteX50" fmla="*/ 6142243 w 6248967"/>
              <a:gd name="connsiteY50" fmla="*/ 1046739 h 1160647"/>
              <a:gd name="connsiteX51" fmla="*/ 6160075 w 6248967"/>
              <a:gd name="connsiteY51" fmla="*/ 1046739 h 1160647"/>
              <a:gd name="connsiteX52" fmla="*/ 6160075 w 6248967"/>
              <a:gd name="connsiteY52" fmla="*/ 1053713 h 1160647"/>
              <a:gd name="connsiteX53" fmla="*/ 6175678 w 6248967"/>
              <a:gd name="connsiteY53" fmla="*/ 1053713 h 1160647"/>
              <a:gd name="connsiteX54" fmla="*/ 6175678 w 6248967"/>
              <a:gd name="connsiteY54" fmla="*/ 1033706 h 1160647"/>
              <a:gd name="connsiteX55" fmla="*/ 6248967 w 6248967"/>
              <a:gd name="connsiteY55" fmla="*/ 1160647 h 1160647"/>
              <a:gd name="connsiteX56" fmla="*/ 3980101 w 6248967"/>
              <a:gd name="connsiteY56" fmla="*/ 1160647 h 1160647"/>
              <a:gd name="connsiteX57" fmla="*/ 3980101 w 6248967"/>
              <a:gd name="connsiteY57" fmla="*/ 1063012 h 1160647"/>
              <a:gd name="connsiteX58" fmla="*/ 3980937 w 6248967"/>
              <a:gd name="connsiteY58" fmla="*/ 1063593 h 1160647"/>
              <a:gd name="connsiteX59" fmla="*/ 3986788 w 6248967"/>
              <a:gd name="connsiteY59" fmla="*/ 1067661 h 1160647"/>
              <a:gd name="connsiteX60" fmla="*/ 3993475 w 6248967"/>
              <a:gd name="connsiteY60" fmla="*/ 1037441 h 1160647"/>
              <a:gd name="connsiteX61" fmla="*/ 3994311 w 6248967"/>
              <a:gd name="connsiteY61" fmla="*/ 1037441 h 1160647"/>
              <a:gd name="connsiteX62" fmla="*/ 4000162 w 6248967"/>
              <a:gd name="connsiteY62" fmla="*/ 1037441 h 1160647"/>
              <a:gd name="connsiteX63" fmla="*/ 4009078 w 6248967"/>
              <a:gd name="connsiteY63" fmla="*/ 967701 h 1160647"/>
              <a:gd name="connsiteX64" fmla="*/ 4004620 w 6248967"/>
              <a:gd name="connsiteY64" fmla="*/ 963052 h 1160647"/>
              <a:gd name="connsiteX65" fmla="*/ 4004620 w 6248967"/>
              <a:gd name="connsiteY65" fmla="*/ 962180 h 1160647"/>
              <a:gd name="connsiteX66" fmla="*/ 4004620 w 6248967"/>
              <a:gd name="connsiteY66" fmla="*/ 956078 h 1160647"/>
              <a:gd name="connsiteX67" fmla="*/ 4005456 w 6248967"/>
              <a:gd name="connsiteY67" fmla="*/ 955497 h 1160647"/>
              <a:gd name="connsiteX68" fmla="*/ 4011307 w 6248967"/>
              <a:gd name="connsiteY68" fmla="*/ 951429 h 1160647"/>
              <a:gd name="connsiteX69" fmla="*/ 4011586 w 6248967"/>
              <a:gd name="connsiteY69" fmla="*/ 949685 h 1160647"/>
              <a:gd name="connsiteX70" fmla="*/ 4013536 w 6248967"/>
              <a:gd name="connsiteY70" fmla="*/ 937481 h 1160647"/>
              <a:gd name="connsiteX71" fmla="*/ 4014094 w 6248967"/>
              <a:gd name="connsiteY71" fmla="*/ 939224 h 1160647"/>
              <a:gd name="connsiteX72" fmla="*/ 4017994 w 6248967"/>
              <a:gd name="connsiteY72" fmla="*/ 951429 h 1160647"/>
              <a:gd name="connsiteX73" fmla="*/ 4022452 w 6248967"/>
              <a:gd name="connsiteY73" fmla="*/ 956078 h 1160647"/>
              <a:gd name="connsiteX74" fmla="*/ 4022452 w 6248967"/>
              <a:gd name="connsiteY74" fmla="*/ 957240 h 1160647"/>
              <a:gd name="connsiteX75" fmla="*/ 4022452 w 6248967"/>
              <a:gd name="connsiteY75" fmla="*/ 965377 h 1160647"/>
              <a:gd name="connsiteX76" fmla="*/ 4017994 w 6248967"/>
              <a:gd name="connsiteY76" fmla="*/ 967701 h 1160647"/>
              <a:gd name="connsiteX77" fmla="*/ 4029140 w 6248967"/>
              <a:gd name="connsiteY77" fmla="*/ 1035116 h 1160647"/>
              <a:gd name="connsiteX78" fmla="*/ 4030254 w 6248967"/>
              <a:gd name="connsiteY78" fmla="*/ 1035116 h 1160647"/>
              <a:gd name="connsiteX79" fmla="*/ 4038056 w 6248967"/>
              <a:gd name="connsiteY79" fmla="*/ 1035116 h 1160647"/>
              <a:gd name="connsiteX80" fmla="*/ 4044743 w 6248967"/>
              <a:gd name="connsiteY80" fmla="*/ 1067661 h 1160647"/>
              <a:gd name="connsiteX81" fmla="*/ 4078178 w 6248967"/>
              <a:gd name="connsiteY81" fmla="*/ 1074635 h 1160647"/>
              <a:gd name="connsiteX82" fmla="*/ 4078178 w 6248967"/>
              <a:gd name="connsiteY82" fmla="*/ 1035116 h 1160647"/>
              <a:gd name="connsiteX83" fmla="*/ 4133903 w 6248967"/>
              <a:gd name="connsiteY83" fmla="*/ 1035116 h 1160647"/>
              <a:gd name="connsiteX84" fmla="*/ 4156193 w 6248967"/>
              <a:gd name="connsiteY84" fmla="*/ 1051389 h 1160647"/>
              <a:gd name="connsiteX85" fmla="*/ 4157586 w 6248967"/>
              <a:gd name="connsiteY85" fmla="*/ 1051389 h 1160647"/>
              <a:gd name="connsiteX86" fmla="*/ 4167338 w 6248967"/>
              <a:gd name="connsiteY86" fmla="*/ 1051389 h 1160647"/>
              <a:gd name="connsiteX87" fmla="*/ 4168731 w 6248967"/>
              <a:gd name="connsiteY87" fmla="*/ 1049355 h 1160647"/>
              <a:gd name="connsiteX88" fmla="*/ 4178483 w 6248967"/>
              <a:gd name="connsiteY88" fmla="*/ 1035116 h 1160647"/>
              <a:gd name="connsiteX89" fmla="*/ 4180434 w 6248967"/>
              <a:gd name="connsiteY89" fmla="*/ 1035116 h 1160647"/>
              <a:gd name="connsiteX90" fmla="*/ 4194086 w 6248967"/>
              <a:gd name="connsiteY90" fmla="*/ 1035116 h 1160647"/>
              <a:gd name="connsiteX91" fmla="*/ 4194086 w 6248967"/>
              <a:gd name="connsiteY91" fmla="*/ 1100206 h 1160647"/>
              <a:gd name="connsiteX92" fmla="*/ 4195201 w 6248967"/>
              <a:gd name="connsiteY92" fmla="*/ 1100497 h 1160647"/>
              <a:gd name="connsiteX93" fmla="*/ 4203002 w 6248967"/>
              <a:gd name="connsiteY93" fmla="*/ 1102531 h 1160647"/>
              <a:gd name="connsiteX94" fmla="*/ 4203002 w 6248967"/>
              <a:gd name="connsiteY94" fmla="*/ 1101369 h 1160647"/>
              <a:gd name="connsiteX95" fmla="*/ 4203002 w 6248967"/>
              <a:gd name="connsiteY95" fmla="*/ 1093232 h 1160647"/>
              <a:gd name="connsiteX96" fmla="*/ 4227522 w 6248967"/>
              <a:gd name="connsiteY96" fmla="*/ 1093232 h 1160647"/>
              <a:gd name="connsiteX97" fmla="*/ 4227522 w 6248967"/>
              <a:gd name="connsiteY97" fmla="*/ 995597 h 1160647"/>
              <a:gd name="connsiteX98" fmla="*/ 4281018 w 6248967"/>
              <a:gd name="connsiteY98" fmla="*/ 993272 h 1160647"/>
              <a:gd name="connsiteX99" fmla="*/ 4281018 w 6248967"/>
              <a:gd name="connsiteY99" fmla="*/ 991819 h 1160647"/>
              <a:gd name="connsiteX100" fmla="*/ 4281018 w 6248967"/>
              <a:gd name="connsiteY100" fmla="*/ 981649 h 1160647"/>
              <a:gd name="connsiteX101" fmla="*/ 4303308 w 6248967"/>
              <a:gd name="connsiteY101" fmla="*/ 981649 h 1160647"/>
              <a:gd name="connsiteX102" fmla="*/ 4303308 w 6248967"/>
              <a:gd name="connsiteY102" fmla="*/ 980487 h 1160647"/>
              <a:gd name="connsiteX103" fmla="*/ 4303308 w 6248967"/>
              <a:gd name="connsiteY103" fmla="*/ 972351 h 1160647"/>
              <a:gd name="connsiteX104" fmla="*/ 4347888 w 6248967"/>
              <a:gd name="connsiteY104" fmla="*/ 972351 h 1160647"/>
              <a:gd name="connsiteX105" fmla="*/ 4347888 w 6248967"/>
              <a:gd name="connsiteY105" fmla="*/ 993272 h 1160647"/>
              <a:gd name="connsiteX106" fmla="*/ 4350117 w 6248967"/>
              <a:gd name="connsiteY106" fmla="*/ 994435 h 1160647"/>
              <a:gd name="connsiteX107" fmla="*/ 4365720 w 6248967"/>
              <a:gd name="connsiteY107" fmla="*/ 1002571 h 1160647"/>
              <a:gd name="connsiteX108" fmla="*/ 4365720 w 6248967"/>
              <a:gd name="connsiteY108" fmla="*/ 1032791 h 1160647"/>
              <a:gd name="connsiteX109" fmla="*/ 4367113 w 6248967"/>
              <a:gd name="connsiteY109" fmla="*/ 1033373 h 1160647"/>
              <a:gd name="connsiteX110" fmla="*/ 4376865 w 6248967"/>
              <a:gd name="connsiteY110" fmla="*/ 1037441 h 1160647"/>
              <a:gd name="connsiteX111" fmla="*/ 4376865 w 6248967"/>
              <a:gd name="connsiteY111" fmla="*/ 1036279 h 1160647"/>
              <a:gd name="connsiteX112" fmla="*/ 4376865 w 6248967"/>
              <a:gd name="connsiteY112" fmla="*/ 1028142 h 1160647"/>
              <a:gd name="connsiteX113" fmla="*/ 4377980 w 6248967"/>
              <a:gd name="connsiteY113" fmla="*/ 1028142 h 1160647"/>
              <a:gd name="connsiteX114" fmla="*/ 4385782 w 6248967"/>
              <a:gd name="connsiteY114" fmla="*/ 1028142 h 1160647"/>
              <a:gd name="connsiteX115" fmla="*/ 4385782 w 6248967"/>
              <a:gd name="connsiteY115" fmla="*/ 1027270 h 1160647"/>
              <a:gd name="connsiteX116" fmla="*/ 4385782 w 6248967"/>
              <a:gd name="connsiteY116" fmla="*/ 1021168 h 1160647"/>
              <a:gd name="connsiteX117" fmla="*/ 4384667 w 6248967"/>
              <a:gd name="connsiteY117" fmla="*/ 1021168 h 1160647"/>
              <a:gd name="connsiteX118" fmla="*/ 4376865 w 6248967"/>
              <a:gd name="connsiteY118" fmla="*/ 1021168 h 1160647"/>
              <a:gd name="connsiteX119" fmla="*/ 4376865 w 6248967"/>
              <a:gd name="connsiteY119" fmla="*/ 1020006 h 1160647"/>
              <a:gd name="connsiteX120" fmla="*/ 4376865 w 6248967"/>
              <a:gd name="connsiteY120" fmla="*/ 1011870 h 1160647"/>
              <a:gd name="connsiteX121" fmla="*/ 4377980 w 6248967"/>
              <a:gd name="connsiteY121" fmla="*/ 1011870 h 1160647"/>
              <a:gd name="connsiteX122" fmla="*/ 4385782 w 6248967"/>
              <a:gd name="connsiteY122" fmla="*/ 1011870 h 1160647"/>
              <a:gd name="connsiteX123" fmla="*/ 4385782 w 6248967"/>
              <a:gd name="connsiteY123" fmla="*/ 1010707 h 1160647"/>
              <a:gd name="connsiteX124" fmla="*/ 4385782 w 6248967"/>
              <a:gd name="connsiteY124" fmla="*/ 1002571 h 1160647"/>
              <a:gd name="connsiteX125" fmla="*/ 4384667 w 6248967"/>
              <a:gd name="connsiteY125" fmla="*/ 1002571 h 1160647"/>
              <a:gd name="connsiteX126" fmla="*/ 4376865 w 6248967"/>
              <a:gd name="connsiteY126" fmla="*/ 1002571 h 1160647"/>
              <a:gd name="connsiteX127" fmla="*/ 4376865 w 6248967"/>
              <a:gd name="connsiteY127" fmla="*/ 1001409 h 1160647"/>
              <a:gd name="connsiteX128" fmla="*/ 4376865 w 6248967"/>
              <a:gd name="connsiteY128" fmla="*/ 993272 h 1160647"/>
              <a:gd name="connsiteX129" fmla="*/ 4377980 w 6248967"/>
              <a:gd name="connsiteY129" fmla="*/ 993272 h 1160647"/>
              <a:gd name="connsiteX130" fmla="*/ 4385782 w 6248967"/>
              <a:gd name="connsiteY130" fmla="*/ 993272 h 1160647"/>
              <a:gd name="connsiteX131" fmla="*/ 4385782 w 6248967"/>
              <a:gd name="connsiteY131" fmla="*/ 992401 h 1160647"/>
              <a:gd name="connsiteX132" fmla="*/ 4385782 w 6248967"/>
              <a:gd name="connsiteY132" fmla="*/ 986299 h 1160647"/>
              <a:gd name="connsiteX133" fmla="*/ 4384667 w 6248967"/>
              <a:gd name="connsiteY133" fmla="*/ 986299 h 1160647"/>
              <a:gd name="connsiteX134" fmla="*/ 4376865 w 6248967"/>
              <a:gd name="connsiteY134" fmla="*/ 986299 h 1160647"/>
              <a:gd name="connsiteX135" fmla="*/ 4376865 w 6248967"/>
              <a:gd name="connsiteY135" fmla="*/ 985136 h 1160647"/>
              <a:gd name="connsiteX136" fmla="*/ 4376865 w 6248967"/>
              <a:gd name="connsiteY136" fmla="*/ 977000 h 1160647"/>
              <a:gd name="connsiteX137" fmla="*/ 4377980 w 6248967"/>
              <a:gd name="connsiteY137" fmla="*/ 977000 h 1160647"/>
              <a:gd name="connsiteX138" fmla="*/ 4385782 w 6248967"/>
              <a:gd name="connsiteY138" fmla="*/ 977000 h 1160647"/>
              <a:gd name="connsiteX139" fmla="*/ 4385782 w 6248967"/>
              <a:gd name="connsiteY139" fmla="*/ 975838 h 1160647"/>
              <a:gd name="connsiteX140" fmla="*/ 4385782 w 6248967"/>
              <a:gd name="connsiteY140" fmla="*/ 967701 h 1160647"/>
              <a:gd name="connsiteX141" fmla="*/ 4384667 w 6248967"/>
              <a:gd name="connsiteY141" fmla="*/ 967701 h 1160647"/>
              <a:gd name="connsiteX142" fmla="*/ 4376865 w 6248967"/>
              <a:gd name="connsiteY142" fmla="*/ 967701 h 1160647"/>
              <a:gd name="connsiteX143" fmla="*/ 4376865 w 6248967"/>
              <a:gd name="connsiteY143" fmla="*/ 966830 h 1160647"/>
              <a:gd name="connsiteX144" fmla="*/ 4376865 w 6248967"/>
              <a:gd name="connsiteY144" fmla="*/ 960727 h 1160647"/>
              <a:gd name="connsiteX145" fmla="*/ 4377980 w 6248967"/>
              <a:gd name="connsiteY145" fmla="*/ 960727 h 1160647"/>
              <a:gd name="connsiteX146" fmla="*/ 4385782 w 6248967"/>
              <a:gd name="connsiteY146" fmla="*/ 960727 h 1160647"/>
              <a:gd name="connsiteX147" fmla="*/ 4385782 w 6248967"/>
              <a:gd name="connsiteY147" fmla="*/ 959565 h 1160647"/>
              <a:gd name="connsiteX148" fmla="*/ 4385782 w 6248967"/>
              <a:gd name="connsiteY148" fmla="*/ 951429 h 1160647"/>
              <a:gd name="connsiteX149" fmla="*/ 4384667 w 6248967"/>
              <a:gd name="connsiteY149" fmla="*/ 951429 h 1160647"/>
              <a:gd name="connsiteX150" fmla="*/ 4376865 w 6248967"/>
              <a:gd name="connsiteY150" fmla="*/ 951429 h 1160647"/>
              <a:gd name="connsiteX151" fmla="*/ 4376865 w 6248967"/>
              <a:gd name="connsiteY151" fmla="*/ 950267 h 1160647"/>
              <a:gd name="connsiteX152" fmla="*/ 4376865 w 6248967"/>
              <a:gd name="connsiteY152" fmla="*/ 942130 h 1160647"/>
              <a:gd name="connsiteX153" fmla="*/ 4377980 w 6248967"/>
              <a:gd name="connsiteY153" fmla="*/ 942130 h 1160647"/>
              <a:gd name="connsiteX154" fmla="*/ 4385782 w 6248967"/>
              <a:gd name="connsiteY154" fmla="*/ 942130 h 1160647"/>
              <a:gd name="connsiteX155" fmla="*/ 4385782 w 6248967"/>
              <a:gd name="connsiteY155" fmla="*/ 940968 h 1160647"/>
              <a:gd name="connsiteX156" fmla="*/ 4385782 w 6248967"/>
              <a:gd name="connsiteY156" fmla="*/ 932832 h 1160647"/>
              <a:gd name="connsiteX157" fmla="*/ 4384667 w 6248967"/>
              <a:gd name="connsiteY157" fmla="*/ 932832 h 1160647"/>
              <a:gd name="connsiteX158" fmla="*/ 4376865 w 6248967"/>
              <a:gd name="connsiteY158" fmla="*/ 932832 h 1160647"/>
              <a:gd name="connsiteX159" fmla="*/ 4376865 w 6248967"/>
              <a:gd name="connsiteY159" fmla="*/ 931960 h 1160647"/>
              <a:gd name="connsiteX160" fmla="*/ 4376865 w 6248967"/>
              <a:gd name="connsiteY160" fmla="*/ 925858 h 1160647"/>
              <a:gd name="connsiteX161" fmla="*/ 4377980 w 6248967"/>
              <a:gd name="connsiteY161" fmla="*/ 925858 h 1160647"/>
              <a:gd name="connsiteX162" fmla="*/ 4385782 w 6248967"/>
              <a:gd name="connsiteY162" fmla="*/ 925858 h 1160647"/>
              <a:gd name="connsiteX163" fmla="*/ 4385782 w 6248967"/>
              <a:gd name="connsiteY163" fmla="*/ 924695 h 1160647"/>
              <a:gd name="connsiteX164" fmla="*/ 4385782 w 6248967"/>
              <a:gd name="connsiteY164" fmla="*/ 916559 h 1160647"/>
              <a:gd name="connsiteX165" fmla="*/ 4384667 w 6248967"/>
              <a:gd name="connsiteY165" fmla="*/ 916559 h 1160647"/>
              <a:gd name="connsiteX166" fmla="*/ 4376865 w 6248967"/>
              <a:gd name="connsiteY166" fmla="*/ 916559 h 1160647"/>
              <a:gd name="connsiteX167" fmla="*/ 4376865 w 6248967"/>
              <a:gd name="connsiteY167" fmla="*/ 915397 h 1160647"/>
              <a:gd name="connsiteX168" fmla="*/ 4376865 w 6248967"/>
              <a:gd name="connsiteY168" fmla="*/ 907260 h 1160647"/>
              <a:gd name="connsiteX169" fmla="*/ 4377980 w 6248967"/>
              <a:gd name="connsiteY169" fmla="*/ 907260 h 1160647"/>
              <a:gd name="connsiteX170" fmla="*/ 4385782 w 6248967"/>
              <a:gd name="connsiteY170" fmla="*/ 907260 h 1160647"/>
              <a:gd name="connsiteX171" fmla="*/ 4385782 w 6248967"/>
              <a:gd name="connsiteY171" fmla="*/ 906389 h 1160647"/>
              <a:gd name="connsiteX172" fmla="*/ 4385782 w 6248967"/>
              <a:gd name="connsiteY172" fmla="*/ 900287 h 1160647"/>
              <a:gd name="connsiteX173" fmla="*/ 4384667 w 6248967"/>
              <a:gd name="connsiteY173" fmla="*/ 900287 h 1160647"/>
              <a:gd name="connsiteX174" fmla="*/ 4376865 w 6248967"/>
              <a:gd name="connsiteY174" fmla="*/ 900287 h 1160647"/>
              <a:gd name="connsiteX175" fmla="*/ 4376865 w 6248967"/>
              <a:gd name="connsiteY175" fmla="*/ 899124 h 1160647"/>
              <a:gd name="connsiteX176" fmla="*/ 4376865 w 6248967"/>
              <a:gd name="connsiteY176" fmla="*/ 890988 h 1160647"/>
              <a:gd name="connsiteX177" fmla="*/ 4377980 w 6248967"/>
              <a:gd name="connsiteY177" fmla="*/ 890988 h 1160647"/>
              <a:gd name="connsiteX178" fmla="*/ 4385782 w 6248967"/>
              <a:gd name="connsiteY178" fmla="*/ 890988 h 1160647"/>
              <a:gd name="connsiteX179" fmla="*/ 4385782 w 6248967"/>
              <a:gd name="connsiteY179" fmla="*/ 889826 h 1160647"/>
              <a:gd name="connsiteX180" fmla="*/ 4385782 w 6248967"/>
              <a:gd name="connsiteY180" fmla="*/ 881689 h 1160647"/>
              <a:gd name="connsiteX181" fmla="*/ 4384667 w 6248967"/>
              <a:gd name="connsiteY181" fmla="*/ 881689 h 1160647"/>
              <a:gd name="connsiteX182" fmla="*/ 4376865 w 6248967"/>
              <a:gd name="connsiteY182" fmla="*/ 881689 h 1160647"/>
              <a:gd name="connsiteX183" fmla="*/ 4376865 w 6248967"/>
              <a:gd name="connsiteY183" fmla="*/ 880527 h 1160647"/>
              <a:gd name="connsiteX184" fmla="*/ 4376865 w 6248967"/>
              <a:gd name="connsiteY184" fmla="*/ 872391 h 1160647"/>
              <a:gd name="connsiteX185" fmla="*/ 4377980 w 6248967"/>
              <a:gd name="connsiteY185" fmla="*/ 872391 h 1160647"/>
              <a:gd name="connsiteX186" fmla="*/ 4385782 w 6248967"/>
              <a:gd name="connsiteY186" fmla="*/ 872391 h 1160647"/>
              <a:gd name="connsiteX187" fmla="*/ 4385782 w 6248967"/>
              <a:gd name="connsiteY187" fmla="*/ 871519 h 1160647"/>
              <a:gd name="connsiteX188" fmla="*/ 4385782 w 6248967"/>
              <a:gd name="connsiteY188" fmla="*/ 865417 h 1160647"/>
              <a:gd name="connsiteX189" fmla="*/ 4384667 w 6248967"/>
              <a:gd name="connsiteY189" fmla="*/ 865417 h 1160647"/>
              <a:gd name="connsiteX190" fmla="*/ 4376865 w 6248967"/>
              <a:gd name="connsiteY190" fmla="*/ 865417 h 1160647"/>
              <a:gd name="connsiteX191" fmla="*/ 4376865 w 6248967"/>
              <a:gd name="connsiteY191" fmla="*/ 864255 h 1160647"/>
              <a:gd name="connsiteX192" fmla="*/ 4376865 w 6248967"/>
              <a:gd name="connsiteY192" fmla="*/ 856118 h 1160647"/>
              <a:gd name="connsiteX193" fmla="*/ 4377980 w 6248967"/>
              <a:gd name="connsiteY193" fmla="*/ 856118 h 1160647"/>
              <a:gd name="connsiteX194" fmla="*/ 4385782 w 6248967"/>
              <a:gd name="connsiteY194" fmla="*/ 856118 h 1160647"/>
              <a:gd name="connsiteX195" fmla="*/ 4385782 w 6248967"/>
              <a:gd name="connsiteY195" fmla="*/ 854956 h 1160647"/>
              <a:gd name="connsiteX196" fmla="*/ 4385782 w 6248967"/>
              <a:gd name="connsiteY196" fmla="*/ 846820 h 1160647"/>
              <a:gd name="connsiteX197" fmla="*/ 4384667 w 6248967"/>
              <a:gd name="connsiteY197" fmla="*/ 846820 h 1160647"/>
              <a:gd name="connsiteX198" fmla="*/ 4376865 w 6248967"/>
              <a:gd name="connsiteY198" fmla="*/ 846820 h 1160647"/>
              <a:gd name="connsiteX199" fmla="*/ 4376865 w 6248967"/>
              <a:gd name="connsiteY199" fmla="*/ 845657 h 1160647"/>
              <a:gd name="connsiteX200" fmla="*/ 4376865 w 6248967"/>
              <a:gd name="connsiteY200" fmla="*/ 837521 h 1160647"/>
              <a:gd name="connsiteX201" fmla="*/ 4377980 w 6248967"/>
              <a:gd name="connsiteY201" fmla="*/ 837521 h 1160647"/>
              <a:gd name="connsiteX202" fmla="*/ 4385782 w 6248967"/>
              <a:gd name="connsiteY202" fmla="*/ 837521 h 1160647"/>
              <a:gd name="connsiteX203" fmla="*/ 4385782 w 6248967"/>
              <a:gd name="connsiteY203" fmla="*/ 836649 h 1160647"/>
              <a:gd name="connsiteX204" fmla="*/ 4385782 w 6248967"/>
              <a:gd name="connsiteY204" fmla="*/ 830547 h 1160647"/>
              <a:gd name="connsiteX205" fmla="*/ 4384667 w 6248967"/>
              <a:gd name="connsiteY205" fmla="*/ 830547 h 1160647"/>
              <a:gd name="connsiteX206" fmla="*/ 4376865 w 6248967"/>
              <a:gd name="connsiteY206" fmla="*/ 830547 h 1160647"/>
              <a:gd name="connsiteX207" fmla="*/ 4376865 w 6248967"/>
              <a:gd name="connsiteY207" fmla="*/ 829385 h 1160647"/>
              <a:gd name="connsiteX208" fmla="*/ 4376865 w 6248967"/>
              <a:gd name="connsiteY208" fmla="*/ 821248 h 1160647"/>
              <a:gd name="connsiteX209" fmla="*/ 4377980 w 6248967"/>
              <a:gd name="connsiteY209" fmla="*/ 821248 h 1160647"/>
              <a:gd name="connsiteX210" fmla="*/ 4385782 w 6248967"/>
              <a:gd name="connsiteY210" fmla="*/ 821248 h 1160647"/>
              <a:gd name="connsiteX211" fmla="*/ 4384667 w 6248967"/>
              <a:gd name="connsiteY211" fmla="*/ 819505 h 1160647"/>
              <a:gd name="connsiteX212" fmla="*/ 4376865 w 6248967"/>
              <a:gd name="connsiteY212" fmla="*/ 807301 h 1160647"/>
              <a:gd name="connsiteX213" fmla="*/ 4376865 w 6248967"/>
              <a:gd name="connsiteY213" fmla="*/ 770106 h 1160647"/>
              <a:gd name="connsiteX214" fmla="*/ 4526209 w 6248967"/>
              <a:gd name="connsiteY214" fmla="*/ 770106 h 1160647"/>
              <a:gd name="connsiteX215" fmla="*/ 4539583 w 6248967"/>
              <a:gd name="connsiteY215" fmla="*/ 791028 h 1160647"/>
              <a:gd name="connsiteX216" fmla="*/ 4539583 w 6248967"/>
              <a:gd name="connsiteY216" fmla="*/ 837521 h 1160647"/>
              <a:gd name="connsiteX217" fmla="*/ 4538469 w 6248967"/>
              <a:gd name="connsiteY217" fmla="*/ 837521 h 1160647"/>
              <a:gd name="connsiteX218" fmla="*/ 4530667 w 6248967"/>
              <a:gd name="connsiteY218" fmla="*/ 837521 h 1160647"/>
              <a:gd name="connsiteX219" fmla="*/ 4530667 w 6248967"/>
              <a:gd name="connsiteY219" fmla="*/ 838683 h 1160647"/>
              <a:gd name="connsiteX220" fmla="*/ 4530667 w 6248967"/>
              <a:gd name="connsiteY220" fmla="*/ 846820 h 1160647"/>
              <a:gd name="connsiteX221" fmla="*/ 4531782 w 6248967"/>
              <a:gd name="connsiteY221" fmla="*/ 846820 h 1160647"/>
              <a:gd name="connsiteX222" fmla="*/ 4539583 w 6248967"/>
              <a:gd name="connsiteY222" fmla="*/ 846820 h 1160647"/>
              <a:gd name="connsiteX223" fmla="*/ 4539583 w 6248967"/>
              <a:gd name="connsiteY223" fmla="*/ 847982 h 1160647"/>
              <a:gd name="connsiteX224" fmla="*/ 4539583 w 6248967"/>
              <a:gd name="connsiteY224" fmla="*/ 856118 h 1160647"/>
              <a:gd name="connsiteX225" fmla="*/ 4538469 w 6248967"/>
              <a:gd name="connsiteY225" fmla="*/ 856118 h 1160647"/>
              <a:gd name="connsiteX226" fmla="*/ 4530667 w 6248967"/>
              <a:gd name="connsiteY226" fmla="*/ 856118 h 1160647"/>
              <a:gd name="connsiteX227" fmla="*/ 4530667 w 6248967"/>
              <a:gd name="connsiteY227" fmla="*/ 857280 h 1160647"/>
              <a:gd name="connsiteX228" fmla="*/ 4530667 w 6248967"/>
              <a:gd name="connsiteY228" fmla="*/ 865417 h 1160647"/>
              <a:gd name="connsiteX229" fmla="*/ 4531782 w 6248967"/>
              <a:gd name="connsiteY229" fmla="*/ 865417 h 1160647"/>
              <a:gd name="connsiteX230" fmla="*/ 4539583 w 6248967"/>
              <a:gd name="connsiteY230" fmla="*/ 865417 h 1160647"/>
              <a:gd name="connsiteX231" fmla="*/ 4539583 w 6248967"/>
              <a:gd name="connsiteY231" fmla="*/ 866289 h 1160647"/>
              <a:gd name="connsiteX232" fmla="*/ 4539583 w 6248967"/>
              <a:gd name="connsiteY232" fmla="*/ 872391 h 1160647"/>
              <a:gd name="connsiteX233" fmla="*/ 4538469 w 6248967"/>
              <a:gd name="connsiteY233" fmla="*/ 872391 h 1160647"/>
              <a:gd name="connsiteX234" fmla="*/ 4530667 w 6248967"/>
              <a:gd name="connsiteY234" fmla="*/ 872391 h 1160647"/>
              <a:gd name="connsiteX235" fmla="*/ 4530667 w 6248967"/>
              <a:gd name="connsiteY235" fmla="*/ 873553 h 1160647"/>
              <a:gd name="connsiteX236" fmla="*/ 4530667 w 6248967"/>
              <a:gd name="connsiteY236" fmla="*/ 881689 h 1160647"/>
              <a:gd name="connsiteX237" fmla="*/ 4531782 w 6248967"/>
              <a:gd name="connsiteY237" fmla="*/ 881689 h 1160647"/>
              <a:gd name="connsiteX238" fmla="*/ 4539583 w 6248967"/>
              <a:gd name="connsiteY238" fmla="*/ 881689 h 1160647"/>
              <a:gd name="connsiteX239" fmla="*/ 4539583 w 6248967"/>
              <a:gd name="connsiteY239" fmla="*/ 882852 h 1160647"/>
              <a:gd name="connsiteX240" fmla="*/ 4539583 w 6248967"/>
              <a:gd name="connsiteY240" fmla="*/ 890988 h 1160647"/>
              <a:gd name="connsiteX241" fmla="*/ 4538469 w 6248967"/>
              <a:gd name="connsiteY241" fmla="*/ 890988 h 1160647"/>
              <a:gd name="connsiteX242" fmla="*/ 4530667 w 6248967"/>
              <a:gd name="connsiteY242" fmla="*/ 890988 h 1160647"/>
              <a:gd name="connsiteX243" fmla="*/ 4530667 w 6248967"/>
              <a:gd name="connsiteY243" fmla="*/ 892150 h 1160647"/>
              <a:gd name="connsiteX244" fmla="*/ 4530667 w 6248967"/>
              <a:gd name="connsiteY244" fmla="*/ 900287 h 1160647"/>
              <a:gd name="connsiteX245" fmla="*/ 4531782 w 6248967"/>
              <a:gd name="connsiteY245" fmla="*/ 900287 h 1160647"/>
              <a:gd name="connsiteX246" fmla="*/ 4539583 w 6248967"/>
              <a:gd name="connsiteY246" fmla="*/ 900287 h 1160647"/>
              <a:gd name="connsiteX247" fmla="*/ 4539583 w 6248967"/>
              <a:gd name="connsiteY247" fmla="*/ 901158 h 1160647"/>
              <a:gd name="connsiteX248" fmla="*/ 4539583 w 6248967"/>
              <a:gd name="connsiteY248" fmla="*/ 907260 h 1160647"/>
              <a:gd name="connsiteX249" fmla="*/ 4538469 w 6248967"/>
              <a:gd name="connsiteY249" fmla="*/ 907260 h 1160647"/>
              <a:gd name="connsiteX250" fmla="*/ 4530667 w 6248967"/>
              <a:gd name="connsiteY250" fmla="*/ 907260 h 1160647"/>
              <a:gd name="connsiteX251" fmla="*/ 4530667 w 6248967"/>
              <a:gd name="connsiteY251" fmla="*/ 908423 h 1160647"/>
              <a:gd name="connsiteX252" fmla="*/ 4530667 w 6248967"/>
              <a:gd name="connsiteY252" fmla="*/ 916559 h 1160647"/>
              <a:gd name="connsiteX253" fmla="*/ 4531782 w 6248967"/>
              <a:gd name="connsiteY253" fmla="*/ 916559 h 1160647"/>
              <a:gd name="connsiteX254" fmla="*/ 4539583 w 6248967"/>
              <a:gd name="connsiteY254" fmla="*/ 916559 h 1160647"/>
              <a:gd name="connsiteX255" fmla="*/ 4539583 w 6248967"/>
              <a:gd name="connsiteY255" fmla="*/ 917721 h 1160647"/>
              <a:gd name="connsiteX256" fmla="*/ 4539583 w 6248967"/>
              <a:gd name="connsiteY256" fmla="*/ 925858 h 1160647"/>
              <a:gd name="connsiteX257" fmla="*/ 4538469 w 6248967"/>
              <a:gd name="connsiteY257" fmla="*/ 925858 h 1160647"/>
              <a:gd name="connsiteX258" fmla="*/ 4530667 w 6248967"/>
              <a:gd name="connsiteY258" fmla="*/ 925858 h 1160647"/>
              <a:gd name="connsiteX259" fmla="*/ 4530667 w 6248967"/>
              <a:gd name="connsiteY259" fmla="*/ 926729 h 1160647"/>
              <a:gd name="connsiteX260" fmla="*/ 4530667 w 6248967"/>
              <a:gd name="connsiteY260" fmla="*/ 932832 h 1160647"/>
              <a:gd name="connsiteX261" fmla="*/ 4531782 w 6248967"/>
              <a:gd name="connsiteY261" fmla="*/ 932832 h 1160647"/>
              <a:gd name="connsiteX262" fmla="*/ 4539583 w 6248967"/>
              <a:gd name="connsiteY262" fmla="*/ 932832 h 1160647"/>
              <a:gd name="connsiteX263" fmla="*/ 4539583 w 6248967"/>
              <a:gd name="connsiteY263" fmla="*/ 933994 h 1160647"/>
              <a:gd name="connsiteX264" fmla="*/ 4539583 w 6248967"/>
              <a:gd name="connsiteY264" fmla="*/ 942130 h 1160647"/>
              <a:gd name="connsiteX265" fmla="*/ 4538469 w 6248967"/>
              <a:gd name="connsiteY265" fmla="*/ 942130 h 1160647"/>
              <a:gd name="connsiteX266" fmla="*/ 4530667 w 6248967"/>
              <a:gd name="connsiteY266" fmla="*/ 942130 h 1160647"/>
              <a:gd name="connsiteX267" fmla="*/ 4530667 w 6248967"/>
              <a:gd name="connsiteY267" fmla="*/ 943292 h 1160647"/>
              <a:gd name="connsiteX268" fmla="*/ 4530667 w 6248967"/>
              <a:gd name="connsiteY268" fmla="*/ 951429 h 1160647"/>
              <a:gd name="connsiteX269" fmla="*/ 4531782 w 6248967"/>
              <a:gd name="connsiteY269" fmla="*/ 951429 h 1160647"/>
              <a:gd name="connsiteX270" fmla="*/ 4539583 w 6248967"/>
              <a:gd name="connsiteY270" fmla="*/ 951429 h 1160647"/>
              <a:gd name="connsiteX271" fmla="*/ 4539583 w 6248967"/>
              <a:gd name="connsiteY271" fmla="*/ 952591 h 1160647"/>
              <a:gd name="connsiteX272" fmla="*/ 4539583 w 6248967"/>
              <a:gd name="connsiteY272" fmla="*/ 960727 h 1160647"/>
              <a:gd name="connsiteX273" fmla="*/ 4538469 w 6248967"/>
              <a:gd name="connsiteY273" fmla="*/ 960727 h 1160647"/>
              <a:gd name="connsiteX274" fmla="*/ 4530667 w 6248967"/>
              <a:gd name="connsiteY274" fmla="*/ 960727 h 1160647"/>
              <a:gd name="connsiteX275" fmla="*/ 4530667 w 6248967"/>
              <a:gd name="connsiteY275" fmla="*/ 961599 h 1160647"/>
              <a:gd name="connsiteX276" fmla="*/ 4530667 w 6248967"/>
              <a:gd name="connsiteY276" fmla="*/ 967701 h 1160647"/>
              <a:gd name="connsiteX277" fmla="*/ 4531782 w 6248967"/>
              <a:gd name="connsiteY277" fmla="*/ 967701 h 1160647"/>
              <a:gd name="connsiteX278" fmla="*/ 4539583 w 6248967"/>
              <a:gd name="connsiteY278" fmla="*/ 967701 h 1160647"/>
              <a:gd name="connsiteX279" fmla="*/ 4539583 w 6248967"/>
              <a:gd name="connsiteY279" fmla="*/ 968864 h 1160647"/>
              <a:gd name="connsiteX280" fmla="*/ 4539583 w 6248967"/>
              <a:gd name="connsiteY280" fmla="*/ 977000 h 1160647"/>
              <a:gd name="connsiteX281" fmla="*/ 4538469 w 6248967"/>
              <a:gd name="connsiteY281" fmla="*/ 977000 h 1160647"/>
              <a:gd name="connsiteX282" fmla="*/ 4530667 w 6248967"/>
              <a:gd name="connsiteY282" fmla="*/ 977000 h 1160647"/>
              <a:gd name="connsiteX283" fmla="*/ 4530667 w 6248967"/>
              <a:gd name="connsiteY283" fmla="*/ 978162 h 1160647"/>
              <a:gd name="connsiteX284" fmla="*/ 4530667 w 6248967"/>
              <a:gd name="connsiteY284" fmla="*/ 986299 h 1160647"/>
              <a:gd name="connsiteX285" fmla="*/ 4531782 w 6248967"/>
              <a:gd name="connsiteY285" fmla="*/ 986299 h 1160647"/>
              <a:gd name="connsiteX286" fmla="*/ 4539583 w 6248967"/>
              <a:gd name="connsiteY286" fmla="*/ 986299 h 1160647"/>
              <a:gd name="connsiteX287" fmla="*/ 4539583 w 6248967"/>
              <a:gd name="connsiteY287" fmla="*/ 987170 h 1160647"/>
              <a:gd name="connsiteX288" fmla="*/ 4539583 w 6248967"/>
              <a:gd name="connsiteY288" fmla="*/ 993272 h 1160647"/>
              <a:gd name="connsiteX289" fmla="*/ 4538469 w 6248967"/>
              <a:gd name="connsiteY289" fmla="*/ 993272 h 1160647"/>
              <a:gd name="connsiteX290" fmla="*/ 4530667 w 6248967"/>
              <a:gd name="connsiteY290" fmla="*/ 993272 h 1160647"/>
              <a:gd name="connsiteX291" fmla="*/ 4530667 w 6248967"/>
              <a:gd name="connsiteY291" fmla="*/ 994435 h 1160647"/>
              <a:gd name="connsiteX292" fmla="*/ 4530667 w 6248967"/>
              <a:gd name="connsiteY292" fmla="*/ 1002571 h 1160647"/>
              <a:gd name="connsiteX293" fmla="*/ 4531782 w 6248967"/>
              <a:gd name="connsiteY293" fmla="*/ 1002571 h 1160647"/>
              <a:gd name="connsiteX294" fmla="*/ 4539583 w 6248967"/>
              <a:gd name="connsiteY294" fmla="*/ 1002571 h 1160647"/>
              <a:gd name="connsiteX295" fmla="*/ 4539583 w 6248967"/>
              <a:gd name="connsiteY295" fmla="*/ 1003733 h 1160647"/>
              <a:gd name="connsiteX296" fmla="*/ 4539583 w 6248967"/>
              <a:gd name="connsiteY296" fmla="*/ 1011870 h 1160647"/>
              <a:gd name="connsiteX297" fmla="*/ 4538469 w 6248967"/>
              <a:gd name="connsiteY297" fmla="*/ 1011870 h 1160647"/>
              <a:gd name="connsiteX298" fmla="*/ 4530667 w 6248967"/>
              <a:gd name="connsiteY298" fmla="*/ 1011870 h 1160647"/>
              <a:gd name="connsiteX299" fmla="*/ 4530667 w 6248967"/>
              <a:gd name="connsiteY299" fmla="*/ 1013032 h 1160647"/>
              <a:gd name="connsiteX300" fmla="*/ 4530667 w 6248967"/>
              <a:gd name="connsiteY300" fmla="*/ 1021168 h 1160647"/>
              <a:gd name="connsiteX301" fmla="*/ 4531782 w 6248967"/>
              <a:gd name="connsiteY301" fmla="*/ 1021168 h 1160647"/>
              <a:gd name="connsiteX302" fmla="*/ 4539583 w 6248967"/>
              <a:gd name="connsiteY302" fmla="*/ 1021168 h 1160647"/>
              <a:gd name="connsiteX303" fmla="*/ 4539583 w 6248967"/>
              <a:gd name="connsiteY303" fmla="*/ 1022040 h 1160647"/>
              <a:gd name="connsiteX304" fmla="*/ 4539583 w 6248967"/>
              <a:gd name="connsiteY304" fmla="*/ 1028142 h 1160647"/>
              <a:gd name="connsiteX305" fmla="*/ 4538469 w 6248967"/>
              <a:gd name="connsiteY305" fmla="*/ 1028142 h 1160647"/>
              <a:gd name="connsiteX306" fmla="*/ 4530667 w 6248967"/>
              <a:gd name="connsiteY306" fmla="*/ 1028142 h 1160647"/>
              <a:gd name="connsiteX307" fmla="*/ 4530667 w 6248967"/>
              <a:gd name="connsiteY307" fmla="*/ 1029304 h 1160647"/>
              <a:gd name="connsiteX308" fmla="*/ 4530667 w 6248967"/>
              <a:gd name="connsiteY308" fmla="*/ 1037441 h 1160647"/>
              <a:gd name="connsiteX309" fmla="*/ 4555186 w 6248967"/>
              <a:gd name="connsiteY309" fmla="*/ 1058363 h 1160647"/>
              <a:gd name="connsiteX310" fmla="*/ 4554072 w 6248967"/>
              <a:gd name="connsiteY310" fmla="*/ 1063012 h 1160647"/>
              <a:gd name="connsiteX311" fmla="*/ 4546270 w 6248967"/>
              <a:gd name="connsiteY311" fmla="*/ 1063012 h 1160647"/>
              <a:gd name="connsiteX312" fmla="*/ 4546270 w 6248967"/>
              <a:gd name="connsiteY312" fmla="*/ 1088583 h 1160647"/>
              <a:gd name="connsiteX313" fmla="*/ 4547385 w 6248967"/>
              <a:gd name="connsiteY313" fmla="*/ 1088583 h 1160647"/>
              <a:gd name="connsiteX314" fmla="*/ 4555186 w 6248967"/>
              <a:gd name="connsiteY314" fmla="*/ 1088583 h 1160647"/>
              <a:gd name="connsiteX315" fmla="*/ 4555186 w 6248967"/>
              <a:gd name="connsiteY315" fmla="*/ 1087130 h 1160647"/>
              <a:gd name="connsiteX316" fmla="*/ 4555186 w 6248967"/>
              <a:gd name="connsiteY316" fmla="*/ 1076960 h 1160647"/>
              <a:gd name="connsiteX317" fmla="*/ 4556301 w 6248967"/>
              <a:gd name="connsiteY317" fmla="*/ 1076379 h 1160647"/>
              <a:gd name="connsiteX318" fmla="*/ 4564102 w 6248967"/>
              <a:gd name="connsiteY318" fmla="*/ 1072311 h 1160647"/>
              <a:gd name="connsiteX319" fmla="*/ 4566053 w 6248967"/>
              <a:gd name="connsiteY319" fmla="*/ 1072311 h 1160647"/>
              <a:gd name="connsiteX320" fmla="*/ 4579706 w 6248967"/>
              <a:gd name="connsiteY320" fmla="*/ 1072311 h 1160647"/>
              <a:gd name="connsiteX321" fmla="*/ 4579706 w 6248967"/>
              <a:gd name="connsiteY321" fmla="*/ 1073473 h 1160647"/>
              <a:gd name="connsiteX322" fmla="*/ 4579706 w 6248967"/>
              <a:gd name="connsiteY322" fmla="*/ 1081609 h 1160647"/>
              <a:gd name="connsiteX323" fmla="*/ 4581377 w 6248967"/>
              <a:gd name="connsiteY323" fmla="*/ 1081609 h 1160647"/>
              <a:gd name="connsiteX324" fmla="*/ 4593080 w 6248967"/>
              <a:gd name="connsiteY324" fmla="*/ 1081609 h 1160647"/>
              <a:gd name="connsiteX325" fmla="*/ 4594194 w 6248967"/>
              <a:gd name="connsiteY325" fmla="*/ 1086258 h 1160647"/>
              <a:gd name="connsiteX326" fmla="*/ 4601996 w 6248967"/>
              <a:gd name="connsiteY326" fmla="*/ 1086258 h 1160647"/>
              <a:gd name="connsiteX327" fmla="*/ 4626515 w 6248967"/>
              <a:gd name="connsiteY327" fmla="*/ 1118803 h 1160647"/>
              <a:gd name="connsiteX328" fmla="*/ 4626515 w 6248967"/>
              <a:gd name="connsiteY328" fmla="*/ 1153673 h 1160647"/>
              <a:gd name="connsiteX329" fmla="*/ 4627629 w 6248967"/>
              <a:gd name="connsiteY329" fmla="*/ 1153673 h 1160647"/>
              <a:gd name="connsiteX330" fmla="*/ 4635431 w 6248967"/>
              <a:gd name="connsiteY330" fmla="*/ 1153673 h 1160647"/>
              <a:gd name="connsiteX331" fmla="*/ 4635431 w 6248967"/>
              <a:gd name="connsiteY331" fmla="*/ 1151639 h 1160647"/>
              <a:gd name="connsiteX332" fmla="*/ 4635431 w 6248967"/>
              <a:gd name="connsiteY332" fmla="*/ 1137401 h 1160647"/>
              <a:gd name="connsiteX333" fmla="*/ 4636267 w 6248967"/>
              <a:gd name="connsiteY333" fmla="*/ 1137401 h 1160647"/>
              <a:gd name="connsiteX334" fmla="*/ 4642118 w 6248967"/>
              <a:gd name="connsiteY334" fmla="*/ 1137401 h 1160647"/>
              <a:gd name="connsiteX335" fmla="*/ 4642118 w 6248967"/>
              <a:gd name="connsiteY335" fmla="*/ 1138563 h 1160647"/>
              <a:gd name="connsiteX336" fmla="*/ 4642118 w 6248967"/>
              <a:gd name="connsiteY336" fmla="*/ 1146699 h 1160647"/>
              <a:gd name="connsiteX337" fmla="*/ 4651034 w 6248967"/>
              <a:gd name="connsiteY337" fmla="*/ 1097882 h 1160647"/>
              <a:gd name="connsiteX338" fmla="*/ 4688927 w 6248967"/>
              <a:gd name="connsiteY338" fmla="*/ 1097882 h 1160647"/>
              <a:gd name="connsiteX339" fmla="*/ 4688927 w 6248967"/>
              <a:gd name="connsiteY339" fmla="*/ 1023493 h 1160647"/>
              <a:gd name="connsiteX340" fmla="*/ 4724591 w 6248967"/>
              <a:gd name="connsiteY340" fmla="*/ 1023493 h 1160647"/>
              <a:gd name="connsiteX341" fmla="*/ 4724591 w 6248967"/>
              <a:gd name="connsiteY341" fmla="*/ 1022621 h 1160647"/>
              <a:gd name="connsiteX342" fmla="*/ 4724591 w 6248967"/>
              <a:gd name="connsiteY342" fmla="*/ 1016519 h 1160647"/>
              <a:gd name="connsiteX343" fmla="*/ 4746882 w 6248967"/>
              <a:gd name="connsiteY343" fmla="*/ 1016519 h 1160647"/>
              <a:gd name="connsiteX344" fmla="*/ 4746882 w 6248967"/>
              <a:gd name="connsiteY344" fmla="*/ 977000 h 1160647"/>
              <a:gd name="connsiteX345" fmla="*/ 4742423 w 6248967"/>
              <a:gd name="connsiteY345" fmla="*/ 975256 h 1160647"/>
              <a:gd name="connsiteX346" fmla="*/ 4742423 w 6248967"/>
              <a:gd name="connsiteY346" fmla="*/ 963052 h 1160647"/>
              <a:gd name="connsiteX347" fmla="*/ 4746882 w 6248967"/>
              <a:gd name="connsiteY347" fmla="*/ 965377 h 1160647"/>
              <a:gd name="connsiteX348" fmla="*/ 4751340 w 6248967"/>
              <a:gd name="connsiteY348" fmla="*/ 942130 h 1160647"/>
              <a:gd name="connsiteX349" fmla="*/ 4755798 w 6248967"/>
              <a:gd name="connsiteY349" fmla="*/ 965377 h 1160647"/>
              <a:gd name="connsiteX350" fmla="*/ 4758305 w 6248967"/>
              <a:gd name="connsiteY350" fmla="*/ 962180 h 1160647"/>
              <a:gd name="connsiteX351" fmla="*/ 4760256 w 6248967"/>
              <a:gd name="connsiteY351" fmla="*/ 956078 h 1160647"/>
              <a:gd name="connsiteX352" fmla="*/ 4760813 w 6248967"/>
              <a:gd name="connsiteY352" fmla="*/ 954916 h 1160647"/>
              <a:gd name="connsiteX353" fmla="*/ 4764714 w 6248967"/>
              <a:gd name="connsiteY353" fmla="*/ 946779 h 1160647"/>
              <a:gd name="connsiteX354" fmla="*/ 4765271 w 6248967"/>
              <a:gd name="connsiteY354" fmla="*/ 945617 h 1160647"/>
              <a:gd name="connsiteX355" fmla="*/ 4769172 w 6248967"/>
              <a:gd name="connsiteY355" fmla="*/ 937481 h 1160647"/>
              <a:gd name="connsiteX356" fmla="*/ 4770565 w 6248967"/>
              <a:gd name="connsiteY356" fmla="*/ 936609 h 1160647"/>
              <a:gd name="connsiteX357" fmla="*/ 4780317 w 6248967"/>
              <a:gd name="connsiteY357" fmla="*/ 930507 h 1160647"/>
              <a:gd name="connsiteX358" fmla="*/ 4781989 w 6248967"/>
              <a:gd name="connsiteY358" fmla="*/ 929345 h 1160647"/>
              <a:gd name="connsiteX359" fmla="*/ 4793691 w 6248967"/>
              <a:gd name="connsiteY359" fmla="*/ 921208 h 1160647"/>
              <a:gd name="connsiteX360" fmla="*/ 4794527 w 6248967"/>
              <a:gd name="connsiteY360" fmla="*/ 920046 h 1160647"/>
              <a:gd name="connsiteX361" fmla="*/ 4800378 w 6248967"/>
              <a:gd name="connsiteY361" fmla="*/ 911910 h 1160647"/>
              <a:gd name="connsiteX362" fmla="*/ 4800935 w 6248967"/>
              <a:gd name="connsiteY362" fmla="*/ 909876 h 1160647"/>
              <a:gd name="connsiteX363" fmla="*/ 4804836 w 6248967"/>
              <a:gd name="connsiteY363" fmla="*/ 895637 h 1160647"/>
              <a:gd name="connsiteX364" fmla="*/ 4805393 w 6248967"/>
              <a:gd name="connsiteY364" fmla="*/ 897671 h 1160647"/>
              <a:gd name="connsiteX365" fmla="*/ 4809294 w 6248967"/>
              <a:gd name="connsiteY365" fmla="*/ 911910 h 1160647"/>
              <a:gd name="connsiteX366" fmla="*/ 4809851 w 6248967"/>
              <a:gd name="connsiteY366" fmla="*/ 912781 h 1160647"/>
              <a:gd name="connsiteX367" fmla="*/ 4813752 w 6248967"/>
              <a:gd name="connsiteY367" fmla="*/ 918884 h 1160647"/>
              <a:gd name="connsiteX368" fmla="*/ 4815145 w 6248967"/>
              <a:gd name="connsiteY368" fmla="*/ 920046 h 1160647"/>
              <a:gd name="connsiteX369" fmla="*/ 4824897 w 6248967"/>
              <a:gd name="connsiteY369" fmla="*/ 928182 h 1160647"/>
              <a:gd name="connsiteX370" fmla="*/ 4826012 w 6248967"/>
              <a:gd name="connsiteY370" fmla="*/ 929345 h 1160647"/>
              <a:gd name="connsiteX371" fmla="*/ 4833813 w 6248967"/>
              <a:gd name="connsiteY371" fmla="*/ 937481 h 1160647"/>
              <a:gd name="connsiteX372" fmla="*/ 4834928 w 6248967"/>
              <a:gd name="connsiteY372" fmla="*/ 938643 h 1160647"/>
              <a:gd name="connsiteX373" fmla="*/ 4842729 w 6248967"/>
              <a:gd name="connsiteY373" fmla="*/ 946779 h 1160647"/>
              <a:gd name="connsiteX374" fmla="*/ 4843008 w 6248967"/>
              <a:gd name="connsiteY374" fmla="*/ 947942 h 1160647"/>
              <a:gd name="connsiteX375" fmla="*/ 4844958 w 6248967"/>
              <a:gd name="connsiteY375" fmla="*/ 956078 h 1160647"/>
              <a:gd name="connsiteX376" fmla="*/ 4845237 w 6248967"/>
              <a:gd name="connsiteY376" fmla="*/ 957240 h 1160647"/>
              <a:gd name="connsiteX377" fmla="*/ 4847187 w 6248967"/>
              <a:gd name="connsiteY377" fmla="*/ 965377 h 1160647"/>
              <a:gd name="connsiteX378" fmla="*/ 4853874 w 6248967"/>
              <a:gd name="connsiteY378" fmla="*/ 942130 h 1160647"/>
              <a:gd name="connsiteX379" fmla="*/ 4858332 w 6248967"/>
              <a:gd name="connsiteY379" fmla="*/ 965377 h 1160647"/>
              <a:gd name="connsiteX380" fmla="*/ 4862790 w 6248967"/>
              <a:gd name="connsiteY380" fmla="*/ 967120 h 1160647"/>
              <a:gd name="connsiteX381" fmla="*/ 4862790 w 6248967"/>
              <a:gd name="connsiteY381" fmla="*/ 979325 h 1160647"/>
              <a:gd name="connsiteX382" fmla="*/ 4858332 w 6248967"/>
              <a:gd name="connsiteY382" fmla="*/ 1011870 h 1160647"/>
              <a:gd name="connsiteX383" fmla="*/ 4859447 w 6248967"/>
              <a:gd name="connsiteY383" fmla="*/ 1011870 h 1160647"/>
              <a:gd name="connsiteX384" fmla="*/ 4867248 w 6248967"/>
              <a:gd name="connsiteY384" fmla="*/ 1011870 h 1160647"/>
              <a:gd name="connsiteX385" fmla="*/ 4868084 w 6248967"/>
              <a:gd name="connsiteY385" fmla="*/ 1016519 h 1160647"/>
              <a:gd name="connsiteX386" fmla="*/ 4873935 w 6248967"/>
              <a:gd name="connsiteY386" fmla="*/ 1016519 h 1160647"/>
              <a:gd name="connsiteX387" fmla="*/ 4873935 w 6248967"/>
              <a:gd name="connsiteY387" fmla="*/ 1015357 h 1160647"/>
              <a:gd name="connsiteX388" fmla="*/ 4873935 w 6248967"/>
              <a:gd name="connsiteY388" fmla="*/ 1007220 h 1160647"/>
              <a:gd name="connsiteX389" fmla="*/ 4876164 w 6248967"/>
              <a:gd name="connsiteY389" fmla="*/ 1007220 h 1160647"/>
              <a:gd name="connsiteX390" fmla="*/ 4891767 w 6248967"/>
              <a:gd name="connsiteY390" fmla="*/ 1007220 h 1160647"/>
              <a:gd name="connsiteX391" fmla="*/ 4891767 w 6248967"/>
              <a:gd name="connsiteY391" fmla="*/ 1005186 h 1160647"/>
              <a:gd name="connsiteX392" fmla="*/ 4891767 w 6248967"/>
              <a:gd name="connsiteY392" fmla="*/ 990948 h 1160647"/>
              <a:gd name="connsiteX393" fmla="*/ 4929661 w 6248967"/>
              <a:gd name="connsiteY393" fmla="*/ 990948 h 1160647"/>
              <a:gd name="connsiteX394" fmla="*/ 4929661 w 6248967"/>
              <a:gd name="connsiteY394" fmla="*/ 992401 h 1160647"/>
              <a:gd name="connsiteX395" fmla="*/ 4929661 w 6248967"/>
              <a:gd name="connsiteY395" fmla="*/ 1002571 h 1160647"/>
              <a:gd name="connsiteX396" fmla="*/ 4949722 w 6248967"/>
              <a:gd name="connsiteY396" fmla="*/ 1002571 h 1160647"/>
              <a:gd name="connsiteX397" fmla="*/ 4949722 w 6248967"/>
              <a:gd name="connsiteY397" fmla="*/ 1004896 h 1160647"/>
              <a:gd name="connsiteX398" fmla="*/ 4949722 w 6248967"/>
              <a:gd name="connsiteY398" fmla="*/ 1021168 h 1160647"/>
              <a:gd name="connsiteX399" fmla="*/ 4945264 w 6248967"/>
              <a:gd name="connsiteY399" fmla="*/ 1022040 h 1160647"/>
              <a:gd name="connsiteX400" fmla="*/ 4945264 w 6248967"/>
              <a:gd name="connsiteY400" fmla="*/ 1028142 h 1160647"/>
              <a:gd name="connsiteX401" fmla="*/ 4949722 w 6248967"/>
              <a:gd name="connsiteY401" fmla="*/ 1029886 h 1160647"/>
              <a:gd name="connsiteX402" fmla="*/ 4949722 w 6248967"/>
              <a:gd name="connsiteY402" fmla="*/ 1042090 h 1160647"/>
              <a:gd name="connsiteX403" fmla="*/ 4945264 w 6248967"/>
              <a:gd name="connsiteY403" fmla="*/ 1046739 h 1160647"/>
              <a:gd name="connsiteX404" fmla="*/ 4945264 w 6248967"/>
              <a:gd name="connsiteY404" fmla="*/ 1102531 h 1160647"/>
              <a:gd name="connsiteX405" fmla="*/ 4947214 w 6248967"/>
              <a:gd name="connsiteY405" fmla="*/ 1102531 h 1160647"/>
              <a:gd name="connsiteX406" fmla="*/ 4960867 w 6248967"/>
              <a:gd name="connsiteY406" fmla="*/ 1102531 h 1160647"/>
              <a:gd name="connsiteX407" fmla="*/ 4962538 w 6248967"/>
              <a:gd name="connsiteY407" fmla="*/ 1107180 h 1160647"/>
              <a:gd name="connsiteX408" fmla="*/ 4974241 w 6248967"/>
              <a:gd name="connsiteY408" fmla="*/ 1107180 h 1160647"/>
              <a:gd name="connsiteX409" fmla="*/ 4974241 w 6248967"/>
              <a:gd name="connsiteY409" fmla="*/ 1109214 h 1160647"/>
              <a:gd name="connsiteX410" fmla="*/ 4974241 w 6248967"/>
              <a:gd name="connsiteY410" fmla="*/ 1123453 h 1160647"/>
              <a:gd name="connsiteX411" fmla="*/ 4975913 w 6248967"/>
              <a:gd name="connsiteY411" fmla="*/ 1123453 h 1160647"/>
              <a:gd name="connsiteX412" fmla="*/ 4987615 w 6248967"/>
              <a:gd name="connsiteY412" fmla="*/ 1123453 h 1160647"/>
              <a:gd name="connsiteX413" fmla="*/ 4987615 w 6248967"/>
              <a:gd name="connsiteY413" fmla="*/ 1121419 h 1160647"/>
              <a:gd name="connsiteX414" fmla="*/ 4987615 w 6248967"/>
              <a:gd name="connsiteY414" fmla="*/ 1107180 h 1160647"/>
              <a:gd name="connsiteX415" fmla="*/ 4989565 w 6248967"/>
              <a:gd name="connsiteY415" fmla="*/ 1106018 h 1160647"/>
              <a:gd name="connsiteX416" fmla="*/ 5003218 w 6248967"/>
              <a:gd name="connsiteY416" fmla="*/ 1097882 h 1160647"/>
              <a:gd name="connsiteX417" fmla="*/ 5003218 w 6248967"/>
              <a:gd name="connsiteY417" fmla="*/ 1076960 h 1160647"/>
              <a:gd name="connsiteX418" fmla="*/ 4998760 w 6248967"/>
              <a:gd name="connsiteY418" fmla="*/ 1053713 h 1160647"/>
              <a:gd name="connsiteX419" fmla="*/ 4999874 w 6248967"/>
              <a:gd name="connsiteY419" fmla="*/ 1053713 h 1160647"/>
              <a:gd name="connsiteX420" fmla="*/ 5007676 w 6248967"/>
              <a:gd name="connsiteY420" fmla="*/ 1053713 h 1160647"/>
              <a:gd name="connsiteX421" fmla="*/ 5027737 w 6248967"/>
              <a:gd name="connsiteY421" fmla="*/ 1051389 h 1160647"/>
              <a:gd name="connsiteX422" fmla="*/ 5027737 w 6248967"/>
              <a:gd name="connsiteY422" fmla="*/ 1050226 h 1160647"/>
              <a:gd name="connsiteX423" fmla="*/ 5027737 w 6248967"/>
              <a:gd name="connsiteY423" fmla="*/ 1042090 h 1160647"/>
              <a:gd name="connsiteX424" fmla="*/ 5029409 w 6248967"/>
              <a:gd name="connsiteY424" fmla="*/ 1042090 h 1160647"/>
              <a:gd name="connsiteX425" fmla="*/ 5041111 w 6248967"/>
              <a:gd name="connsiteY425" fmla="*/ 1042090 h 1160647"/>
              <a:gd name="connsiteX426" fmla="*/ 5041111 w 6248967"/>
              <a:gd name="connsiteY426" fmla="*/ 925858 h 1160647"/>
              <a:gd name="connsiteX427" fmla="*/ 5042226 w 6248967"/>
              <a:gd name="connsiteY427" fmla="*/ 925858 h 1160647"/>
              <a:gd name="connsiteX428" fmla="*/ 5050027 w 6248967"/>
              <a:gd name="connsiteY428" fmla="*/ 925858 h 1160647"/>
              <a:gd name="connsiteX429" fmla="*/ 5050027 w 6248967"/>
              <a:gd name="connsiteY429" fmla="*/ 923533 h 1160647"/>
              <a:gd name="connsiteX430" fmla="*/ 5050027 w 6248967"/>
              <a:gd name="connsiteY430" fmla="*/ 907260 h 1160647"/>
              <a:gd name="connsiteX431" fmla="*/ 5052256 w 6248967"/>
              <a:gd name="connsiteY431" fmla="*/ 860767 h 1160647"/>
              <a:gd name="connsiteX432" fmla="*/ 5053371 w 6248967"/>
              <a:gd name="connsiteY432" fmla="*/ 860767 h 1160647"/>
              <a:gd name="connsiteX433" fmla="*/ 5061172 w 6248967"/>
              <a:gd name="connsiteY433" fmla="*/ 860767 h 1160647"/>
              <a:gd name="connsiteX434" fmla="*/ 5061172 w 6248967"/>
              <a:gd name="connsiteY434" fmla="*/ 861930 h 1160647"/>
              <a:gd name="connsiteX435" fmla="*/ 5061172 w 6248967"/>
              <a:gd name="connsiteY435" fmla="*/ 870066 h 1160647"/>
              <a:gd name="connsiteX436" fmla="*/ 5065630 w 6248967"/>
              <a:gd name="connsiteY436" fmla="*/ 867741 h 1160647"/>
              <a:gd name="connsiteX437" fmla="*/ 5065630 w 6248967"/>
              <a:gd name="connsiteY437" fmla="*/ 851469 h 1160647"/>
              <a:gd name="connsiteX438" fmla="*/ 5067023 w 6248967"/>
              <a:gd name="connsiteY438" fmla="*/ 850888 h 1160647"/>
              <a:gd name="connsiteX439" fmla="*/ 5076775 w 6248967"/>
              <a:gd name="connsiteY439" fmla="*/ 846820 h 1160647"/>
              <a:gd name="connsiteX440" fmla="*/ 5077890 w 6248967"/>
              <a:gd name="connsiteY440" fmla="*/ 847401 h 1160647"/>
              <a:gd name="connsiteX441" fmla="*/ 5085691 w 6248967"/>
              <a:gd name="connsiteY441" fmla="*/ 851469 h 1160647"/>
              <a:gd name="connsiteX442" fmla="*/ 5087363 w 6248967"/>
              <a:gd name="connsiteY442" fmla="*/ 851469 h 1160647"/>
              <a:gd name="connsiteX443" fmla="*/ 5099065 w 6248967"/>
              <a:gd name="connsiteY443" fmla="*/ 851469 h 1160647"/>
              <a:gd name="connsiteX444" fmla="*/ 5099065 w 6248967"/>
              <a:gd name="connsiteY444" fmla="*/ 821248 h 1160647"/>
              <a:gd name="connsiteX445" fmla="*/ 5100180 w 6248967"/>
              <a:gd name="connsiteY445" fmla="*/ 821248 h 1160647"/>
              <a:gd name="connsiteX446" fmla="*/ 5107981 w 6248967"/>
              <a:gd name="connsiteY446" fmla="*/ 821248 h 1160647"/>
              <a:gd name="connsiteX447" fmla="*/ 5109374 w 6248967"/>
              <a:gd name="connsiteY447" fmla="*/ 825898 h 1160647"/>
              <a:gd name="connsiteX448" fmla="*/ 5119127 w 6248967"/>
              <a:gd name="connsiteY448" fmla="*/ 825898 h 1160647"/>
              <a:gd name="connsiteX449" fmla="*/ 5120241 w 6248967"/>
              <a:gd name="connsiteY449" fmla="*/ 821248 h 1160647"/>
              <a:gd name="connsiteX450" fmla="*/ 5128043 w 6248967"/>
              <a:gd name="connsiteY450" fmla="*/ 821248 h 1160647"/>
              <a:gd name="connsiteX451" fmla="*/ 5128043 w 6248967"/>
              <a:gd name="connsiteY451" fmla="*/ 856118 h 1160647"/>
              <a:gd name="connsiteX452" fmla="*/ 5129436 w 6248967"/>
              <a:gd name="connsiteY452" fmla="*/ 857280 h 1160647"/>
              <a:gd name="connsiteX453" fmla="*/ 5139188 w 6248967"/>
              <a:gd name="connsiteY453" fmla="*/ 865417 h 1160647"/>
              <a:gd name="connsiteX454" fmla="*/ 5161478 w 6248967"/>
              <a:gd name="connsiteY454" fmla="*/ 872391 h 1160647"/>
              <a:gd name="connsiteX455" fmla="*/ 5161478 w 6248967"/>
              <a:gd name="connsiteY455" fmla="*/ 870938 h 1160647"/>
              <a:gd name="connsiteX456" fmla="*/ 5161478 w 6248967"/>
              <a:gd name="connsiteY456" fmla="*/ 860767 h 1160647"/>
              <a:gd name="connsiteX457" fmla="*/ 5190455 w 6248967"/>
              <a:gd name="connsiteY457" fmla="*/ 851469 h 1160647"/>
              <a:gd name="connsiteX458" fmla="*/ 5190455 w 6248967"/>
              <a:gd name="connsiteY458" fmla="*/ 850307 h 1160647"/>
              <a:gd name="connsiteX459" fmla="*/ 5190455 w 6248967"/>
              <a:gd name="connsiteY459" fmla="*/ 842170 h 1160647"/>
              <a:gd name="connsiteX460" fmla="*/ 5191291 w 6248967"/>
              <a:gd name="connsiteY460" fmla="*/ 842170 h 1160647"/>
              <a:gd name="connsiteX461" fmla="*/ 5197142 w 6248967"/>
              <a:gd name="connsiteY461" fmla="*/ 842170 h 1160647"/>
              <a:gd name="connsiteX462" fmla="*/ 5197142 w 6248967"/>
              <a:gd name="connsiteY462" fmla="*/ 841299 h 1160647"/>
              <a:gd name="connsiteX463" fmla="*/ 5197142 w 6248967"/>
              <a:gd name="connsiteY463" fmla="*/ 835196 h 1160647"/>
              <a:gd name="connsiteX464" fmla="*/ 5199371 w 6248967"/>
              <a:gd name="connsiteY464" fmla="*/ 835196 h 1160647"/>
              <a:gd name="connsiteX465" fmla="*/ 5214974 w 6248967"/>
              <a:gd name="connsiteY465" fmla="*/ 835196 h 1160647"/>
              <a:gd name="connsiteX466" fmla="*/ 5214974 w 6248967"/>
              <a:gd name="connsiteY466" fmla="*/ 836068 h 1160647"/>
              <a:gd name="connsiteX467" fmla="*/ 5214974 w 6248967"/>
              <a:gd name="connsiteY467" fmla="*/ 842170 h 1160647"/>
              <a:gd name="connsiteX468" fmla="*/ 5216646 w 6248967"/>
              <a:gd name="connsiteY468" fmla="*/ 842170 h 1160647"/>
              <a:gd name="connsiteX469" fmla="*/ 5228348 w 6248967"/>
              <a:gd name="connsiteY469" fmla="*/ 842170 h 1160647"/>
              <a:gd name="connsiteX470" fmla="*/ 5228348 w 6248967"/>
              <a:gd name="connsiteY470" fmla="*/ 843914 h 1160647"/>
              <a:gd name="connsiteX471" fmla="*/ 5228348 w 6248967"/>
              <a:gd name="connsiteY471" fmla="*/ 856118 h 1160647"/>
              <a:gd name="connsiteX472" fmla="*/ 5252867 w 6248967"/>
              <a:gd name="connsiteY472" fmla="*/ 856118 h 1160647"/>
              <a:gd name="connsiteX473" fmla="*/ 5252867 w 6248967"/>
              <a:gd name="connsiteY473" fmla="*/ 854956 h 1160647"/>
              <a:gd name="connsiteX474" fmla="*/ 5252867 w 6248967"/>
              <a:gd name="connsiteY474" fmla="*/ 846820 h 1160647"/>
              <a:gd name="connsiteX475" fmla="*/ 5254260 w 6248967"/>
              <a:gd name="connsiteY475" fmla="*/ 846820 h 1160647"/>
              <a:gd name="connsiteX476" fmla="*/ 5264012 w 6248967"/>
              <a:gd name="connsiteY476" fmla="*/ 846820 h 1160647"/>
              <a:gd name="connsiteX477" fmla="*/ 5264012 w 6248967"/>
              <a:gd name="connsiteY477" fmla="*/ 845657 h 1160647"/>
              <a:gd name="connsiteX478" fmla="*/ 5264012 w 6248967"/>
              <a:gd name="connsiteY478" fmla="*/ 837521 h 1160647"/>
              <a:gd name="connsiteX479" fmla="*/ 5265684 w 6248967"/>
              <a:gd name="connsiteY479" fmla="*/ 837521 h 1160647"/>
              <a:gd name="connsiteX480" fmla="*/ 5277386 w 6248967"/>
              <a:gd name="connsiteY480" fmla="*/ 837521 h 1160647"/>
              <a:gd name="connsiteX481" fmla="*/ 5277386 w 6248967"/>
              <a:gd name="connsiteY481" fmla="*/ 838683 h 1160647"/>
              <a:gd name="connsiteX482" fmla="*/ 5277386 w 6248967"/>
              <a:gd name="connsiteY482" fmla="*/ 846820 h 1160647"/>
              <a:gd name="connsiteX483" fmla="*/ 5281844 w 6248967"/>
              <a:gd name="connsiteY483" fmla="*/ 791028 h 1160647"/>
              <a:gd name="connsiteX484" fmla="*/ 5382150 w 6248967"/>
              <a:gd name="connsiteY484" fmla="*/ 791028 h 1160647"/>
              <a:gd name="connsiteX485" fmla="*/ 5382150 w 6248967"/>
              <a:gd name="connsiteY485" fmla="*/ 865417 h 1160647"/>
              <a:gd name="connsiteX486" fmla="*/ 5384379 w 6248967"/>
              <a:gd name="connsiteY486" fmla="*/ 865417 h 1160647"/>
              <a:gd name="connsiteX487" fmla="*/ 5399982 w 6248967"/>
              <a:gd name="connsiteY487" fmla="*/ 865417 h 1160647"/>
              <a:gd name="connsiteX488" fmla="*/ 5399982 w 6248967"/>
              <a:gd name="connsiteY488" fmla="*/ 781729 h 1160647"/>
              <a:gd name="connsiteX489" fmla="*/ 5422272 w 6248967"/>
              <a:gd name="connsiteY489" fmla="*/ 770106 h 1160647"/>
              <a:gd name="connsiteX490" fmla="*/ 5451249 w 6248967"/>
              <a:gd name="connsiteY490" fmla="*/ 770106 h 1160647"/>
              <a:gd name="connsiteX491" fmla="*/ 5453200 w 6248967"/>
              <a:gd name="connsiteY491" fmla="*/ 768363 h 1160647"/>
              <a:gd name="connsiteX492" fmla="*/ 1102596 w 6248967"/>
              <a:gd name="connsiteY492" fmla="*/ 0 h 1160647"/>
              <a:gd name="connsiteX493" fmla="*/ 1104622 w 6248967"/>
              <a:gd name="connsiteY493" fmla="*/ 246443 h 1160647"/>
              <a:gd name="connsiteX494" fmla="*/ 1143129 w 6248967"/>
              <a:gd name="connsiteY494" fmla="*/ 326429 h 1160647"/>
              <a:gd name="connsiteX495" fmla="*/ 1145156 w 6248967"/>
              <a:gd name="connsiteY495" fmla="*/ 326429 h 1160647"/>
              <a:gd name="connsiteX496" fmla="*/ 1159343 w 6248967"/>
              <a:gd name="connsiteY496" fmla="*/ 326429 h 1160647"/>
              <a:gd name="connsiteX497" fmla="*/ 1159343 w 6248967"/>
              <a:gd name="connsiteY497" fmla="*/ 350208 h 1160647"/>
              <a:gd name="connsiteX498" fmla="*/ 1159850 w 6248967"/>
              <a:gd name="connsiteY498" fmla="*/ 351019 h 1160647"/>
              <a:gd name="connsiteX499" fmla="*/ 1163396 w 6248967"/>
              <a:gd name="connsiteY499" fmla="*/ 356694 h 1160647"/>
              <a:gd name="connsiteX500" fmla="*/ 1163396 w 6248967"/>
              <a:gd name="connsiteY500" fmla="*/ 471268 h 1160647"/>
              <a:gd name="connsiteX501" fmla="*/ 1165676 w 6248967"/>
              <a:gd name="connsiteY501" fmla="*/ 471268 h 1160647"/>
              <a:gd name="connsiteX502" fmla="*/ 1181637 w 6248967"/>
              <a:gd name="connsiteY502" fmla="*/ 471268 h 1160647"/>
              <a:gd name="connsiteX503" fmla="*/ 1181637 w 6248967"/>
              <a:gd name="connsiteY503" fmla="*/ 611783 h 1160647"/>
              <a:gd name="connsiteX504" fmla="*/ 1183157 w 6248967"/>
              <a:gd name="connsiteY504" fmla="*/ 611513 h 1160647"/>
              <a:gd name="connsiteX505" fmla="*/ 1193797 w 6248967"/>
              <a:gd name="connsiteY505" fmla="*/ 609622 h 1160647"/>
              <a:gd name="connsiteX506" fmla="*/ 1191770 w 6248967"/>
              <a:gd name="connsiteY506" fmla="*/ 698254 h 1160647"/>
              <a:gd name="connsiteX507" fmla="*/ 1193290 w 6248967"/>
              <a:gd name="connsiteY507" fmla="*/ 698525 h 1160647"/>
              <a:gd name="connsiteX508" fmla="*/ 1203930 w 6248967"/>
              <a:gd name="connsiteY508" fmla="*/ 700416 h 1160647"/>
              <a:gd name="connsiteX509" fmla="*/ 1204183 w 6248967"/>
              <a:gd name="connsiteY509" fmla="*/ 701227 h 1160647"/>
              <a:gd name="connsiteX510" fmla="*/ 1205957 w 6248967"/>
              <a:gd name="connsiteY510" fmla="*/ 706902 h 1160647"/>
              <a:gd name="connsiteX511" fmla="*/ 1206717 w 6248967"/>
              <a:gd name="connsiteY511" fmla="*/ 704470 h 1160647"/>
              <a:gd name="connsiteX512" fmla="*/ 1212037 w 6248967"/>
              <a:gd name="connsiteY512" fmla="*/ 687446 h 1160647"/>
              <a:gd name="connsiteX513" fmla="*/ 1213810 w 6248967"/>
              <a:gd name="connsiteY513" fmla="*/ 687446 h 1160647"/>
              <a:gd name="connsiteX514" fmla="*/ 1226224 w 6248967"/>
              <a:gd name="connsiteY514" fmla="*/ 687446 h 1160647"/>
              <a:gd name="connsiteX515" fmla="*/ 1226224 w 6248967"/>
              <a:gd name="connsiteY515" fmla="*/ 719872 h 1160647"/>
              <a:gd name="connsiteX516" fmla="*/ 1227237 w 6248967"/>
              <a:gd name="connsiteY516" fmla="*/ 720413 h 1160647"/>
              <a:gd name="connsiteX517" fmla="*/ 1234331 w 6248967"/>
              <a:gd name="connsiteY517" fmla="*/ 724196 h 1160647"/>
              <a:gd name="connsiteX518" fmla="*/ 1234331 w 6248967"/>
              <a:gd name="connsiteY518" fmla="*/ 725547 h 1160647"/>
              <a:gd name="connsiteX519" fmla="*/ 1234331 w 6248967"/>
              <a:gd name="connsiteY519" fmla="*/ 735005 h 1160647"/>
              <a:gd name="connsiteX520" fmla="*/ 1278918 w 6248967"/>
              <a:gd name="connsiteY520" fmla="*/ 735005 h 1160647"/>
              <a:gd name="connsiteX521" fmla="*/ 1278918 w 6248967"/>
              <a:gd name="connsiteY521" fmla="*/ 736086 h 1160647"/>
              <a:gd name="connsiteX522" fmla="*/ 1278918 w 6248967"/>
              <a:gd name="connsiteY522" fmla="*/ 743652 h 1160647"/>
              <a:gd name="connsiteX523" fmla="*/ 1280944 w 6248967"/>
              <a:gd name="connsiteY523" fmla="*/ 743652 h 1160647"/>
              <a:gd name="connsiteX524" fmla="*/ 1295131 w 6248967"/>
              <a:gd name="connsiteY524" fmla="*/ 743652 h 1160647"/>
              <a:gd name="connsiteX525" fmla="*/ 1295131 w 6248967"/>
              <a:gd name="connsiteY525" fmla="*/ 713387 h 1160647"/>
              <a:gd name="connsiteX526" fmla="*/ 1339718 w 6248967"/>
              <a:gd name="connsiteY526" fmla="*/ 713387 h 1160647"/>
              <a:gd name="connsiteX527" fmla="*/ 1339718 w 6248967"/>
              <a:gd name="connsiteY527" fmla="*/ 712036 h 1160647"/>
              <a:gd name="connsiteX528" fmla="*/ 1339718 w 6248967"/>
              <a:gd name="connsiteY528" fmla="*/ 702578 h 1160647"/>
              <a:gd name="connsiteX529" fmla="*/ 1340732 w 6248967"/>
              <a:gd name="connsiteY529" fmla="*/ 702578 h 1160647"/>
              <a:gd name="connsiteX530" fmla="*/ 1347825 w 6248967"/>
              <a:gd name="connsiteY530" fmla="*/ 702578 h 1160647"/>
              <a:gd name="connsiteX531" fmla="*/ 1347825 w 6248967"/>
              <a:gd name="connsiteY531" fmla="*/ 700687 h 1160647"/>
              <a:gd name="connsiteX532" fmla="*/ 1347825 w 6248967"/>
              <a:gd name="connsiteY532" fmla="*/ 687446 h 1160647"/>
              <a:gd name="connsiteX533" fmla="*/ 1348585 w 6248967"/>
              <a:gd name="connsiteY533" fmla="*/ 687446 h 1160647"/>
              <a:gd name="connsiteX534" fmla="*/ 1353905 w 6248967"/>
              <a:gd name="connsiteY534" fmla="*/ 687446 h 1160647"/>
              <a:gd name="connsiteX535" fmla="*/ 1353905 w 6248967"/>
              <a:gd name="connsiteY535" fmla="*/ 686365 h 1160647"/>
              <a:gd name="connsiteX536" fmla="*/ 1353905 w 6248967"/>
              <a:gd name="connsiteY536" fmla="*/ 678798 h 1160647"/>
              <a:gd name="connsiteX537" fmla="*/ 1355932 w 6248967"/>
              <a:gd name="connsiteY537" fmla="*/ 678798 h 1160647"/>
              <a:gd name="connsiteX538" fmla="*/ 1370119 w 6248967"/>
              <a:gd name="connsiteY538" fmla="*/ 678798 h 1160647"/>
              <a:gd name="connsiteX539" fmla="*/ 1370119 w 6248967"/>
              <a:gd name="connsiteY539" fmla="*/ 679879 h 1160647"/>
              <a:gd name="connsiteX540" fmla="*/ 1370119 w 6248967"/>
              <a:gd name="connsiteY540" fmla="*/ 687446 h 1160647"/>
              <a:gd name="connsiteX541" fmla="*/ 1392412 w 6248967"/>
              <a:gd name="connsiteY541" fmla="*/ 687446 h 1160647"/>
              <a:gd name="connsiteX542" fmla="*/ 1392412 w 6248967"/>
              <a:gd name="connsiteY542" fmla="*/ 685554 h 1160647"/>
              <a:gd name="connsiteX543" fmla="*/ 1392412 w 6248967"/>
              <a:gd name="connsiteY543" fmla="*/ 672313 h 1160647"/>
              <a:gd name="connsiteX544" fmla="*/ 1394186 w 6248967"/>
              <a:gd name="connsiteY544" fmla="*/ 672313 h 1160647"/>
              <a:gd name="connsiteX545" fmla="*/ 1406599 w 6248967"/>
              <a:gd name="connsiteY545" fmla="*/ 672313 h 1160647"/>
              <a:gd name="connsiteX546" fmla="*/ 1406599 w 6248967"/>
              <a:gd name="connsiteY546" fmla="*/ 696093 h 1160647"/>
              <a:gd name="connsiteX547" fmla="*/ 1407613 w 6248967"/>
              <a:gd name="connsiteY547" fmla="*/ 696093 h 1160647"/>
              <a:gd name="connsiteX548" fmla="*/ 1414706 w 6248967"/>
              <a:gd name="connsiteY548" fmla="*/ 696093 h 1160647"/>
              <a:gd name="connsiteX549" fmla="*/ 1414706 w 6248967"/>
              <a:gd name="connsiteY549" fmla="*/ 695012 h 1160647"/>
              <a:gd name="connsiteX550" fmla="*/ 1414706 w 6248967"/>
              <a:gd name="connsiteY550" fmla="*/ 687446 h 1160647"/>
              <a:gd name="connsiteX551" fmla="*/ 1416479 w 6248967"/>
              <a:gd name="connsiteY551" fmla="*/ 687446 h 1160647"/>
              <a:gd name="connsiteX552" fmla="*/ 1428893 w 6248967"/>
              <a:gd name="connsiteY552" fmla="*/ 687446 h 1160647"/>
              <a:gd name="connsiteX553" fmla="*/ 1428893 w 6248967"/>
              <a:gd name="connsiteY553" fmla="*/ 713387 h 1160647"/>
              <a:gd name="connsiteX554" fmla="*/ 1430920 w 6248967"/>
              <a:gd name="connsiteY554" fmla="*/ 713387 h 1160647"/>
              <a:gd name="connsiteX555" fmla="*/ 1445106 w 6248967"/>
              <a:gd name="connsiteY555" fmla="*/ 713387 h 1160647"/>
              <a:gd name="connsiteX556" fmla="*/ 1445106 w 6248967"/>
              <a:gd name="connsiteY556" fmla="*/ 715008 h 1160647"/>
              <a:gd name="connsiteX557" fmla="*/ 1445106 w 6248967"/>
              <a:gd name="connsiteY557" fmla="*/ 726358 h 1160647"/>
              <a:gd name="connsiteX558" fmla="*/ 1445866 w 6248967"/>
              <a:gd name="connsiteY558" fmla="*/ 726358 h 1160647"/>
              <a:gd name="connsiteX559" fmla="*/ 1451187 w 6248967"/>
              <a:gd name="connsiteY559" fmla="*/ 726358 h 1160647"/>
              <a:gd name="connsiteX560" fmla="*/ 1451187 w 6248967"/>
              <a:gd name="connsiteY560" fmla="*/ 725547 h 1160647"/>
              <a:gd name="connsiteX561" fmla="*/ 1451187 w 6248967"/>
              <a:gd name="connsiteY561" fmla="*/ 719872 h 1160647"/>
              <a:gd name="connsiteX562" fmla="*/ 1481587 w 6248967"/>
              <a:gd name="connsiteY562" fmla="*/ 719872 h 1160647"/>
              <a:gd name="connsiteX563" fmla="*/ 1481587 w 6248967"/>
              <a:gd name="connsiteY563" fmla="*/ 743652 h 1160647"/>
              <a:gd name="connsiteX564" fmla="*/ 1482600 w 6248967"/>
              <a:gd name="connsiteY564" fmla="*/ 743652 h 1160647"/>
              <a:gd name="connsiteX565" fmla="*/ 1489694 w 6248967"/>
              <a:gd name="connsiteY565" fmla="*/ 743652 h 1160647"/>
              <a:gd name="connsiteX566" fmla="*/ 1489694 w 6248967"/>
              <a:gd name="connsiteY566" fmla="*/ 744733 h 1160647"/>
              <a:gd name="connsiteX567" fmla="*/ 1489694 w 6248967"/>
              <a:gd name="connsiteY567" fmla="*/ 752299 h 1160647"/>
              <a:gd name="connsiteX568" fmla="*/ 1490454 w 6248967"/>
              <a:gd name="connsiteY568" fmla="*/ 752299 h 1160647"/>
              <a:gd name="connsiteX569" fmla="*/ 1495774 w 6248967"/>
              <a:gd name="connsiteY569" fmla="*/ 752299 h 1160647"/>
              <a:gd name="connsiteX570" fmla="*/ 1495774 w 6248967"/>
              <a:gd name="connsiteY570" fmla="*/ 750137 h 1160647"/>
              <a:gd name="connsiteX571" fmla="*/ 1495774 w 6248967"/>
              <a:gd name="connsiteY571" fmla="*/ 735005 h 1160647"/>
              <a:gd name="connsiteX572" fmla="*/ 1496787 w 6248967"/>
              <a:gd name="connsiteY572" fmla="*/ 735005 h 1160647"/>
              <a:gd name="connsiteX573" fmla="*/ 1503881 w 6248967"/>
              <a:gd name="connsiteY573" fmla="*/ 735005 h 1160647"/>
              <a:gd name="connsiteX574" fmla="*/ 1503881 w 6248967"/>
              <a:gd name="connsiteY574" fmla="*/ 736086 h 1160647"/>
              <a:gd name="connsiteX575" fmla="*/ 1503881 w 6248967"/>
              <a:gd name="connsiteY575" fmla="*/ 743652 h 1160647"/>
              <a:gd name="connsiteX576" fmla="*/ 1509201 w 6248967"/>
              <a:gd name="connsiteY576" fmla="*/ 741659 h 1160647"/>
              <a:gd name="connsiteX577" fmla="*/ 1509961 w 6248967"/>
              <a:gd name="connsiteY577" fmla="*/ 740679 h 1160647"/>
              <a:gd name="connsiteX578" fmla="*/ 1509961 w 6248967"/>
              <a:gd name="connsiteY578" fmla="*/ 735005 h 1160647"/>
              <a:gd name="connsiteX579" fmla="*/ 1548468 w 6248967"/>
              <a:gd name="connsiteY579" fmla="*/ 735005 h 1160647"/>
              <a:gd name="connsiteX580" fmla="*/ 1548468 w 6248967"/>
              <a:gd name="connsiteY580" fmla="*/ 758784 h 1160647"/>
              <a:gd name="connsiteX581" fmla="*/ 1550494 w 6248967"/>
              <a:gd name="connsiteY581" fmla="*/ 758784 h 1160647"/>
              <a:gd name="connsiteX582" fmla="*/ 1564681 w 6248967"/>
              <a:gd name="connsiteY582" fmla="*/ 758784 h 1160647"/>
              <a:gd name="connsiteX583" fmla="*/ 1564681 w 6248967"/>
              <a:gd name="connsiteY583" fmla="*/ 759865 h 1160647"/>
              <a:gd name="connsiteX584" fmla="*/ 1564681 w 6248967"/>
              <a:gd name="connsiteY584" fmla="*/ 767431 h 1160647"/>
              <a:gd name="connsiteX585" fmla="*/ 1566455 w 6248967"/>
              <a:gd name="connsiteY585" fmla="*/ 767431 h 1160647"/>
              <a:gd name="connsiteX586" fmla="*/ 1578868 w 6248967"/>
              <a:gd name="connsiteY586" fmla="*/ 767431 h 1160647"/>
              <a:gd name="connsiteX587" fmla="*/ 1578868 w 6248967"/>
              <a:gd name="connsiteY587" fmla="*/ 743652 h 1160647"/>
              <a:gd name="connsiteX588" fmla="*/ 1579881 w 6248967"/>
              <a:gd name="connsiteY588" fmla="*/ 743652 h 1160647"/>
              <a:gd name="connsiteX589" fmla="*/ 1586975 w 6248967"/>
              <a:gd name="connsiteY589" fmla="*/ 743652 h 1160647"/>
              <a:gd name="connsiteX590" fmla="*/ 1586975 w 6248967"/>
              <a:gd name="connsiteY590" fmla="*/ 711225 h 1160647"/>
              <a:gd name="connsiteX591" fmla="*/ 1587988 w 6248967"/>
              <a:gd name="connsiteY591" fmla="*/ 711225 h 1160647"/>
              <a:gd name="connsiteX592" fmla="*/ 1595082 w 6248967"/>
              <a:gd name="connsiteY592" fmla="*/ 711225 h 1160647"/>
              <a:gd name="connsiteX593" fmla="*/ 1595082 w 6248967"/>
              <a:gd name="connsiteY593" fmla="*/ 709334 h 1160647"/>
              <a:gd name="connsiteX594" fmla="*/ 1595082 w 6248967"/>
              <a:gd name="connsiteY594" fmla="*/ 696093 h 1160647"/>
              <a:gd name="connsiteX595" fmla="*/ 1593815 w 6248967"/>
              <a:gd name="connsiteY595" fmla="*/ 694471 h 1160647"/>
              <a:gd name="connsiteX596" fmla="*/ 1599135 w 6248967"/>
              <a:gd name="connsiteY596" fmla="*/ 683122 h 1160647"/>
              <a:gd name="connsiteX597" fmla="*/ 1607242 w 6248967"/>
              <a:gd name="connsiteY597" fmla="*/ 711225 h 1160647"/>
              <a:gd name="connsiteX598" fmla="*/ 1608002 w 6248967"/>
              <a:gd name="connsiteY598" fmla="*/ 711225 h 1160647"/>
              <a:gd name="connsiteX599" fmla="*/ 1613322 w 6248967"/>
              <a:gd name="connsiteY599" fmla="*/ 711225 h 1160647"/>
              <a:gd name="connsiteX600" fmla="*/ 1613322 w 6248967"/>
              <a:gd name="connsiteY600" fmla="*/ 605298 h 1160647"/>
              <a:gd name="connsiteX601" fmla="*/ 1614842 w 6248967"/>
              <a:gd name="connsiteY601" fmla="*/ 605298 h 1160647"/>
              <a:gd name="connsiteX602" fmla="*/ 1625482 w 6248967"/>
              <a:gd name="connsiteY602" fmla="*/ 605298 h 1160647"/>
              <a:gd name="connsiteX603" fmla="*/ 1625482 w 6248967"/>
              <a:gd name="connsiteY603" fmla="*/ 557739 h 1160647"/>
              <a:gd name="connsiteX604" fmla="*/ 1651829 w 6248967"/>
              <a:gd name="connsiteY604" fmla="*/ 557739 h 1160647"/>
              <a:gd name="connsiteX605" fmla="*/ 1651829 w 6248967"/>
              <a:gd name="connsiteY605" fmla="*/ 536121 h 1160647"/>
              <a:gd name="connsiteX606" fmla="*/ 1686283 w 6248967"/>
              <a:gd name="connsiteY606" fmla="*/ 536121 h 1160647"/>
              <a:gd name="connsiteX607" fmla="*/ 1686283 w 6248967"/>
              <a:gd name="connsiteY607" fmla="*/ 538553 h 1160647"/>
              <a:gd name="connsiteX608" fmla="*/ 1686283 w 6248967"/>
              <a:gd name="connsiteY608" fmla="*/ 555577 h 1160647"/>
              <a:gd name="connsiteX609" fmla="*/ 1688563 w 6248967"/>
              <a:gd name="connsiteY609" fmla="*/ 555577 h 1160647"/>
              <a:gd name="connsiteX610" fmla="*/ 1704523 w 6248967"/>
              <a:gd name="connsiteY610" fmla="*/ 555577 h 1160647"/>
              <a:gd name="connsiteX611" fmla="*/ 1704523 w 6248967"/>
              <a:gd name="connsiteY611" fmla="*/ 603136 h 1160647"/>
              <a:gd name="connsiteX612" fmla="*/ 1705536 w 6248967"/>
              <a:gd name="connsiteY612" fmla="*/ 603136 h 1160647"/>
              <a:gd name="connsiteX613" fmla="*/ 1712630 w 6248967"/>
              <a:gd name="connsiteY613" fmla="*/ 603136 h 1160647"/>
              <a:gd name="connsiteX614" fmla="*/ 1726817 w 6248967"/>
              <a:gd name="connsiteY614" fmla="*/ 607460 h 1160647"/>
              <a:gd name="connsiteX615" fmla="*/ 1726817 w 6248967"/>
              <a:gd name="connsiteY615" fmla="*/ 646372 h 1160647"/>
              <a:gd name="connsiteX616" fmla="*/ 1727830 w 6248967"/>
              <a:gd name="connsiteY616" fmla="*/ 646372 h 1160647"/>
              <a:gd name="connsiteX617" fmla="*/ 1734923 w 6248967"/>
              <a:gd name="connsiteY617" fmla="*/ 646372 h 1160647"/>
              <a:gd name="connsiteX618" fmla="*/ 1734923 w 6248967"/>
              <a:gd name="connsiteY618" fmla="*/ 647993 h 1160647"/>
              <a:gd name="connsiteX619" fmla="*/ 1734923 w 6248967"/>
              <a:gd name="connsiteY619" fmla="*/ 659342 h 1160647"/>
              <a:gd name="connsiteX620" fmla="*/ 1736950 w 6248967"/>
              <a:gd name="connsiteY620" fmla="*/ 659342 h 1160647"/>
              <a:gd name="connsiteX621" fmla="*/ 1751137 w 6248967"/>
              <a:gd name="connsiteY621" fmla="*/ 659342 h 1160647"/>
              <a:gd name="connsiteX622" fmla="*/ 1757217 w 6248967"/>
              <a:gd name="connsiteY622" fmla="*/ 665828 h 1160647"/>
              <a:gd name="connsiteX623" fmla="*/ 1757217 w 6248967"/>
              <a:gd name="connsiteY623" fmla="*/ 687446 h 1160647"/>
              <a:gd name="connsiteX624" fmla="*/ 1759497 w 6248967"/>
              <a:gd name="connsiteY624" fmla="*/ 687446 h 1160647"/>
              <a:gd name="connsiteX625" fmla="*/ 1775457 w 6248967"/>
              <a:gd name="connsiteY625" fmla="*/ 687446 h 1160647"/>
              <a:gd name="connsiteX626" fmla="*/ 1775457 w 6248967"/>
              <a:gd name="connsiteY626" fmla="*/ 688526 h 1160647"/>
              <a:gd name="connsiteX627" fmla="*/ 1775457 w 6248967"/>
              <a:gd name="connsiteY627" fmla="*/ 696093 h 1160647"/>
              <a:gd name="connsiteX628" fmla="*/ 1776724 w 6248967"/>
              <a:gd name="connsiteY628" fmla="*/ 696093 h 1160647"/>
              <a:gd name="connsiteX629" fmla="*/ 1785591 w 6248967"/>
              <a:gd name="connsiteY629" fmla="*/ 696093 h 1160647"/>
              <a:gd name="connsiteX630" fmla="*/ 1785591 w 6248967"/>
              <a:gd name="connsiteY630" fmla="*/ 698254 h 1160647"/>
              <a:gd name="connsiteX631" fmla="*/ 1785591 w 6248967"/>
              <a:gd name="connsiteY631" fmla="*/ 713387 h 1160647"/>
              <a:gd name="connsiteX632" fmla="*/ 1789644 w 6248967"/>
              <a:gd name="connsiteY632" fmla="*/ 711495 h 1160647"/>
              <a:gd name="connsiteX633" fmla="*/ 1789644 w 6248967"/>
              <a:gd name="connsiteY633" fmla="*/ 698254 h 1160647"/>
              <a:gd name="connsiteX634" fmla="*/ 1790657 w 6248967"/>
              <a:gd name="connsiteY634" fmla="*/ 698254 h 1160647"/>
              <a:gd name="connsiteX635" fmla="*/ 1797751 w 6248967"/>
              <a:gd name="connsiteY635" fmla="*/ 698254 h 1160647"/>
              <a:gd name="connsiteX636" fmla="*/ 1797751 w 6248967"/>
              <a:gd name="connsiteY636" fmla="*/ 699876 h 1160647"/>
              <a:gd name="connsiteX637" fmla="*/ 1797751 w 6248967"/>
              <a:gd name="connsiteY637" fmla="*/ 711225 h 1160647"/>
              <a:gd name="connsiteX638" fmla="*/ 1798511 w 6248967"/>
              <a:gd name="connsiteY638" fmla="*/ 711225 h 1160647"/>
              <a:gd name="connsiteX639" fmla="*/ 1803831 w 6248967"/>
              <a:gd name="connsiteY639" fmla="*/ 711225 h 1160647"/>
              <a:gd name="connsiteX640" fmla="*/ 1852471 w 6248967"/>
              <a:gd name="connsiteY640" fmla="*/ 706902 h 1160647"/>
              <a:gd name="connsiteX641" fmla="*/ 1852471 w 6248967"/>
              <a:gd name="connsiteY641" fmla="*/ 708253 h 1160647"/>
              <a:gd name="connsiteX642" fmla="*/ 1852471 w 6248967"/>
              <a:gd name="connsiteY642" fmla="*/ 717710 h 1160647"/>
              <a:gd name="connsiteX643" fmla="*/ 1853231 w 6248967"/>
              <a:gd name="connsiteY643" fmla="*/ 717710 h 1160647"/>
              <a:gd name="connsiteX644" fmla="*/ 1858552 w 6248967"/>
              <a:gd name="connsiteY644" fmla="*/ 717710 h 1160647"/>
              <a:gd name="connsiteX645" fmla="*/ 1858552 w 6248967"/>
              <a:gd name="connsiteY645" fmla="*/ 719872 h 1160647"/>
              <a:gd name="connsiteX646" fmla="*/ 1858552 w 6248967"/>
              <a:gd name="connsiteY646" fmla="*/ 735005 h 1160647"/>
              <a:gd name="connsiteX647" fmla="*/ 1860578 w 6248967"/>
              <a:gd name="connsiteY647" fmla="*/ 733654 h 1160647"/>
              <a:gd name="connsiteX648" fmla="*/ 1874765 w 6248967"/>
              <a:gd name="connsiteY648" fmla="*/ 724196 h 1160647"/>
              <a:gd name="connsiteX649" fmla="*/ 1880845 w 6248967"/>
              <a:gd name="connsiteY649" fmla="*/ 683122 h 1160647"/>
              <a:gd name="connsiteX650" fmla="*/ 1881605 w 6248967"/>
              <a:gd name="connsiteY650" fmla="*/ 682852 h 1160647"/>
              <a:gd name="connsiteX651" fmla="*/ 1886925 w 6248967"/>
              <a:gd name="connsiteY651" fmla="*/ 680960 h 1160647"/>
              <a:gd name="connsiteX652" fmla="*/ 1888952 w 6248967"/>
              <a:gd name="connsiteY652" fmla="*/ 611783 h 1160647"/>
              <a:gd name="connsiteX653" fmla="*/ 1890979 w 6248967"/>
              <a:gd name="connsiteY653" fmla="*/ 680960 h 1160647"/>
              <a:gd name="connsiteX654" fmla="*/ 1891739 w 6248967"/>
              <a:gd name="connsiteY654" fmla="*/ 681230 h 1160647"/>
              <a:gd name="connsiteX655" fmla="*/ 1897059 w 6248967"/>
              <a:gd name="connsiteY655" fmla="*/ 683122 h 1160647"/>
              <a:gd name="connsiteX656" fmla="*/ 1897059 w 6248967"/>
              <a:gd name="connsiteY656" fmla="*/ 596651 h 1160647"/>
              <a:gd name="connsiteX657" fmla="*/ 1901112 w 6248967"/>
              <a:gd name="connsiteY657" fmla="*/ 564224 h 1160647"/>
              <a:gd name="connsiteX658" fmla="*/ 1939619 w 6248967"/>
              <a:gd name="connsiteY658" fmla="*/ 564224 h 1160647"/>
              <a:gd name="connsiteX659" fmla="*/ 1939619 w 6248967"/>
              <a:gd name="connsiteY659" fmla="*/ 596651 h 1160647"/>
              <a:gd name="connsiteX660" fmla="*/ 1940379 w 6248967"/>
              <a:gd name="connsiteY660" fmla="*/ 596651 h 1160647"/>
              <a:gd name="connsiteX661" fmla="*/ 1945699 w 6248967"/>
              <a:gd name="connsiteY661" fmla="*/ 596651 h 1160647"/>
              <a:gd name="connsiteX662" fmla="*/ 1945699 w 6248967"/>
              <a:gd name="connsiteY662" fmla="*/ 514503 h 1160647"/>
              <a:gd name="connsiteX663" fmla="*/ 1947473 w 6248967"/>
              <a:gd name="connsiteY663" fmla="*/ 514503 h 1160647"/>
              <a:gd name="connsiteX664" fmla="*/ 1959886 w 6248967"/>
              <a:gd name="connsiteY664" fmla="*/ 514503 h 1160647"/>
              <a:gd name="connsiteX665" fmla="*/ 1959886 w 6248967"/>
              <a:gd name="connsiteY665" fmla="*/ 512612 h 1160647"/>
              <a:gd name="connsiteX666" fmla="*/ 1959886 w 6248967"/>
              <a:gd name="connsiteY666" fmla="*/ 499371 h 1160647"/>
              <a:gd name="connsiteX667" fmla="*/ 1982180 w 6248967"/>
              <a:gd name="connsiteY667" fmla="*/ 499371 h 1160647"/>
              <a:gd name="connsiteX668" fmla="*/ 1982180 w 6248967"/>
              <a:gd name="connsiteY668" fmla="*/ 498290 h 1160647"/>
              <a:gd name="connsiteX669" fmla="*/ 1982180 w 6248967"/>
              <a:gd name="connsiteY669" fmla="*/ 490724 h 1160647"/>
              <a:gd name="connsiteX670" fmla="*/ 1983953 w 6248967"/>
              <a:gd name="connsiteY670" fmla="*/ 490724 h 1160647"/>
              <a:gd name="connsiteX671" fmla="*/ 1996367 w 6248967"/>
              <a:gd name="connsiteY671" fmla="*/ 490724 h 1160647"/>
              <a:gd name="connsiteX672" fmla="*/ 1996367 w 6248967"/>
              <a:gd name="connsiteY672" fmla="*/ 491805 h 1160647"/>
              <a:gd name="connsiteX673" fmla="*/ 1996367 w 6248967"/>
              <a:gd name="connsiteY673" fmla="*/ 499371 h 1160647"/>
              <a:gd name="connsiteX674" fmla="*/ 1997127 w 6248967"/>
              <a:gd name="connsiteY674" fmla="*/ 499371 h 1160647"/>
              <a:gd name="connsiteX675" fmla="*/ 2002447 w 6248967"/>
              <a:gd name="connsiteY675" fmla="*/ 499371 h 1160647"/>
              <a:gd name="connsiteX676" fmla="*/ 2012580 w 6248967"/>
              <a:gd name="connsiteY676" fmla="*/ 495047 h 1160647"/>
              <a:gd name="connsiteX677" fmla="*/ 2016633 w 6248967"/>
              <a:gd name="connsiteY677" fmla="*/ 498290 h 1160647"/>
              <a:gd name="connsiteX678" fmla="*/ 2016633 w 6248967"/>
              <a:gd name="connsiteY678" fmla="*/ 490724 h 1160647"/>
              <a:gd name="connsiteX679" fmla="*/ 2018913 w 6248967"/>
              <a:gd name="connsiteY679" fmla="*/ 490724 h 1160647"/>
              <a:gd name="connsiteX680" fmla="*/ 2034874 w 6248967"/>
              <a:gd name="connsiteY680" fmla="*/ 490724 h 1160647"/>
              <a:gd name="connsiteX681" fmla="*/ 2034874 w 6248967"/>
              <a:gd name="connsiteY681" fmla="*/ 491805 h 1160647"/>
              <a:gd name="connsiteX682" fmla="*/ 2034874 w 6248967"/>
              <a:gd name="connsiteY682" fmla="*/ 499371 h 1160647"/>
              <a:gd name="connsiteX683" fmla="*/ 2065274 w 6248967"/>
              <a:gd name="connsiteY683" fmla="*/ 499371 h 1160647"/>
              <a:gd name="connsiteX684" fmla="*/ 2065274 w 6248967"/>
              <a:gd name="connsiteY684" fmla="*/ 500992 h 1160647"/>
              <a:gd name="connsiteX685" fmla="*/ 2065274 w 6248967"/>
              <a:gd name="connsiteY685" fmla="*/ 512342 h 1160647"/>
              <a:gd name="connsiteX686" fmla="*/ 2091621 w 6248967"/>
              <a:gd name="connsiteY686" fmla="*/ 512342 h 1160647"/>
              <a:gd name="connsiteX687" fmla="*/ 2091621 w 6248967"/>
              <a:gd name="connsiteY687" fmla="*/ 542606 h 1160647"/>
              <a:gd name="connsiteX688" fmla="*/ 2092381 w 6248967"/>
              <a:gd name="connsiteY688" fmla="*/ 542606 h 1160647"/>
              <a:gd name="connsiteX689" fmla="*/ 2097701 w 6248967"/>
              <a:gd name="connsiteY689" fmla="*/ 542606 h 1160647"/>
              <a:gd name="connsiteX690" fmla="*/ 2097701 w 6248967"/>
              <a:gd name="connsiteY690" fmla="*/ 543687 h 1160647"/>
              <a:gd name="connsiteX691" fmla="*/ 2097701 w 6248967"/>
              <a:gd name="connsiteY691" fmla="*/ 551254 h 1160647"/>
              <a:gd name="connsiteX692" fmla="*/ 2101755 w 6248967"/>
              <a:gd name="connsiteY692" fmla="*/ 581518 h 1160647"/>
              <a:gd name="connsiteX693" fmla="*/ 2102515 w 6248967"/>
              <a:gd name="connsiteY693" fmla="*/ 581518 h 1160647"/>
              <a:gd name="connsiteX694" fmla="*/ 2107835 w 6248967"/>
              <a:gd name="connsiteY694" fmla="*/ 581518 h 1160647"/>
              <a:gd name="connsiteX695" fmla="*/ 2107835 w 6248967"/>
              <a:gd name="connsiteY695" fmla="*/ 582329 h 1160647"/>
              <a:gd name="connsiteX696" fmla="*/ 2107835 w 6248967"/>
              <a:gd name="connsiteY696" fmla="*/ 588004 h 1160647"/>
              <a:gd name="connsiteX697" fmla="*/ 2108848 w 6248967"/>
              <a:gd name="connsiteY697" fmla="*/ 588004 h 1160647"/>
              <a:gd name="connsiteX698" fmla="*/ 2115941 w 6248967"/>
              <a:gd name="connsiteY698" fmla="*/ 588004 h 1160647"/>
              <a:gd name="connsiteX699" fmla="*/ 2115941 w 6248967"/>
              <a:gd name="connsiteY699" fmla="*/ 618269 h 1160647"/>
              <a:gd name="connsiteX700" fmla="*/ 2117968 w 6248967"/>
              <a:gd name="connsiteY700" fmla="*/ 618269 h 1160647"/>
              <a:gd name="connsiteX701" fmla="*/ 2132155 w 6248967"/>
              <a:gd name="connsiteY701" fmla="*/ 618269 h 1160647"/>
              <a:gd name="connsiteX702" fmla="*/ 2132155 w 6248967"/>
              <a:gd name="connsiteY702" fmla="*/ 642048 h 1160647"/>
              <a:gd name="connsiteX703" fmla="*/ 2134182 w 6248967"/>
              <a:gd name="connsiteY703" fmla="*/ 643669 h 1160647"/>
              <a:gd name="connsiteX704" fmla="*/ 2134182 w 6248967"/>
              <a:gd name="connsiteY704" fmla="*/ 655019 h 1160647"/>
              <a:gd name="connsiteX705" fmla="*/ 2134942 w 6248967"/>
              <a:gd name="connsiteY705" fmla="*/ 655019 h 1160647"/>
              <a:gd name="connsiteX706" fmla="*/ 2140262 w 6248967"/>
              <a:gd name="connsiteY706" fmla="*/ 655019 h 1160647"/>
              <a:gd name="connsiteX707" fmla="*/ 2140262 w 6248967"/>
              <a:gd name="connsiteY707" fmla="*/ 678798 h 1160647"/>
              <a:gd name="connsiteX708" fmla="*/ 2141528 w 6248967"/>
              <a:gd name="connsiteY708" fmla="*/ 678798 h 1160647"/>
              <a:gd name="connsiteX709" fmla="*/ 2150395 w 6248967"/>
              <a:gd name="connsiteY709" fmla="*/ 678798 h 1160647"/>
              <a:gd name="connsiteX710" fmla="*/ 2152422 w 6248967"/>
              <a:gd name="connsiteY710" fmla="*/ 682852 h 1160647"/>
              <a:gd name="connsiteX711" fmla="*/ 2152422 w 6248967"/>
              <a:gd name="connsiteY711" fmla="*/ 696093 h 1160647"/>
              <a:gd name="connsiteX712" fmla="*/ 2153942 w 6248967"/>
              <a:gd name="connsiteY712" fmla="*/ 694201 h 1160647"/>
              <a:gd name="connsiteX713" fmla="*/ 2164582 w 6248967"/>
              <a:gd name="connsiteY713" fmla="*/ 680960 h 1160647"/>
              <a:gd name="connsiteX714" fmla="*/ 2192956 w 6248967"/>
              <a:gd name="connsiteY714" fmla="*/ 680960 h 1160647"/>
              <a:gd name="connsiteX715" fmla="*/ 2192956 w 6248967"/>
              <a:gd name="connsiteY715" fmla="*/ 767431 h 1160647"/>
              <a:gd name="connsiteX716" fmla="*/ 2193716 w 6248967"/>
              <a:gd name="connsiteY716" fmla="*/ 767431 h 1160647"/>
              <a:gd name="connsiteX717" fmla="*/ 2199036 w 6248967"/>
              <a:gd name="connsiteY717" fmla="*/ 767431 h 1160647"/>
              <a:gd name="connsiteX718" fmla="*/ 2199796 w 6248967"/>
              <a:gd name="connsiteY718" fmla="*/ 766080 h 1160647"/>
              <a:gd name="connsiteX719" fmla="*/ 2205116 w 6248967"/>
              <a:gd name="connsiteY719" fmla="*/ 756622 h 1160647"/>
              <a:gd name="connsiteX720" fmla="*/ 2205116 w 6248967"/>
              <a:gd name="connsiteY720" fmla="*/ 758514 h 1160647"/>
              <a:gd name="connsiteX721" fmla="*/ 2205116 w 6248967"/>
              <a:gd name="connsiteY721" fmla="*/ 771755 h 1160647"/>
              <a:gd name="connsiteX722" fmla="*/ 2209169 w 6248967"/>
              <a:gd name="connsiteY722" fmla="*/ 726358 h 1160647"/>
              <a:gd name="connsiteX723" fmla="*/ 2209929 w 6248967"/>
              <a:gd name="connsiteY723" fmla="*/ 726358 h 1160647"/>
              <a:gd name="connsiteX724" fmla="*/ 2215249 w 6248967"/>
              <a:gd name="connsiteY724" fmla="*/ 726358 h 1160647"/>
              <a:gd name="connsiteX725" fmla="*/ 2215249 w 6248967"/>
              <a:gd name="connsiteY725" fmla="*/ 661504 h 1160647"/>
              <a:gd name="connsiteX726" fmla="*/ 2216263 w 6248967"/>
              <a:gd name="connsiteY726" fmla="*/ 661504 h 1160647"/>
              <a:gd name="connsiteX727" fmla="*/ 2223356 w 6248967"/>
              <a:gd name="connsiteY727" fmla="*/ 661504 h 1160647"/>
              <a:gd name="connsiteX728" fmla="*/ 2235516 w 6248967"/>
              <a:gd name="connsiteY728" fmla="*/ 618269 h 1160647"/>
              <a:gd name="connsiteX729" fmla="*/ 2236783 w 6248967"/>
              <a:gd name="connsiteY729" fmla="*/ 618269 h 1160647"/>
              <a:gd name="connsiteX730" fmla="*/ 2245650 w 6248967"/>
              <a:gd name="connsiteY730" fmla="*/ 618269 h 1160647"/>
              <a:gd name="connsiteX731" fmla="*/ 2255783 w 6248967"/>
              <a:gd name="connsiteY731" fmla="*/ 661504 h 1160647"/>
              <a:gd name="connsiteX732" fmla="*/ 2256796 w 6248967"/>
              <a:gd name="connsiteY732" fmla="*/ 661504 h 1160647"/>
              <a:gd name="connsiteX733" fmla="*/ 2263890 w 6248967"/>
              <a:gd name="connsiteY733" fmla="*/ 661504 h 1160647"/>
              <a:gd name="connsiteX734" fmla="*/ 2263890 w 6248967"/>
              <a:gd name="connsiteY734" fmla="*/ 700416 h 1160647"/>
              <a:gd name="connsiteX735" fmla="*/ 2265663 w 6248967"/>
              <a:gd name="connsiteY735" fmla="*/ 700416 h 1160647"/>
              <a:gd name="connsiteX736" fmla="*/ 2278077 w 6248967"/>
              <a:gd name="connsiteY736" fmla="*/ 700416 h 1160647"/>
              <a:gd name="connsiteX737" fmla="*/ 2278077 w 6248967"/>
              <a:gd name="connsiteY737" fmla="*/ 702578 h 1160647"/>
              <a:gd name="connsiteX738" fmla="*/ 2278077 w 6248967"/>
              <a:gd name="connsiteY738" fmla="*/ 717710 h 1160647"/>
              <a:gd name="connsiteX739" fmla="*/ 2282130 w 6248967"/>
              <a:gd name="connsiteY739" fmla="*/ 715549 h 1160647"/>
              <a:gd name="connsiteX740" fmla="*/ 2282130 w 6248967"/>
              <a:gd name="connsiteY740" fmla="*/ 700416 h 1160647"/>
              <a:gd name="connsiteX741" fmla="*/ 2283650 w 6248967"/>
              <a:gd name="connsiteY741" fmla="*/ 700416 h 1160647"/>
              <a:gd name="connsiteX742" fmla="*/ 2294290 w 6248967"/>
              <a:gd name="connsiteY742" fmla="*/ 700416 h 1160647"/>
              <a:gd name="connsiteX743" fmla="*/ 2294290 w 6248967"/>
              <a:gd name="connsiteY743" fmla="*/ 702037 h 1160647"/>
              <a:gd name="connsiteX744" fmla="*/ 2294290 w 6248967"/>
              <a:gd name="connsiteY744" fmla="*/ 713387 h 1160647"/>
              <a:gd name="connsiteX745" fmla="*/ 2324691 w 6248967"/>
              <a:gd name="connsiteY745" fmla="*/ 713387 h 1160647"/>
              <a:gd name="connsiteX746" fmla="*/ 2324691 w 6248967"/>
              <a:gd name="connsiteY746" fmla="*/ 676637 h 1160647"/>
              <a:gd name="connsiteX747" fmla="*/ 2325957 w 6248967"/>
              <a:gd name="connsiteY747" fmla="*/ 676637 h 1160647"/>
              <a:gd name="connsiteX748" fmla="*/ 2334824 w 6248967"/>
              <a:gd name="connsiteY748" fmla="*/ 676637 h 1160647"/>
              <a:gd name="connsiteX749" fmla="*/ 2334824 w 6248967"/>
              <a:gd name="connsiteY749" fmla="*/ 698254 h 1160647"/>
              <a:gd name="connsiteX750" fmla="*/ 2336851 w 6248967"/>
              <a:gd name="connsiteY750" fmla="*/ 665828 h 1160647"/>
              <a:gd name="connsiteX751" fmla="*/ 2359144 w 6248967"/>
              <a:gd name="connsiteY751" fmla="*/ 665828 h 1160647"/>
              <a:gd name="connsiteX752" fmla="*/ 2359144 w 6248967"/>
              <a:gd name="connsiteY752" fmla="*/ 664206 h 1160647"/>
              <a:gd name="connsiteX753" fmla="*/ 2359144 w 6248967"/>
              <a:gd name="connsiteY753" fmla="*/ 652857 h 1160647"/>
              <a:gd name="connsiteX754" fmla="*/ 2359904 w 6248967"/>
              <a:gd name="connsiteY754" fmla="*/ 652857 h 1160647"/>
              <a:gd name="connsiteX755" fmla="*/ 2365224 w 6248967"/>
              <a:gd name="connsiteY755" fmla="*/ 652857 h 1160647"/>
              <a:gd name="connsiteX756" fmla="*/ 2365224 w 6248967"/>
              <a:gd name="connsiteY756" fmla="*/ 650966 h 1160647"/>
              <a:gd name="connsiteX757" fmla="*/ 2365224 w 6248967"/>
              <a:gd name="connsiteY757" fmla="*/ 637725 h 1160647"/>
              <a:gd name="connsiteX758" fmla="*/ 2369278 w 6248967"/>
              <a:gd name="connsiteY758" fmla="*/ 644210 h 1160647"/>
              <a:gd name="connsiteX759" fmla="*/ 2371558 w 6248967"/>
              <a:gd name="connsiteY759" fmla="*/ 644210 h 1160647"/>
              <a:gd name="connsiteX760" fmla="*/ 2387518 w 6248967"/>
              <a:gd name="connsiteY760" fmla="*/ 644210 h 1160647"/>
              <a:gd name="connsiteX761" fmla="*/ 2387518 w 6248967"/>
              <a:gd name="connsiteY761" fmla="*/ 643399 h 1160647"/>
              <a:gd name="connsiteX762" fmla="*/ 2387518 w 6248967"/>
              <a:gd name="connsiteY762" fmla="*/ 637725 h 1160647"/>
              <a:gd name="connsiteX763" fmla="*/ 2388278 w 6248967"/>
              <a:gd name="connsiteY763" fmla="*/ 637725 h 1160647"/>
              <a:gd name="connsiteX764" fmla="*/ 2393598 w 6248967"/>
              <a:gd name="connsiteY764" fmla="*/ 637725 h 1160647"/>
              <a:gd name="connsiteX765" fmla="*/ 2393598 w 6248967"/>
              <a:gd name="connsiteY765" fmla="*/ 639076 h 1160647"/>
              <a:gd name="connsiteX766" fmla="*/ 2393598 w 6248967"/>
              <a:gd name="connsiteY766" fmla="*/ 648534 h 1160647"/>
              <a:gd name="connsiteX767" fmla="*/ 2432105 w 6248967"/>
              <a:gd name="connsiteY767" fmla="*/ 648534 h 1160647"/>
              <a:gd name="connsiteX768" fmla="*/ 2432105 w 6248967"/>
              <a:gd name="connsiteY768" fmla="*/ 786887 h 1160647"/>
              <a:gd name="connsiteX769" fmla="*/ 2433625 w 6248967"/>
              <a:gd name="connsiteY769" fmla="*/ 786887 h 1160647"/>
              <a:gd name="connsiteX770" fmla="*/ 2444265 w 6248967"/>
              <a:gd name="connsiteY770" fmla="*/ 786887 h 1160647"/>
              <a:gd name="connsiteX771" fmla="*/ 2444265 w 6248967"/>
              <a:gd name="connsiteY771" fmla="*/ 773917 h 1160647"/>
              <a:gd name="connsiteX772" fmla="*/ 2448319 w 6248967"/>
              <a:gd name="connsiteY772" fmla="*/ 773917 h 1160647"/>
              <a:gd name="connsiteX773" fmla="*/ 2448319 w 6248967"/>
              <a:gd name="connsiteY773" fmla="*/ 786887 h 1160647"/>
              <a:gd name="connsiteX774" fmla="*/ 2478719 w 6248967"/>
              <a:gd name="connsiteY774" fmla="*/ 786887 h 1160647"/>
              <a:gd name="connsiteX775" fmla="*/ 2478719 w 6248967"/>
              <a:gd name="connsiteY775" fmla="*/ 756622 h 1160647"/>
              <a:gd name="connsiteX776" fmla="*/ 2490879 w 6248967"/>
              <a:gd name="connsiteY776" fmla="*/ 756622 h 1160647"/>
              <a:gd name="connsiteX777" fmla="*/ 2503039 w 6248967"/>
              <a:gd name="connsiteY777" fmla="*/ 754461 h 1160647"/>
              <a:gd name="connsiteX778" fmla="*/ 2507093 w 6248967"/>
              <a:gd name="connsiteY778" fmla="*/ 756622 h 1160647"/>
              <a:gd name="connsiteX779" fmla="*/ 2517226 w 6248967"/>
              <a:gd name="connsiteY779" fmla="*/ 756622 h 1160647"/>
              <a:gd name="connsiteX780" fmla="*/ 2517226 w 6248967"/>
              <a:gd name="connsiteY780" fmla="*/ 786887 h 1160647"/>
              <a:gd name="connsiteX781" fmla="*/ 2525333 w 6248967"/>
              <a:gd name="connsiteY781" fmla="*/ 786887 h 1160647"/>
              <a:gd name="connsiteX782" fmla="*/ 2525333 w 6248967"/>
              <a:gd name="connsiteY782" fmla="*/ 804182 h 1160647"/>
              <a:gd name="connsiteX783" fmla="*/ 2534669 w 6248967"/>
              <a:gd name="connsiteY783" fmla="*/ 805087 h 1160647"/>
              <a:gd name="connsiteX784" fmla="*/ 2547627 w 6248967"/>
              <a:gd name="connsiteY784" fmla="*/ 805087 h 1160647"/>
              <a:gd name="connsiteX785" fmla="*/ 2547627 w 6248967"/>
              <a:gd name="connsiteY785" fmla="*/ 789049 h 1160647"/>
              <a:gd name="connsiteX786" fmla="*/ 2615583 w 6248967"/>
              <a:gd name="connsiteY786" fmla="*/ 789049 h 1160647"/>
              <a:gd name="connsiteX787" fmla="*/ 2615583 w 6248967"/>
              <a:gd name="connsiteY787" fmla="*/ 703796 h 1160647"/>
              <a:gd name="connsiteX788" fmla="*/ 2687591 w 6248967"/>
              <a:gd name="connsiteY788" fmla="*/ 703796 h 1160647"/>
              <a:gd name="connsiteX789" fmla="*/ 2687591 w 6248967"/>
              <a:gd name="connsiteY789" fmla="*/ 782564 h 1160647"/>
              <a:gd name="connsiteX790" fmla="*/ 2689495 w 6248967"/>
              <a:gd name="connsiteY790" fmla="*/ 782564 h 1160647"/>
              <a:gd name="connsiteX791" fmla="*/ 2690737 w 6248967"/>
              <a:gd name="connsiteY791" fmla="*/ 805087 h 1160647"/>
              <a:gd name="connsiteX792" fmla="*/ 2700413 w 6248967"/>
              <a:gd name="connsiteY792" fmla="*/ 805087 h 1160647"/>
              <a:gd name="connsiteX793" fmla="*/ 2701655 w 6248967"/>
              <a:gd name="connsiteY793" fmla="*/ 782564 h 1160647"/>
              <a:gd name="connsiteX794" fmla="*/ 2707735 w 6248967"/>
              <a:gd name="connsiteY794" fmla="*/ 782564 h 1160647"/>
              <a:gd name="connsiteX795" fmla="*/ 2708977 w 6248967"/>
              <a:gd name="connsiteY795" fmla="*/ 805087 h 1160647"/>
              <a:gd name="connsiteX796" fmla="*/ 2759599 w 6248967"/>
              <a:gd name="connsiteY796" fmla="*/ 805087 h 1160647"/>
              <a:gd name="connsiteX797" fmla="*/ 2759599 w 6248967"/>
              <a:gd name="connsiteY797" fmla="*/ 642059 h 1160647"/>
              <a:gd name="connsiteX798" fmla="*/ 2956926 w 6248967"/>
              <a:gd name="connsiteY798" fmla="*/ 642059 h 1160647"/>
              <a:gd name="connsiteX799" fmla="*/ 2956926 w 6248967"/>
              <a:gd name="connsiteY799" fmla="*/ 805087 h 1160647"/>
              <a:gd name="connsiteX800" fmla="*/ 2975623 w 6248967"/>
              <a:gd name="connsiteY800" fmla="*/ 805087 h 1160647"/>
              <a:gd name="connsiteX801" fmla="*/ 2975623 w 6248967"/>
              <a:gd name="connsiteY801" fmla="*/ 722394 h 1160647"/>
              <a:gd name="connsiteX802" fmla="*/ 3070743 w 6248967"/>
              <a:gd name="connsiteY802" fmla="*/ 722394 h 1160647"/>
              <a:gd name="connsiteX803" fmla="*/ 3082673 w 6248967"/>
              <a:gd name="connsiteY803" fmla="*/ 404253 h 1160647"/>
              <a:gd name="connsiteX804" fmla="*/ 3070513 w 6248967"/>
              <a:gd name="connsiteY804" fmla="*/ 382635 h 1160647"/>
              <a:gd name="connsiteX805" fmla="*/ 3064433 w 6248967"/>
              <a:gd name="connsiteY805" fmla="*/ 378311 h 1160647"/>
              <a:gd name="connsiteX806" fmla="*/ 3072540 w 6248967"/>
              <a:gd name="connsiteY806" fmla="*/ 354532 h 1160647"/>
              <a:gd name="connsiteX807" fmla="*/ 3072540 w 6248967"/>
              <a:gd name="connsiteY807" fmla="*/ 337238 h 1160647"/>
              <a:gd name="connsiteX808" fmla="*/ 3086727 w 6248967"/>
              <a:gd name="connsiteY808" fmla="*/ 337238 h 1160647"/>
              <a:gd name="connsiteX809" fmla="*/ 3086727 w 6248967"/>
              <a:gd name="connsiteY809" fmla="*/ 315620 h 1160647"/>
              <a:gd name="connsiteX810" fmla="*/ 3088753 w 6248967"/>
              <a:gd name="connsiteY810" fmla="*/ 311296 h 1160647"/>
              <a:gd name="connsiteX811" fmla="*/ 3088753 w 6248967"/>
              <a:gd name="connsiteY811" fmla="*/ 233472 h 1160647"/>
              <a:gd name="connsiteX812" fmla="*/ 3086727 w 6248967"/>
              <a:gd name="connsiteY812" fmla="*/ 226987 h 1160647"/>
              <a:gd name="connsiteX813" fmla="*/ 3092807 w 6248967"/>
              <a:gd name="connsiteY813" fmla="*/ 220501 h 1160647"/>
              <a:gd name="connsiteX814" fmla="*/ 3092807 w 6248967"/>
              <a:gd name="connsiteY814" fmla="*/ 162133 h 1160647"/>
              <a:gd name="connsiteX815" fmla="*/ 3094833 w 6248967"/>
              <a:gd name="connsiteY815" fmla="*/ 157810 h 1160647"/>
              <a:gd name="connsiteX816" fmla="*/ 3094833 w 6248967"/>
              <a:gd name="connsiteY816" fmla="*/ 101604 h 1160647"/>
              <a:gd name="connsiteX817" fmla="*/ 3096860 w 6248967"/>
              <a:gd name="connsiteY817" fmla="*/ 82148 h 1160647"/>
              <a:gd name="connsiteX818" fmla="*/ 3100914 w 6248967"/>
              <a:gd name="connsiteY818" fmla="*/ 99442 h 1160647"/>
              <a:gd name="connsiteX819" fmla="*/ 3102940 w 6248967"/>
              <a:gd name="connsiteY819" fmla="*/ 157810 h 1160647"/>
              <a:gd name="connsiteX820" fmla="*/ 3104967 w 6248967"/>
              <a:gd name="connsiteY820" fmla="*/ 220501 h 1160647"/>
              <a:gd name="connsiteX821" fmla="*/ 3111047 w 6248967"/>
              <a:gd name="connsiteY821" fmla="*/ 226987 h 1160647"/>
              <a:gd name="connsiteX822" fmla="*/ 3109020 w 6248967"/>
              <a:gd name="connsiteY822" fmla="*/ 233472 h 1160647"/>
              <a:gd name="connsiteX823" fmla="*/ 3109020 w 6248967"/>
              <a:gd name="connsiteY823" fmla="*/ 311296 h 1160647"/>
              <a:gd name="connsiteX824" fmla="*/ 3111047 w 6248967"/>
              <a:gd name="connsiteY824" fmla="*/ 315620 h 1160647"/>
              <a:gd name="connsiteX825" fmla="*/ 3111047 w 6248967"/>
              <a:gd name="connsiteY825" fmla="*/ 337238 h 1160647"/>
              <a:gd name="connsiteX826" fmla="*/ 3125234 w 6248967"/>
              <a:gd name="connsiteY826" fmla="*/ 337238 h 1160647"/>
              <a:gd name="connsiteX827" fmla="*/ 3125234 w 6248967"/>
              <a:gd name="connsiteY827" fmla="*/ 354532 h 1160647"/>
              <a:gd name="connsiteX828" fmla="*/ 3133341 w 6248967"/>
              <a:gd name="connsiteY828" fmla="*/ 378311 h 1160647"/>
              <a:gd name="connsiteX829" fmla="*/ 3127261 w 6248967"/>
              <a:gd name="connsiteY829" fmla="*/ 382635 h 1160647"/>
              <a:gd name="connsiteX830" fmla="*/ 3115100 w 6248967"/>
              <a:gd name="connsiteY830" fmla="*/ 404253 h 1160647"/>
              <a:gd name="connsiteX831" fmla="*/ 3123207 w 6248967"/>
              <a:gd name="connsiteY831" fmla="*/ 657181 h 1160647"/>
              <a:gd name="connsiteX832" fmla="*/ 3188061 w 6248967"/>
              <a:gd name="connsiteY832" fmla="*/ 657181 h 1160647"/>
              <a:gd name="connsiteX833" fmla="*/ 3188061 w 6248967"/>
              <a:gd name="connsiteY833" fmla="*/ 732843 h 1160647"/>
              <a:gd name="connsiteX834" fmla="*/ 3196168 w 6248967"/>
              <a:gd name="connsiteY834" fmla="*/ 732843 h 1160647"/>
              <a:gd name="connsiteX835" fmla="*/ 3198195 w 6248967"/>
              <a:gd name="connsiteY835" fmla="*/ 726358 h 1160647"/>
              <a:gd name="connsiteX836" fmla="*/ 3204275 w 6248967"/>
              <a:gd name="connsiteY836" fmla="*/ 726358 h 1160647"/>
              <a:gd name="connsiteX837" fmla="*/ 3206302 w 6248967"/>
              <a:gd name="connsiteY837" fmla="*/ 735005 h 1160647"/>
              <a:gd name="connsiteX838" fmla="*/ 3218462 w 6248967"/>
              <a:gd name="connsiteY838" fmla="*/ 735005 h 1160647"/>
              <a:gd name="connsiteX839" fmla="*/ 3218462 w 6248967"/>
              <a:gd name="connsiteY839" fmla="*/ 728519 h 1160647"/>
              <a:gd name="connsiteX840" fmla="*/ 3240755 w 6248967"/>
              <a:gd name="connsiteY840" fmla="*/ 728519 h 1160647"/>
              <a:gd name="connsiteX841" fmla="*/ 3240755 w 6248967"/>
              <a:gd name="connsiteY841" fmla="*/ 735005 h 1160647"/>
              <a:gd name="connsiteX842" fmla="*/ 3261022 w 6248967"/>
              <a:gd name="connsiteY842" fmla="*/ 735005 h 1160647"/>
              <a:gd name="connsiteX843" fmla="*/ 3261022 w 6248967"/>
              <a:gd name="connsiteY843" fmla="*/ 780402 h 1160647"/>
              <a:gd name="connsiteX844" fmla="*/ 3275209 w 6248967"/>
              <a:gd name="connsiteY844" fmla="*/ 780402 h 1160647"/>
              <a:gd name="connsiteX845" fmla="*/ 3275209 w 6248967"/>
              <a:gd name="connsiteY845" fmla="*/ 767431 h 1160647"/>
              <a:gd name="connsiteX846" fmla="*/ 3291423 w 6248967"/>
              <a:gd name="connsiteY846" fmla="*/ 767431 h 1160647"/>
              <a:gd name="connsiteX847" fmla="*/ 3291423 w 6248967"/>
              <a:gd name="connsiteY847" fmla="*/ 588004 h 1160647"/>
              <a:gd name="connsiteX848" fmla="*/ 3297503 w 6248967"/>
              <a:gd name="connsiteY848" fmla="*/ 581518 h 1160647"/>
              <a:gd name="connsiteX849" fmla="*/ 3370464 w 6248967"/>
              <a:gd name="connsiteY849" fmla="*/ 581518 h 1160647"/>
              <a:gd name="connsiteX850" fmla="*/ 3370464 w 6248967"/>
              <a:gd name="connsiteY850" fmla="*/ 590166 h 1160647"/>
              <a:gd name="connsiteX851" fmla="*/ 3380597 w 6248967"/>
              <a:gd name="connsiteY851" fmla="*/ 590166 h 1160647"/>
              <a:gd name="connsiteX852" fmla="*/ 3380597 w 6248967"/>
              <a:gd name="connsiteY852" fmla="*/ 704740 h 1160647"/>
              <a:gd name="connsiteX853" fmla="*/ 3402891 w 6248967"/>
              <a:gd name="connsiteY853" fmla="*/ 704740 h 1160647"/>
              <a:gd name="connsiteX854" fmla="*/ 3402891 w 6248967"/>
              <a:gd name="connsiteY854" fmla="*/ 637725 h 1160647"/>
              <a:gd name="connsiteX855" fmla="*/ 3429238 w 6248967"/>
              <a:gd name="connsiteY855" fmla="*/ 637725 h 1160647"/>
              <a:gd name="connsiteX856" fmla="*/ 3433291 w 6248967"/>
              <a:gd name="connsiteY856" fmla="*/ 633401 h 1160647"/>
              <a:gd name="connsiteX857" fmla="*/ 3441398 w 6248967"/>
              <a:gd name="connsiteY857" fmla="*/ 633401 h 1160647"/>
              <a:gd name="connsiteX858" fmla="*/ 3445451 w 6248967"/>
              <a:gd name="connsiteY858" fmla="*/ 637725 h 1160647"/>
              <a:gd name="connsiteX859" fmla="*/ 3467745 w 6248967"/>
              <a:gd name="connsiteY859" fmla="*/ 637725 h 1160647"/>
              <a:gd name="connsiteX860" fmla="*/ 3467745 w 6248967"/>
              <a:gd name="connsiteY860" fmla="*/ 520989 h 1160647"/>
              <a:gd name="connsiteX861" fmla="*/ 3524492 w 6248967"/>
              <a:gd name="connsiteY861" fmla="*/ 510180 h 1160647"/>
              <a:gd name="connsiteX862" fmla="*/ 3524492 w 6248967"/>
              <a:gd name="connsiteY862" fmla="*/ 511261 h 1160647"/>
              <a:gd name="connsiteX863" fmla="*/ 3524492 w 6248967"/>
              <a:gd name="connsiteY863" fmla="*/ 518827 h 1160647"/>
              <a:gd name="connsiteX864" fmla="*/ 3550839 w 6248967"/>
              <a:gd name="connsiteY864" fmla="*/ 518827 h 1160647"/>
              <a:gd name="connsiteX865" fmla="*/ 3550839 w 6248967"/>
              <a:gd name="connsiteY865" fmla="*/ 773917 h 1160647"/>
              <a:gd name="connsiteX866" fmla="*/ 3573133 w 6248967"/>
              <a:gd name="connsiteY866" fmla="*/ 773917 h 1160647"/>
              <a:gd name="connsiteX867" fmla="*/ 3573133 w 6248967"/>
              <a:gd name="connsiteY867" fmla="*/ 769593 h 1160647"/>
              <a:gd name="connsiteX868" fmla="*/ 3585293 w 6248967"/>
              <a:gd name="connsiteY868" fmla="*/ 769593 h 1160647"/>
              <a:gd name="connsiteX869" fmla="*/ 3585293 w 6248967"/>
              <a:gd name="connsiteY869" fmla="*/ 773917 h 1160647"/>
              <a:gd name="connsiteX870" fmla="*/ 3609613 w 6248967"/>
              <a:gd name="connsiteY870" fmla="*/ 773917 h 1160647"/>
              <a:gd name="connsiteX871" fmla="*/ 3609613 w 6248967"/>
              <a:gd name="connsiteY871" fmla="*/ 760946 h 1160647"/>
              <a:gd name="connsiteX872" fmla="*/ 3637987 w 6248967"/>
              <a:gd name="connsiteY872" fmla="*/ 760946 h 1160647"/>
              <a:gd name="connsiteX873" fmla="*/ 3650147 w 6248967"/>
              <a:gd name="connsiteY873" fmla="*/ 756622 h 1160647"/>
              <a:gd name="connsiteX874" fmla="*/ 3670414 w 6248967"/>
              <a:gd name="connsiteY874" fmla="*/ 760946 h 1160647"/>
              <a:gd name="connsiteX875" fmla="*/ 3670414 w 6248967"/>
              <a:gd name="connsiteY875" fmla="*/ 743652 h 1160647"/>
              <a:gd name="connsiteX876" fmla="*/ 3678521 w 6248967"/>
              <a:gd name="connsiteY876" fmla="*/ 743652 h 1160647"/>
              <a:gd name="connsiteX877" fmla="*/ 3678521 w 6248967"/>
              <a:gd name="connsiteY877" fmla="*/ 730681 h 1160647"/>
              <a:gd name="connsiteX878" fmla="*/ 3735268 w 6248967"/>
              <a:gd name="connsiteY878" fmla="*/ 730681 h 1160647"/>
              <a:gd name="connsiteX879" fmla="*/ 3735268 w 6248967"/>
              <a:gd name="connsiteY879" fmla="*/ 700416 h 1160647"/>
              <a:gd name="connsiteX880" fmla="*/ 3753508 w 6248967"/>
              <a:gd name="connsiteY880" fmla="*/ 700416 h 1160647"/>
              <a:gd name="connsiteX881" fmla="*/ 3753508 w 6248967"/>
              <a:gd name="connsiteY881" fmla="*/ 693931 h 1160647"/>
              <a:gd name="connsiteX882" fmla="*/ 3765668 w 6248967"/>
              <a:gd name="connsiteY882" fmla="*/ 693931 h 1160647"/>
              <a:gd name="connsiteX883" fmla="*/ 3765668 w 6248967"/>
              <a:gd name="connsiteY883" fmla="*/ 700416 h 1160647"/>
              <a:gd name="connsiteX884" fmla="*/ 3781882 w 6248967"/>
              <a:gd name="connsiteY884" fmla="*/ 700416 h 1160647"/>
              <a:gd name="connsiteX885" fmla="*/ 3781882 w 6248967"/>
              <a:gd name="connsiteY885" fmla="*/ 750137 h 1160647"/>
              <a:gd name="connsiteX886" fmla="*/ 3814309 w 6248967"/>
              <a:gd name="connsiteY886" fmla="*/ 750137 h 1160647"/>
              <a:gd name="connsiteX887" fmla="*/ 3814309 w 6248967"/>
              <a:gd name="connsiteY887" fmla="*/ 724196 h 1160647"/>
              <a:gd name="connsiteX888" fmla="*/ 3852816 w 6248967"/>
              <a:gd name="connsiteY888" fmla="*/ 724196 h 1160647"/>
              <a:gd name="connsiteX889" fmla="*/ 3852816 w 6248967"/>
              <a:gd name="connsiteY889" fmla="*/ 693931 h 1160647"/>
              <a:gd name="connsiteX890" fmla="*/ 3901457 w 6248967"/>
              <a:gd name="connsiteY890" fmla="*/ 693931 h 1160647"/>
              <a:gd name="connsiteX891" fmla="*/ 3901457 w 6248967"/>
              <a:gd name="connsiteY891" fmla="*/ 805087 h 1160647"/>
              <a:gd name="connsiteX892" fmla="*/ 3901457 w 6248967"/>
              <a:gd name="connsiteY892" fmla="*/ 818866 h 1160647"/>
              <a:gd name="connsiteX893" fmla="*/ 3967332 w 6248967"/>
              <a:gd name="connsiteY893" fmla="*/ 818866 h 1160647"/>
              <a:gd name="connsiteX894" fmla="*/ 3967332 w 6248967"/>
              <a:gd name="connsiteY894" fmla="*/ 924638 h 1160647"/>
              <a:gd name="connsiteX895" fmla="*/ 3967332 w 6248967"/>
              <a:gd name="connsiteY895" fmla="*/ 1030409 h 1160647"/>
              <a:gd name="connsiteX896" fmla="*/ 3967332 w 6248967"/>
              <a:gd name="connsiteY896" fmla="*/ 1160647 h 1160647"/>
              <a:gd name="connsiteX897" fmla="*/ 3901457 w 6248967"/>
              <a:gd name="connsiteY897" fmla="*/ 1160647 h 1160647"/>
              <a:gd name="connsiteX898" fmla="*/ 3730337 w 6248967"/>
              <a:gd name="connsiteY898" fmla="*/ 1160647 h 1160647"/>
              <a:gd name="connsiteX899" fmla="*/ 1373612 w 6248967"/>
              <a:gd name="connsiteY899" fmla="*/ 1160647 h 1160647"/>
              <a:gd name="connsiteX900" fmla="*/ 1200143 w 6248967"/>
              <a:gd name="connsiteY900" fmla="*/ 1160647 h 1160647"/>
              <a:gd name="connsiteX901" fmla="*/ 1088349 w 6248967"/>
              <a:gd name="connsiteY901" fmla="*/ 1160647 h 1160647"/>
              <a:gd name="connsiteX902" fmla="*/ 1036189 w 6248967"/>
              <a:gd name="connsiteY902" fmla="*/ 1160647 h 1160647"/>
              <a:gd name="connsiteX903" fmla="*/ 0 w 6248967"/>
              <a:gd name="connsiteY903" fmla="*/ 1160647 h 1160647"/>
              <a:gd name="connsiteX904" fmla="*/ 45065 w 6248967"/>
              <a:gd name="connsiteY904" fmla="*/ 1082592 h 1160647"/>
              <a:gd name="connsiteX905" fmla="*/ 85243 w 6248967"/>
              <a:gd name="connsiteY905" fmla="*/ 1079284 h 1160647"/>
              <a:gd name="connsiteX906" fmla="*/ 85243 w 6248967"/>
              <a:gd name="connsiteY906" fmla="*/ 1046739 h 1160647"/>
              <a:gd name="connsiteX907" fmla="*/ 129823 w 6248967"/>
              <a:gd name="connsiteY907" fmla="*/ 1046739 h 1160647"/>
              <a:gd name="connsiteX908" fmla="*/ 129823 w 6248967"/>
              <a:gd name="connsiteY908" fmla="*/ 1028142 h 1160647"/>
              <a:gd name="connsiteX909" fmla="*/ 223442 w 6248967"/>
              <a:gd name="connsiteY909" fmla="*/ 1028142 h 1160647"/>
              <a:gd name="connsiteX910" fmla="*/ 223442 w 6248967"/>
              <a:gd name="connsiteY910" fmla="*/ 1039765 h 1160647"/>
              <a:gd name="connsiteX911" fmla="*/ 283625 w 6248967"/>
              <a:gd name="connsiteY911" fmla="*/ 1039765 h 1160647"/>
              <a:gd name="connsiteX912" fmla="*/ 283625 w 6248967"/>
              <a:gd name="connsiteY912" fmla="*/ 1046739 h 1160647"/>
              <a:gd name="connsiteX913" fmla="*/ 301457 w 6248967"/>
              <a:gd name="connsiteY913" fmla="*/ 1046739 h 1160647"/>
              <a:gd name="connsiteX914" fmla="*/ 301457 w 6248967"/>
              <a:gd name="connsiteY914" fmla="*/ 1053713 h 1160647"/>
              <a:gd name="connsiteX915" fmla="*/ 317060 w 6248967"/>
              <a:gd name="connsiteY915" fmla="*/ 1053713 h 1160647"/>
              <a:gd name="connsiteX916" fmla="*/ 317060 w 6248967"/>
              <a:gd name="connsiteY916" fmla="*/ 949104 h 1160647"/>
              <a:gd name="connsiteX917" fmla="*/ 363870 w 6248967"/>
              <a:gd name="connsiteY917" fmla="*/ 935156 h 1160647"/>
              <a:gd name="connsiteX918" fmla="*/ 450801 w 6248967"/>
              <a:gd name="connsiteY918" fmla="*/ 935156 h 1160647"/>
              <a:gd name="connsiteX919" fmla="*/ 450801 w 6248967"/>
              <a:gd name="connsiteY919" fmla="*/ 767782 h 1160647"/>
              <a:gd name="connsiteX920" fmla="*/ 475320 w 6248967"/>
              <a:gd name="connsiteY920" fmla="*/ 756158 h 1160647"/>
              <a:gd name="connsiteX921" fmla="*/ 582313 w 6248967"/>
              <a:gd name="connsiteY921" fmla="*/ 737561 h 1160647"/>
              <a:gd name="connsiteX922" fmla="*/ 620206 w 6248967"/>
              <a:gd name="connsiteY922" fmla="*/ 749184 h 1160647"/>
              <a:gd name="connsiteX923" fmla="*/ 626893 w 6248967"/>
              <a:gd name="connsiteY923" fmla="*/ 756158 h 1160647"/>
              <a:gd name="connsiteX924" fmla="*/ 626893 w 6248967"/>
              <a:gd name="connsiteY924" fmla="*/ 1067661 h 1160647"/>
              <a:gd name="connsiteX925" fmla="*/ 642496 w 6248967"/>
              <a:gd name="connsiteY925" fmla="*/ 1067661 h 1160647"/>
              <a:gd name="connsiteX926" fmla="*/ 642496 w 6248967"/>
              <a:gd name="connsiteY926" fmla="*/ 942130 h 1160647"/>
              <a:gd name="connsiteX927" fmla="*/ 655870 w 6248967"/>
              <a:gd name="connsiteY927" fmla="*/ 942130 h 1160647"/>
              <a:gd name="connsiteX928" fmla="*/ 655870 w 6248967"/>
              <a:gd name="connsiteY928" fmla="*/ 930507 h 1160647"/>
              <a:gd name="connsiteX929" fmla="*/ 669244 w 6248967"/>
              <a:gd name="connsiteY929" fmla="*/ 923533 h 1160647"/>
              <a:gd name="connsiteX930" fmla="*/ 680389 w 6248967"/>
              <a:gd name="connsiteY930" fmla="*/ 923533 h 1160647"/>
              <a:gd name="connsiteX931" fmla="*/ 680389 w 6248967"/>
              <a:gd name="connsiteY931" fmla="*/ 911910 h 1160647"/>
              <a:gd name="connsiteX932" fmla="*/ 689305 w 6248967"/>
              <a:gd name="connsiteY932" fmla="*/ 904936 h 1160647"/>
              <a:gd name="connsiteX933" fmla="*/ 711596 w 6248967"/>
              <a:gd name="connsiteY933" fmla="*/ 904936 h 1160647"/>
              <a:gd name="connsiteX934" fmla="*/ 711596 w 6248967"/>
              <a:gd name="connsiteY934" fmla="*/ 942130 h 1160647"/>
              <a:gd name="connsiteX935" fmla="*/ 758405 w 6248967"/>
              <a:gd name="connsiteY935" fmla="*/ 942130 h 1160647"/>
              <a:gd name="connsiteX936" fmla="*/ 758405 w 6248967"/>
              <a:gd name="connsiteY936" fmla="*/ 1072311 h 1160647"/>
              <a:gd name="connsiteX937" fmla="*/ 776237 w 6248967"/>
              <a:gd name="connsiteY937" fmla="*/ 1072311 h 1160647"/>
              <a:gd name="connsiteX938" fmla="*/ 794069 w 6248967"/>
              <a:gd name="connsiteY938" fmla="*/ 1065337 h 1160647"/>
              <a:gd name="connsiteX939" fmla="*/ 794069 w 6248967"/>
              <a:gd name="connsiteY939" fmla="*/ 1056038 h 1160647"/>
              <a:gd name="connsiteX940" fmla="*/ 787382 w 6248967"/>
              <a:gd name="connsiteY940" fmla="*/ 1053713 h 1160647"/>
              <a:gd name="connsiteX941" fmla="*/ 787382 w 6248967"/>
              <a:gd name="connsiteY941" fmla="*/ 1046739 h 1160647"/>
              <a:gd name="connsiteX942" fmla="*/ 794069 w 6248967"/>
              <a:gd name="connsiteY942" fmla="*/ 1042090 h 1160647"/>
              <a:gd name="connsiteX943" fmla="*/ 794069 w 6248967"/>
              <a:gd name="connsiteY943" fmla="*/ 990948 h 1160647"/>
              <a:gd name="connsiteX944" fmla="*/ 787382 w 6248967"/>
              <a:gd name="connsiteY944" fmla="*/ 988623 h 1160647"/>
              <a:gd name="connsiteX945" fmla="*/ 787382 w 6248967"/>
              <a:gd name="connsiteY945" fmla="*/ 981649 h 1160647"/>
              <a:gd name="connsiteX946" fmla="*/ 794069 w 6248967"/>
              <a:gd name="connsiteY946" fmla="*/ 977000 h 1160647"/>
              <a:gd name="connsiteX947" fmla="*/ 798527 w 6248967"/>
              <a:gd name="connsiteY947" fmla="*/ 972351 h 1160647"/>
              <a:gd name="connsiteX948" fmla="*/ 798527 w 6248967"/>
              <a:gd name="connsiteY948" fmla="*/ 963052 h 1160647"/>
              <a:gd name="connsiteX949" fmla="*/ 794069 w 6248967"/>
              <a:gd name="connsiteY949" fmla="*/ 963052 h 1160647"/>
              <a:gd name="connsiteX950" fmla="*/ 794069 w 6248967"/>
              <a:gd name="connsiteY950" fmla="*/ 956078 h 1160647"/>
              <a:gd name="connsiteX951" fmla="*/ 800756 w 6248967"/>
              <a:gd name="connsiteY951" fmla="*/ 951429 h 1160647"/>
              <a:gd name="connsiteX952" fmla="*/ 836420 w 6248967"/>
              <a:gd name="connsiteY952" fmla="*/ 886339 h 1160647"/>
              <a:gd name="connsiteX953" fmla="*/ 831962 w 6248967"/>
              <a:gd name="connsiteY953" fmla="*/ 884014 h 1160647"/>
              <a:gd name="connsiteX954" fmla="*/ 831962 w 6248967"/>
              <a:gd name="connsiteY954" fmla="*/ 877040 h 1160647"/>
              <a:gd name="connsiteX955" fmla="*/ 838649 w 6248967"/>
              <a:gd name="connsiteY955" fmla="*/ 874715 h 1160647"/>
              <a:gd name="connsiteX956" fmla="*/ 838649 w 6248967"/>
              <a:gd name="connsiteY956" fmla="*/ 865417 h 1160647"/>
              <a:gd name="connsiteX957" fmla="*/ 843107 w 6248967"/>
              <a:gd name="connsiteY957" fmla="*/ 865417 h 1160647"/>
              <a:gd name="connsiteX958" fmla="*/ 843107 w 6248967"/>
              <a:gd name="connsiteY958" fmla="*/ 844495 h 1160647"/>
              <a:gd name="connsiteX959" fmla="*/ 838649 w 6248967"/>
              <a:gd name="connsiteY959" fmla="*/ 844495 h 1160647"/>
              <a:gd name="connsiteX960" fmla="*/ 838649 w 6248967"/>
              <a:gd name="connsiteY960" fmla="*/ 839846 h 1160647"/>
              <a:gd name="connsiteX961" fmla="*/ 843107 w 6248967"/>
              <a:gd name="connsiteY961" fmla="*/ 837521 h 1160647"/>
              <a:gd name="connsiteX962" fmla="*/ 854252 w 6248967"/>
              <a:gd name="connsiteY962" fmla="*/ 821248 h 1160647"/>
              <a:gd name="connsiteX963" fmla="*/ 856481 w 6248967"/>
              <a:gd name="connsiteY963" fmla="*/ 811950 h 1160647"/>
              <a:gd name="connsiteX964" fmla="*/ 856481 w 6248967"/>
              <a:gd name="connsiteY964" fmla="*/ 786379 h 1160647"/>
              <a:gd name="connsiteX965" fmla="*/ 856760 w 6248967"/>
              <a:gd name="connsiteY965" fmla="*/ 785507 h 1160647"/>
              <a:gd name="connsiteX966" fmla="*/ 858710 w 6248967"/>
              <a:gd name="connsiteY966" fmla="*/ 779405 h 1160647"/>
              <a:gd name="connsiteX967" fmla="*/ 858989 w 6248967"/>
              <a:gd name="connsiteY967" fmla="*/ 780277 h 1160647"/>
              <a:gd name="connsiteX968" fmla="*/ 860939 w 6248967"/>
              <a:gd name="connsiteY968" fmla="*/ 786379 h 1160647"/>
              <a:gd name="connsiteX969" fmla="*/ 863168 w 6248967"/>
              <a:gd name="connsiteY969" fmla="*/ 811950 h 1160647"/>
              <a:gd name="connsiteX970" fmla="*/ 863168 w 6248967"/>
              <a:gd name="connsiteY970" fmla="*/ 818924 h 1160647"/>
              <a:gd name="connsiteX971" fmla="*/ 874314 w 6248967"/>
              <a:gd name="connsiteY971" fmla="*/ 837521 h 1160647"/>
              <a:gd name="connsiteX972" fmla="*/ 878772 w 6248967"/>
              <a:gd name="connsiteY972" fmla="*/ 839846 h 1160647"/>
              <a:gd name="connsiteX973" fmla="*/ 878772 w 6248967"/>
              <a:gd name="connsiteY973" fmla="*/ 844495 h 1160647"/>
              <a:gd name="connsiteX974" fmla="*/ 876543 w 6248967"/>
              <a:gd name="connsiteY974" fmla="*/ 865417 h 1160647"/>
              <a:gd name="connsiteX975" fmla="*/ 881001 w 6248967"/>
              <a:gd name="connsiteY975" fmla="*/ 874715 h 1160647"/>
              <a:gd name="connsiteX976" fmla="*/ 885459 w 6248967"/>
              <a:gd name="connsiteY976" fmla="*/ 877040 h 1160647"/>
              <a:gd name="connsiteX977" fmla="*/ 885459 w 6248967"/>
              <a:gd name="connsiteY977" fmla="*/ 884014 h 1160647"/>
              <a:gd name="connsiteX978" fmla="*/ 881001 w 6248967"/>
              <a:gd name="connsiteY978" fmla="*/ 886339 h 1160647"/>
              <a:gd name="connsiteX979" fmla="*/ 907192 w 6248967"/>
              <a:gd name="connsiteY979" fmla="*/ 913654 h 1160647"/>
              <a:gd name="connsiteX980" fmla="*/ 907615 w 6248967"/>
              <a:gd name="connsiteY980" fmla="*/ 915339 h 1160647"/>
              <a:gd name="connsiteX981" fmla="*/ 953954 w 6248967"/>
              <a:gd name="connsiteY981" fmla="*/ 915339 h 1160647"/>
              <a:gd name="connsiteX982" fmla="*/ 990768 w 6248967"/>
              <a:gd name="connsiteY982" fmla="*/ 907956 h 1160647"/>
              <a:gd name="connsiteX983" fmla="*/ 990768 w 6248967"/>
              <a:gd name="connsiteY983" fmla="*/ 886329 h 1160647"/>
              <a:gd name="connsiteX984" fmla="*/ 942487 w 6248967"/>
              <a:gd name="connsiteY984" fmla="*/ 886329 h 1160647"/>
              <a:gd name="connsiteX985" fmla="*/ 942487 w 6248967"/>
              <a:gd name="connsiteY985" fmla="*/ 724196 h 1160647"/>
              <a:gd name="connsiteX986" fmla="*/ 962754 w 6248967"/>
              <a:gd name="connsiteY986" fmla="*/ 724196 h 1160647"/>
              <a:gd name="connsiteX987" fmla="*/ 963261 w 6248967"/>
              <a:gd name="connsiteY987" fmla="*/ 723115 h 1160647"/>
              <a:gd name="connsiteX988" fmla="*/ 966807 w 6248967"/>
              <a:gd name="connsiteY988" fmla="*/ 715549 h 1160647"/>
              <a:gd name="connsiteX989" fmla="*/ 968581 w 6248967"/>
              <a:gd name="connsiteY989" fmla="*/ 715819 h 1160647"/>
              <a:gd name="connsiteX990" fmla="*/ 980994 w 6248967"/>
              <a:gd name="connsiteY990" fmla="*/ 717710 h 1160647"/>
              <a:gd name="connsiteX991" fmla="*/ 981501 w 6248967"/>
              <a:gd name="connsiteY991" fmla="*/ 719062 h 1160647"/>
              <a:gd name="connsiteX992" fmla="*/ 985047 w 6248967"/>
              <a:gd name="connsiteY992" fmla="*/ 728519 h 1160647"/>
              <a:gd name="connsiteX993" fmla="*/ 1011394 w 6248967"/>
              <a:gd name="connsiteY993" fmla="*/ 730681 h 1160647"/>
              <a:gd name="connsiteX994" fmla="*/ 1011394 w 6248967"/>
              <a:gd name="connsiteY994" fmla="*/ 607460 h 1160647"/>
              <a:gd name="connsiteX995" fmla="*/ 1013421 w 6248967"/>
              <a:gd name="connsiteY995" fmla="*/ 607460 h 1160647"/>
              <a:gd name="connsiteX996" fmla="*/ 1027608 w 6248967"/>
              <a:gd name="connsiteY996" fmla="*/ 607460 h 1160647"/>
              <a:gd name="connsiteX997" fmla="*/ 1027608 w 6248967"/>
              <a:gd name="connsiteY997" fmla="*/ 471268 h 1160647"/>
              <a:gd name="connsiteX998" fmla="*/ 1029381 w 6248967"/>
              <a:gd name="connsiteY998" fmla="*/ 471268 h 1160647"/>
              <a:gd name="connsiteX999" fmla="*/ 1041795 w 6248967"/>
              <a:gd name="connsiteY999" fmla="*/ 471268 h 1160647"/>
              <a:gd name="connsiteX1000" fmla="*/ 1041795 w 6248967"/>
              <a:gd name="connsiteY1000" fmla="*/ 356694 h 1160647"/>
              <a:gd name="connsiteX1001" fmla="*/ 1045848 w 6248967"/>
              <a:gd name="connsiteY1001" fmla="*/ 328590 h 1160647"/>
              <a:gd name="connsiteX1002" fmla="*/ 1047875 w 6248967"/>
              <a:gd name="connsiteY1002" fmla="*/ 328590 h 1160647"/>
              <a:gd name="connsiteX1003" fmla="*/ 1062062 w 6248967"/>
              <a:gd name="connsiteY1003" fmla="*/ 328590 h 1160647"/>
              <a:gd name="connsiteX1004" fmla="*/ 1098542 w 6248967"/>
              <a:gd name="connsiteY1004" fmla="*/ 246443 h 1160647"/>
              <a:gd name="connsiteX1005" fmla="*/ 1102596 w 6248967"/>
              <a:gd name="connsiteY1005" fmla="*/ 0 h 116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Lst>
            <a:rect l="l" t="t" r="r" b="b"/>
            <a:pathLst>
              <a:path w="6248967" h="1160647">
                <a:moveTo>
                  <a:pt x="5466852" y="756158"/>
                </a:moveTo>
                <a:cubicBezTo>
                  <a:pt x="5466852" y="756158"/>
                  <a:pt x="5466852" y="756158"/>
                  <a:pt x="5504746" y="756158"/>
                </a:cubicBezTo>
                <a:cubicBezTo>
                  <a:pt x="5504746" y="756158"/>
                  <a:pt x="5504746" y="756158"/>
                  <a:pt x="5504746" y="757902"/>
                </a:cubicBezTo>
                <a:lnTo>
                  <a:pt x="5504746" y="770106"/>
                </a:lnTo>
                <a:cubicBezTo>
                  <a:pt x="5504746" y="770106"/>
                  <a:pt x="5504746" y="770106"/>
                  <a:pt x="5542639" y="770106"/>
                </a:cubicBezTo>
                <a:cubicBezTo>
                  <a:pt x="5542639" y="770106"/>
                  <a:pt x="5542639" y="770106"/>
                  <a:pt x="5542639" y="860767"/>
                </a:cubicBezTo>
                <a:cubicBezTo>
                  <a:pt x="5542639" y="860767"/>
                  <a:pt x="5542639" y="860767"/>
                  <a:pt x="5544032" y="860767"/>
                </a:cubicBezTo>
                <a:lnTo>
                  <a:pt x="5553784" y="860767"/>
                </a:lnTo>
                <a:cubicBezTo>
                  <a:pt x="5553784" y="860767"/>
                  <a:pt x="5553784" y="860767"/>
                  <a:pt x="5553784" y="993272"/>
                </a:cubicBezTo>
                <a:cubicBezTo>
                  <a:pt x="5553784" y="993272"/>
                  <a:pt x="5553784" y="993272"/>
                  <a:pt x="5556013" y="993272"/>
                </a:cubicBezTo>
                <a:lnTo>
                  <a:pt x="5571616" y="993272"/>
                </a:lnTo>
                <a:cubicBezTo>
                  <a:pt x="5571616" y="993272"/>
                  <a:pt x="5571616" y="993272"/>
                  <a:pt x="5571616" y="907260"/>
                </a:cubicBezTo>
                <a:cubicBezTo>
                  <a:pt x="5571616" y="907260"/>
                  <a:pt x="5571616" y="907260"/>
                  <a:pt x="5572452" y="906679"/>
                </a:cubicBezTo>
                <a:lnTo>
                  <a:pt x="5578303" y="902611"/>
                </a:lnTo>
                <a:cubicBezTo>
                  <a:pt x="5582761" y="902611"/>
                  <a:pt x="5582761" y="902611"/>
                  <a:pt x="5582761" y="903773"/>
                </a:cubicBezTo>
                <a:lnTo>
                  <a:pt x="5582761" y="911910"/>
                </a:lnTo>
                <a:cubicBezTo>
                  <a:pt x="5582761" y="911910"/>
                  <a:pt x="5582761" y="911910"/>
                  <a:pt x="5584990" y="910747"/>
                </a:cubicBezTo>
                <a:lnTo>
                  <a:pt x="5600593" y="902611"/>
                </a:lnTo>
                <a:cubicBezTo>
                  <a:pt x="5600593" y="902611"/>
                  <a:pt x="5600593" y="902611"/>
                  <a:pt x="5602544" y="902611"/>
                </a:cubicBezTo>
                <a:lnTo>
                  <a:pt x="5616196" y="902611"/>
                </a:lnTo>
                <a:cubicBezTo>
                  <a:pt x="5616196" y="902611"/>
                  <a:pt x="5616196" y="902611"/>
                  <a:pt x="5616196" y="1060687"/>
                </a:cubicBezTo>
                <a:cubicBezTo>
                  <a:pt x="5616196" y="1060687"/>
                  <a:pt x="5616196" y="1060687"/>
                  <a:pt x="5647403" y="1065337"/>
                </a:cubicBezTo>
                <a:cubicBezTo>
                  <a:pt x="5647403" y="1063012"/>
                  <a:pt x="5647403" y="1060687"/>
                  <a:pt x="5647403" y="1058363"/>
                </a:cubicBezTo>
                <a:cubicBezTo>
                  <a:pt x="5658548" y="1058363"/>
                  <a:pt x="5669693" y="1058363"/>
                  <a:pt x="5680838" y="1058363"/>
                </a:cubicBezTo>
                <a:cubicBezTo>
                  <a:pt x="5680838" y="1046739"/>
                  <a:pt x="5680838" y="1037441"/>
                  <a:pt x="5680838" y="1028142"/>
                </a:cubicBezTo>
                <a:lnTo>
                  <a:pt x="5689754" y="1028142"/>
                </a:lnTo>
                <a:cubicBezTo>
                  <a:pt x="5689754" y="1014194"/>
                  <a:pt x="5689754" y="1002571"/>
                  <a:pt x="5689754" y="988623"/>
                </a:cubicBezTo>
                <a:cubicBezTo>
                  <a:pt x="5691983" y="988623"/>
                  <a:pt x="5694212" y="988623"/>
                  <a:pt x="5696441" y="988623"/>
                </a:cubicBezTo>
                <a:cubicBezTo>
                  <a:pt x="5696441" y="974675"/>
                  <a:pt x="5696441" y="963052"/>
                  <a:pt x="5696441" y="949104"/>
                </a:cubicBezTo>
                <a:cubicBezTo>
                  <a:pt x="5700899" y="949104"/>
                  <a:pt x="5705357" y="949104"/>
                  <a:pt x="5712044" y="949104"/>
                </a:cubicBezTo>
                <a:cubicBezTo>
                  <a:pt x="5727647" y="944455"/>
                  <a:pt x="5745479" y="935156"/>
                  <a:pt x="5761082" y="928182"/>
                </a:cubicBezTo>
                <a:cubicBezTo>
                  <a:pt x="5763311" y="921208"/>
                  <a:pt x="5763311" y="914234"/>
                  <a:pt x="5763311" y="907260"/>
                </a:cubicBezTo>
                <a:cubicBezTo>
                  <a:pt x="5765540" y="914234"/>
                  <a:pt x="5765540" y="921208"/>
                  <a:pt x="5767769" y="928182"/>
                </a:cubicBezTo>
                <a:cubicBezTo>
                  <a:pt x="5785601" y="937481"/>
                  <a:pt x="5801204" y="946779"/>
                  <a:pt x="5819036" y="956078"/>
                </a:cubicBezTo>
                <a:cubicBezTo>
                  <a:pt x="5819036" y="953759"/>
                  <a:pt x="5819036" y="951441"/>
                  <a:pt x="5819036" y="951429"/>
                </a:cubicBezTo>
                <a:cubicBezTo>
                  <a:pt x="5823494" y="951429"/>
                  <a:pt x="5827953" y="951429"/>
                  <a:pt x="5832411" y="951429"/>
                </a:cubicBezTo>
                <a:cubicBezTo>
                  <a:pt x="5832411" y="963052"/>
                  <a:pt x="5832411" y="977000"/>
                  <a:pt x="5832411" y="988623"/>
                </a:cubicBezTo>
                <a:cubicBezTo>
                  <a:pt x="5834640" y="988623"/>
                  <a:pt x="5836869" y="988623"/>
                  <a:pt x="5839098" y="988623"/>
                </a:cubicBezTo>
                <a:cubicBezTo>
                  <a:pt x="5839098" y="1002571"/>
                  <a:pt x="5839098" y="1016519"/>
                  <a:pt x="5839098" y="1032791"/>
                </a:cubicBezTo>
                <a:cubicBezTo>
                  <a:pt x="5841327" y="1032791"/>
                  <a:pt x="5843556" y="1032791"/>
                  <a:pt x="5845785" y="1032791"/>
                </a:cubicBezTo>
                <a:cubicBezTo>
                  <a:pt x="5845785" y="1039765"/>
                  <a:pt x="5845785" y="1046739"/>
                  <a:pt x="5845785" y="1053713"/>
                </a:cubicBezTo>
                <a:cubicBezTo>
                  <a:pt x="5850243" y="1053713"/>
                  <a:pt x="5854701" y="1053713"/>
                  <a:pt x="5859159" y="1053713"/>
                </a:cubicBezTo>
                <a:cubicBezTo>
                  <a:pt x="5859159" y="1065337"/>
                  <a:pt x="5859159" y="1074635"/>
                  <a:pt x="5859159" y="1086258"/>
                </a:cubicBezTo>
                <a:cubicBezTo>
                  <a:pt x="5888136" y="1083934"/>
                  <a:pt x="5914884" y="1081609"/>
                  <a:pt x="5943861" y="1079284"/>
                </a:cubicBezTo>
                <a:cubicBezTo>
                  <a:pt x="5943861" y="1067661"/>
                  <a:pt x="5943861" y="1058363"/>
                  <a:pt x="5943861" y="1046739"/>
                </a:cubicBezTo>
                <a:cubicBezTo>
                  <a:pt x="5959464" y="1046739"/>
                  <a:pt x="5975067" y="1046739"/>
                  <a:pt x="5988441" y="1046739"/>
                </a:cubicBezTo>
                <a:cubicBezTo>
                  <a:pt x="5988441" y="1039765"/>
                  <a:pt x="5988441" y="1035116"/>
                  <a:pt x="5988441" y="1028142"/>
                </a:cubicBezTo>
                <a:cubicBezTo>
                  <a:pt x="6019648" y="1028142"/>
                  <a:pt x="6050854" y="1028142"/>
                  <a:pt x="6082060" y="1028142"/>
                </a:cubicBezTo>
                <a:cubicBezTo>
                  <a:pt x="6082060" y="1032791"/>
                  <a:pt x="6082060" y="1035116"/>
                  <a:pt x="6082060" y="1039765"/>
                </a:cubicBezTo>
                <a:cubicBezTo>
                  <a:pt x="6102121" y="1039765"/>
                  <a:pt x="6122182" y="1039765"/>
                  <a:pt x="6142243" y="1039765"/>
                </a:cubicBezTo>
                <a:cubicBezTo>
                  <a:pt x="6142243" y="1042090"/>
                  <a:pt x="6142243" y="1044415"/>
                  <a:pt x="6142243" y="1046739"/>
                </a:cubicBezTo>
                <a:cubicBezTo>
                  <a:pt x="6146701" y="1046739"/>
                  <a:pt x="6153388" y="1046739"/>
                  <a:pt x="6160075" y="1046739"/>
                </a:cubicBezTo>
                <a:cubicBezTo>
                  <a:pt x="6160075" y="1049064"/>
                  <a:pt x="6160075" y="1051389"/>
                  <a:pt x="6160075" y="1053713"/>
                </a:cubicBezTo>
                <a:cubicBezTo>
                  <a:pt x="6164533" y="1053713"/>
                  <a:pt x="6171220" y="1053713"/>
                  <a:pt x="6175678" y="1053713"/>
                </a:cubicBezTo>
                <a:cubicBezTo>
                  <a:pt x="6175678" y="1047044"/>
                  <a:pt x="6175678" y="1040375"/>
                  <a:pt x="6175678" y="1033706"/>
                </a:cubicBezTo>
                <a:lnTo>
                  <a:pt x="6248967" y="1160647"/>
                </a:lnTo>
                <a:cubicBezTo>
                  <a:pt x="5767237" y="1160647"/>
                  <a:pt x="5049492" y="1160647"/>
                  <a:pt x="3980101" y="1160647"/>
                </a:cubicBezTo>
                <a:cubicBezTo>
                  <a:pt x="3980101" y="1160647"/>
                  <a:pt x="3980101" y="1160647"/>
                  <a:pt x="3980101" y="1063012"/>
                </a:cubicBezTo>
                <a:cubicBezTo>
                  <a:pt x="3980101" y="1063012"/>
                  <a:pt x="3980101" y="1063012"/>
                  <a:pt x="3980937" y="1063593"/>
                </a:cubicBezTo>
                <a:lnTo>
                  <a:pt x="3986788" y="1067661"/>
                </a:lnTo>
                <a:cubicBezTo>
                  <a:pt x="3986788" y="1067661"/>
                  <a:pt x="3986788" y="1067661"/>
                  <a:pt x="3993475" y="1037441"/>
                </a:cubicBezTo>
                <a:cubicBezTo>
                  <a:pt x="3993475" y="1037441"/>
                  <a:pt x="3993475" y="1037441"/>
                  <a:pt x="3994311" y="1037441"/>
                </a:cubicBezTo>
                <a:lnTo>
                  <a:pt x="4000162" y="1037441"/>
                </a:lnTo>
                <a:cubicBezTo>
                  <a:pt x="4000162" y="1037441"/>
                  <a:pt x="4000162" y="1037441"/>
                  <a:pt x="4009078" y="967701"/>
                </a:cubicBezTo>
                <a:lnTo>
                  <a:pt x="4004620" y="963052"/>
                </a:lnTo>
                <a:cubicBezTo>
                  <a:pt x="4004620" y="963052"/>
                  <a:pt x="4004620" y="963052"/>
                  <a:pt x="4004620" y="962180"/>
                </a:cubicBezTo>
                <a:lnTo>
                  <a:pt x="4004620" y="956078"/>
                </a:lnTo>
                <a:cubicBezTo>
                  <a:pt x="4004620" y="956078"/>
                  <a:pt x="4004620" y="956078"/>
                  <a:pt x="4005456" y="955497"/>
                </a:cubicBezTo>
                <a:lnTo>
                  <a:pt x="4011307" y="951429"/>
                </a:lnTo>
                <a:cubicBezTo>
                  <a:pt x="4011307" y="951429"/>
                  <a:pt x="4011307" y="951429"/>
                  <a:pt x="4011586" y="949685"/>
                </a:cubicBezTo>
                <a:lnTo>
                  <a:pt x="4013536" y="937481"/>
                </a:lnTo>
                <a:cubicBezTo>
                  <a:pt x="4013536" y="937481"/>
                  <a:pt x="4013536" y="937481"/>
                  <a:pt x="4014094" y="939224"/>
                </a:cubicBezTo>
                <a:lnTo>
                  <a:pt x="4017994" y="951429"/>
                </a:lnTo>
                <a:lnTo>
                  <a:pt x="4022452" y="956078"/>
                </a:lnTo>
                <a:cubicBezTo>
                  <a:pt x="4022452" y="956078"/>
                  <a:pt x="4022452" y="956078"/>
                  <a:pt x="4022452" y="957240"/>
                </a:cubicBezTo>
                <a:lnTo>
                  <a:pt x="4022452" y="965377"/>
                </a:lnTo>
                <a:lnTo>
                  <a:pt x="4017994" y="967701"/>
                </a:lnTo>
                <a:cubicBezTo>
                  <a:pt x="4017994" y="967701"/>
                  <a:pt x="4017994" y="967701"/>
                  <a:pt x="4029140" y="1035116"/>
                </a:cubicBezTo>
                <a:cubicBezTo>
                  <a:pt x="4029140" y="1035116"/>
                  <a:pt x="4029140" y="1035116"/>
                  <a:pt x="4030254" y="1035116"/>
                </a:cubicBezTo>
                <a:lnTo>
                  <a:pt x="4038056" y="1035116"/>
                </a:lnTo>
                <a:cubicBezTo>
                  <a:pt x="4038056" y="1035116"/>
                  <a:pt x="4038056" y="1035116"/>
                  <a:pt x="4044743" y="1067661"/>
                </a:cubicBezTo>
                <a:cubicBezTo>
                  <a:pt x="4044743" y="1067661"/>
                  <a:pt x="4044743" y="1067661"/>
                  <a:pt x="4078178" y="1074635"/>
                </a:cubicBezTo>
                <a:cubicBezTo>
                  <a:pt x="4078178" y="1074635"/>
                  <a:pt x="4078178" y="1074635"/>
                  <a:pt x="4078178" y="1035116"/>
                </a:cubicBezTo>
                <a:cubicBezTo>
                  <a:pt x="4078178" y="1035116"/>
                  <a:pt x="4078178" y="1035116"/>
                  <a:pt x="4133903" y="1035116"/>
                </a:cubicBezTo>
                <a:cubicBezTo>
                  <a:pt x="4133903" y="1035116"/>
                  <a:pt x="4133903" y="1035116"/>
                  <a:pt x="4156193" y="1051389"/>
                </a:cubicBezTo>
                <a:cubicBezTo>
                  <a:pt x="4156193" y="1051389"/>
                  <a:pt x="4156193" y="1051389"/>
                  <a:pt x="4157586" y="1051389"/>
                </a:cubicBezTo>
                <a:lnTo>
                  <a:pt x="4167338" y="1051389"/>
                </a:lnTo>
                <a:cubicBezTo>
                  <a:pt x="4167338" y="1051389"/>
                  <a:pt x="4167338" y="1051389"/>
                  <a:pt x="4168731" y="1049355"/>
                </a:cubicBezTo>
                <a:lnTo>
                  <a:pt x="4178483" y="1035116"/>
                </a:lnTo>
                <a:cubicBezTo>
                  <a:pt x="4178483" y="1035116"/>
                  <a:pt x="4178483" y="1035116"/>
                  <a:pt x="4180434" y="1035116"/>
                </a:cubicBezTo>
                <a:lnTo>
                  <a:pt x="4194086" y="1035116"/>
                </a:lnTo>
                <a:cubicBezTo>
                  <a:pt x="4194086" y="1035116"/>
                  <a:pt x="4194086" y="1035116"/>
                  <a:pt x="4194086" y="1100206"/>
                </a:cubicBezTo>
                <a:cubicBezTo>
                  <a:pt x="4194086" y="1100206"/>
                  <a:pt x="4194086" y="1100206"/>
                  <a:pt x="4195201" y="1100497"/>
                </a:cubicBezTo>
                <a:lnTo>
                  <a:pt x="4203002" y="1102531"/>
                </a:lnTo>
                <a:cubicBezTo>
                  <a:pt x="4203002" y="1102531"/>
                  <a:pt x="4203002" y="1102531"/>
                  <a:pt x="4203002" y="1101369"/>
                </a:cubicBezTo>
                <a:lnTo>
                  <a:pt x="4203002" y="1093232"/>
                </a:lnTo>
                <a:cubicBezTo>
                  <a:pt x="4203002" y="1093232"/>
                  <a:pt x="4203002" y="1093232"/>
                  <a:pt x="4227522" y="1093232"/>
                </a:cubicBezTo>
                <a:cubicBezTo>
                  <a:pt x="4227522" y="1093232"/>
                  <a:pt x="4227522" y="1093232"/>
                  <a:pt x="4227522" y="995597"/>
                </a:cubicBezTo>
                <a:cubicBezTo>
                  <a:pt x="4229751" y="993272"/>
                  <a:pt x="4229751" y="993272"/>
                  <a:pt x="4281018" y="993272"/>
                </a:cubicBezTo>
                <a:cubicBezTo>
                  <a:pt x="4281018" y="993272"/>
                  <a:pt x="4281018" y="993272"/>
                  <a:pt x="4281018" y="991819"/>
                </a:cubicBezTo>
                <a:lnTo>
                  <a:pt x="4281018" y="981649"/>
                </a:lnTo>
                <a:cubicBezTo>
                  <a:pt x="4281018" y="981649"/>
                  <a:pt x="4281018" y="981649"/>
                  <a:pt x="4303308" y="981649"/>
                </a:cubicBezTo>
                <a:cubicBezTo>
                  <a:pt x="4303308" y="981649"/>
                  <a:pt x="4303308" y="981649"/>
                  <a:pt x="4303308" y="980487"/>
                </a:cubicBezTo>
                <a:lnTo>
                  <a:pt x="4303308" y="972351"/>
                </a:lnTo>
                <a:cubicBezTo>
                  <a:pt x="4303308" y="972351"/>
                  <a:pt x="4303308" y="972351"/>
                  <a:pt x="4347888" y="972351"/>
                </a:cubicBezTo>
                <a:cubicBezTo>
                  <a:pt x="4347888" y="972351"/>
                  <a:pt x="4347888" y="972351"/>
                  <a:pt x="4347888" y="993272"/>
                </a:cubicBezTo>
                <a:cubicBezTo>
                  <a:pt x="4347888" y="993272"/>
                  <a:pt x="4347888" y="993272"/>
                  <a:pt x="4350117" y="994435"/>
                </a:cubicBezTo>
                <a:lnTo>
                  <a:pt x="4365720" y="1002571"/>
                </a:lnTo>
                <a:cubicBezTo>
                  <a:pt x="4365720" y="1002571"/>
                  <a:pt x="4365720" y="1002571"/>
                  <a:pt x="4365720" y="1032791"/>
                </a:cubicBezTo>
                <a:cubicBezTo>
                  <a:pt x="4365720" y="1032791"/>
                  <a:pt x="4365720" y="1032791"/>
                  <a:pt x="4367113" y="1033373"/>
                </a:cubicBezTo>
                <a:lnTo>
                  <a:pt x="4376865" y="1037441"/>
                </a:lnTo>
                <a:cubicBezTo>
                  <a:pt x="4376865" y="1037441"/>
                  <a:pt x="4376865" y="1037441"/>
                  <a:pt x="4376865" y="1036279"/>
                </a:cubicBezTo>
                <a:lnTo>
                  <a:pt x="4376865" y="1028142"/>
                </a:lnTo>
                <a:cubicBezTo>
                  <a:pt x="4376865" y="1028142"/>
                  <a:pt x="4376865" y="1028142"/>
                  <a:pt x="4377980" y="1028142"/>
                </a:cubicBezTo>
                <a:lnTo>
                  <a:pt x="4385782" y="1028142"/>
                </a:lnTo>
                <a:cubicBezTo>
                  <a:pt x="4385782" y="1028142"/>
                  <a:pt x="4385782" y="1028142"/>
                  <a:pt x="4385782" y="1027270"/>
                </a:cubicBezTo>
                <a:lnTo>
                  <a:pt x="4385782" y="1021168"/>
                </a:lnTo>
                <a:cubicBezTo>
                  <a:pt x="4385782" y="1021168"/>
                  <a:pt x="4385782" y="1021168"/>
                  <a:pt x="4384667" y="1021168"/>
                </a:cubicBezTo>
                <a:lnTo>
                  <a:pt x="4376865" y="1021168"/>
                </a:lnTo>
                <a:cubicBezTo>
                  <a:pt x="4376865" y="1021168"/>
                  <a:pt x="4376865" y="1021168"/>
                  <a:pt x="4376865" y="1020006"/>
                </a:cubicBezTo>
                <a:lnTo>
                  <a:pt x="4376865" y="1011870"/>
                </a:lnTo>
                <a:cubicBezTo>
                  <a:pt x="4376865" y="1011870"/>
                  <a:pt x="4376865" y="1011870"/>
                  <a:pt x="4377980" y="1011870"/>
                </a:cubicBezTo>
                <a:lnTo>
                  <a:pt x="4385782" y="1011870"/>
                </a:lnTo>
                <a:cubicBezTo>
                  <a:pt x="4385782" y="1011870"/>
                  <a:pt x="4385782" y="1011870"/>
                  <a:pt x="4385782" y="1010707"/>
                </a:cubicBezTo>
                <a:lnTo>
                  <a:pt x="4385782" y="1002571"/>
                </a:lnTo>
                <a:cubicBezTo>
                  <a:pt x="4385782" y="1002571"/>
                  <a:pt x="4385782" y="1002571"/>
                  <a:pt x="4384667" y="1002571"/>
                </a:cubicBezTo>
                <a:lnTo>
                  <a:pt x="4376865" y="1002571"/>
                </a:lnTo>
                <a:cubicBezTo>
                  <a:pt x="4376865" y="1002571"/>
                  <a:pt x="4376865" y="1002571"/>
                  <a:pt x="4376865" y="1001409"/>
                </a:cubicBezTo>
                <a:lnTo>
                  <a:pt x="4376865" y="993272"/>
                </a:lnTo>
                <a:cubicBezTo>
                  <a:pt x="4376865" y="993272"/>
                  <a:pt x="4376865" y="993272"/>
                  <a:pt x="4377980" y="993272"/>
                </a:cubicBezTo>
                <a:lnTo>
                  <a:pt x="4385782" y="993272"/>
                </a:lnTo>
                <a:cubicBezTo>
                  <a:pt x="4385782" y="993272"/>
                  <a:pt x="4385782" y="993272"/>
                  <a:pt x="4385782" y="992401"/>
                </a:cubicBezTo>
                <a:lnTo>
                  <a:pt x="4385782" y="986299"/>
                </a:lnTo>
                <a:cubicBezTo>
                  <a:pt x="4385782" y="986299"/>
                  <a:pt x="4385782" y="986299"/>
                  <a:pt x="4384667" y="986299"/>
                </a:cubicBezTo>
                <a:lnTo>
                  <a:pt x="4376865" y="986299"/>
                </a:lnTo>
                <a:cubicBezTo>
                  <a:pt x="4376865" y="986299"/>
                  <a:pt x="4376865" y="986299"/>
                  <a:pt x="4376865" y="985136"/>
                </a:cubicBezTo>
                <a:lnTo>
                  <a:pt x="4376865" y="977000"/>
                </a:lnTo>
                <a:cubicBezTo>
                  <a:pt x="4376865" y="977000"/>
                  <a:pt x="4376865" y="977000"/>
                  <a:pt x="4377980" y="977000"/>
                </a:cubicBezTo>
                <a:lnTo>
                  <a:pt x="4385782" y="977000"/>
                </a:lnTo>
                <a:cubicBezTo>
                  <a:pt x="4385782" y="977000"/>
                  <a:pt x="4385782" y="977000"/>
                  <a:pt x="4385782" y="975838"/>
                </a:cubicBezTo>
                <a:lnTo>
                  <a:pt x="4385782" y="967701"/>
                </a:lnTo>
                <a:cubicBezTo>
                  <a:pt x="4385782" y="967701"/>
                  <a:pt x="4385782" y="967701"/>
                  <a:pt x="4384667" y="967701"/>
                </a:cubicBezTo>
                <a:lnTo>
                  <a:pt x="4376865" y="967701"/>
                </a:lnTo>
                <a:cubicBezTo>
                  <a:pt x="4376865" y="967701"/>
                  <a:pt x="4376865" y="967701"/>
                  <a:pt x="4376865" y="966830"/>
                </a:cubicBezTo>
                <a:lnTo>
                  <a:pt x="4376865" y="960727"/>
                </a:lnTo>
                <a:cubicBezTo>
                  <a:pt x="4376865" y="960727"/>
                  <a:pt x="4376865" y="960727"/>
                  <a:pt x="4377980" y="960727"/>
                </a:cubicBezTo>
                <a:lnTo>
                  <a:pt x="4385782" y="960727"/>
                </a:lnTo>
                <a:cubicBezTo>
                  <a:pt x="4385782" y="960727"/>
                  <a:pt x="4385782" y="960727"/>
                  <a:pt x="4385782" y="959565"/>
                </a:cubicBezTo>
                <a:lnTo>
                  <a:pt x="4385782" y="951429"/>
                </a:lnTo>
                <a:cubicBezTo>
                  <a:pt x="4385782" y="951429"/>
                  <a:pt x="4385782" y="951429"/>
                  <a:pt x="4384667" y="951429"/>
                </a:cubicBezTo>
                <a:lnTo>
                  <a:pt x="4376865" y="951429"/>
                </a:lnTo>
                <a:cubicBezTo>
                  <a:pt x="4376865" y="951429"/>
                  <a:pt x="4376865" y="951429"/>
                  <a:pt x="4376865" y="950267"/>
                </a:cubicBezTo>
                <a:lnTo>
                  <a:pt x="4376865" y="942130"/>
                </a:lnTo>
                <a:cubicBezTo>
                  <a:pt x="4376865" y="942130"/>
                  <a:pt x="4376865" y="942130"/>
                  <a:pt x="4377980" y="942130"/>
                </a:cubicBezTo>
                <a:lnTo>
                  <a:pt x="4385782" y="942130"/>
                </a:lnTo>
                <a:cubicBezTo>
                  <a:pt x="4385782" y="942130"/>
                  <a:pt x="4385782" y="942130"/>
                  <a:pt x="4385782" y="940968"/>
                </a:cubicBezTo>
                <a:lnTo>
                  <a:pt x="4385782" y="932832"/>
                </a:lnTo>
                <a:cubicBezTo>
                  <a:pt x="4385782" y="932832"/>
                  <a:pt x="4385782" y="932832"/>
                  <a:pt x="4384667" y="932832"/>
                </a:cubicBezTo>
                <a:lnTo>
                  <a:pt x="4376865" y="932832"/>
                </a:lnTo>
                <a:cubicBezTo>
                  <a:pt x="4376865" y="932832"/>
                  <a:pt x="4376865" y="932832"/>
                  <a:pt x="4376865" y="931960"/>
                </a:cubicBezTo>
                <a:lnTo>
                  <a:pt x="4376865" y="925858"/>
                </a:lnTo>
                <a:cubicBezTo>
                  <a:pt x="4376865" y="925858"/>
                  <a:pt x="4376865" y="925858"/>
                  <a:pt x="4377980" y="925858"/>
                </a:cubicBezTo>
                <a:lnTo>
                  <a:pt x="4385782" y="925858"/>
                </a:lnTo>
                <a:cubicBezTo>
                  <a:pt x="4385782" y="925858"/>
                  <a:pt x="4385782" y="925858"/>
                  <a:pt x="4385782" y="924695"/>
                </a:cubicBezTo>
                <a:lnTo>
                  <a:pt x="4385782" y="916559"/>
                </a:lnTo>
                <a:cubicBezTo>
                  <a:pt x="4385782" y="916559"/>
                  <a:pt x="4385782" y="916559"/>
                  <a:pt x="4384667" y="916559"/>
                </a:cubicBezTo>
                <a:lnTo>
                  <a:pt x="4376865" y="916559"/>
                </a:lnTo>
                <a:cubicBezTo>
                  <a:pt x="4376865" y="916559"/>
                  <a:pt x="4376865" y="916559"/>
                  <a:pt x="4376865" y="915397"/>
                </a:cubicBezTo>
                <a:lnTo>
                  <a:pt x="4376865" y="907260"/>
                </a:lnTo>
                <a:cubicBezTo>
                  <a:pt x="4376865" y="907260"/>
                  <a:pt x="4376865" y="907260"/>
                  <a:pt x="4377980" y="907260"/>
                </a:cubicBezTo>
                <a:lnTo>
                  <a:pt x="4385782" y="907260"/>
                </a:lnTo>
                <a:cubicBezTo>
                  <a:pt x="4385782" y="907260"/>
                  <a:pt x="4385782" y="907260"/>
                  <a:pt x="4385782" y="906389"/>
                </a:cubicBezTo>
                <a:lnTo>
                  <a:pt x="4385782" y="900287"/>
                </a:lnTo>
                <a:cubicBezTo>
                  <a:pt x="4385782" y="900287"/>
                  <a:pt x="4385782" y="900287"/>
                  <a:pt x="4384667" y="900287"/>
                </a:cubicBezTo>
                <a:lnTo>
                  <a:pt x="4376865" y="900287"/>
                </a:lnTo>
                <a:cubicBezTo>
                  <a:pt x="4376865" y="900287"/>
                  <a:pt x="4376865" y="900287"/>
                  <a:pt x="4376865" y="899124"/>
                </a:cubicBezTo>
                <a:lnTo>
                  <a:pt x="4376865" y="890988"/>
                </a:lnTo>
                <a:cubicBezTo>
                  <a:pt x="4376865" y="890988"/>
                  <a:pt x="4376865" y="890988"/>
                  <a:pt x="4377980" y="890988"/>
                </a:cubicBezTo>
                <a:lnTo>
                  <a:pt x="4385782" y="890988"/>
                </a:lnTo>
                <a:cubicBezTo>
                  <a:pt x="4385782" y="890988"/>
                  <a:pt x="4385782" y="890988"/>
                  <a:pt x="4385782" y="889826"/>
                </a:cubicBezTo>
                <a:lnTo>
                  <a:pt x="4385782" y="881689"/>
                </a:lnTo>
                <a:cubicBezTo>
                  <a:pt x="4385782" y="881689"/>
                  <a:pt x="4385782" y="881689"/>
                  <a:pt x="4384667" y="881689"/>
                </a:cubicBezTo>
                <a:lnTo>
                  <a:pt x="4376865" y="881689"/>
                </a:lnTo>
                <a:cubicBezTo>
                  <a:pt x="4376865" y="881689"/>
                  <a:pt x="4376865" y="881689"/>
                  <a:pt x="4376865" y="880527"/>
                </a:cubicBezTo>
                <a:lnTo>
                  <a:pt x="4376865" y="872391"/>
                </a:lnTo>
                <a:cubicBezTo>
                  <a:pt x="4376865" y="872391"/>
                  <a:pt x="4376865" y="872391"/>
                  <a:pt x="4377980" y="872391"/>
                </a:cubicBezTo>
                <a:lnTo>
                  <a:pt x="4385782" y="872391"/>
                </a:lnTo>
                <a:cubicBezTo>
                  <a:pt x="4385782" y="872391"/>
                  <a:pt x="4385782" y="872391"/>
                  <a:pt x="4385782" y="871519"/>
                </a:cubicBezTo>
                <a:lnTo>
                  <a:pt x="4385782" y="865417"/>
                </a:lnTo>
                <a:cubicBezTo>
                  <a:pt x="4385782" y="865417"/>
                  <a:pt x="4385782" y="865417"/>
                  <a:pt x="4384667" y="865417"/>
                </a:cubicBezTo>
                <a:lnTo>
                  <a:pt x="4376865" y="865417"/>
                </a:lnTo>
                <a:cubicBezTo>
                  <a:pt x="4376865" y="865417"/>
                  <a:pt x="4376865" y="865417"/>
                  <a:pt x="4376865" y="864255"/>
                </a:cubicBezTo>
                <a:lnTo>
                  <a:pt x="4376865" y="856118"/>
                </a:lnTo>
                <a:cubicBezTo>
                  <a:pt x="4376865" y="856118"/>
                  <a:pt x="4376865" y="856118"/>
                  <a:pt x="4377980" y="856118"/>
                </a:cubicBezTo>
                <a:lnTo>
                  <a:pt x="4385782" y="856118"/>
                </a:lnTo>
                <a:cubicBezTo>
                  <a:pt x="4385782" y="856118"/>
                  <a:pt x="4385782" y="856118"/>
                  <a:pt x="4385782" y="854956"/>
                </a:cubicBezTo>
                <a:lnTo>
                  <a:pt x="4385782" y="846820"/>
                </a:lnTo>
                <a:cubicBezTo>
                  <a:pt x="4385782" y="846820"/>
                  <a:pt x="4385782" y="846820"/>
                  <a:pt x="4384667" y="846820"/>
                </a:cubicBezTo>
                <a:lnTo>
                  <a:pt x="4376865" y="846820"/>
                </a:lnTo>
                <a:cubicBezTo>
                  <a:pt x="4376865" y="846820"/>
                  <a:pt x="4376865" y="846820"/>
                  <a:pt x="4376865" y="845657"/>
                </a:cubicBezTo>
                <a:lnTo>
                  <a:pt x="4376865" y="837521"/>
                </a:lnTo>
                <a:cubicBezTo>
                  <a:pt x="4376865" y="837521"/>
                  <a:pt x="4376865" y="837521"/>
                  <a:pt x="4377980" y="837521"/>
                </a:cubicBezTo>
                <a:lnTo>
                  <a:pt x="4385782" y="837521"/>
                </a:lnTo>
                <a:cubicBezTo>
                  <a:pt x="4385782" y="837521"/>
                  <a:pt x="4385782" y="837521"/>
                  <a:pt x="4385782" y="836649"/>
                </a:cubicBezTo>
                <a:lnTo>
                  <a:pt x="4385782" y="830547"/>
                </a:lnTo>
                <a:cubicBezTo>
                  <a:pt x="4385782" y="830547"/>
                  <a:pt x="4385782" y="830547"/>
                  <a:pt x="4384667" y="830547"/>
                </a:cubicBezTo>
                <a:lnTo>
                  <a:pt x="4376865" y="830547"/>
                </a:lnTo>
                <a:cubicBezTo>
                  <a:pt x="4376865" y="830547"/>
                  <a:pt x="4376865" y="830547"/>
                  <a:pt x="4376865" y="829385"/>
                </a:cubicBezTo>
                <a:lnTo>
                  <a:pt x="4376865" y="821248"/>
                </a:lnTo>
                <a:cubicBezTo>
                  <a:pt x="4376865" y="821248"/>
                  <a:pt x="4376865" y="821248"/>
                  <a:pt x="4377980" y="821248"/>
                </a:cubicBezTo>
                <a:lnTo>
                  <a:pt x="4385782" y="821248"/>
                </a:lnTo>
                <a:cubicBezTo>
                  <a:pt x="4385782" y="821248"/>
                  <a:pt x="4385782" y="821248"/>
                  <a:pt x="4384667" y="819505"/>
                </a:cubicBezTo>
                <a:lnTo>
                  <a:pt x="4376865" y="807301"/>
                </a:lnTo>
                <a:cubicBezTo>
                  <a:pt x="4376865" y="807301"/>
                  <a:pt x="4376865" y="807301"/>
                  <a:pt x="4376865" y="770106"/>
                </a:cubicBezTo>
                <a:cubicBezTo>
                  <a:pt x="4376865" y="770106"/>
                  <a:pt x="4376865" y="770106"/>
                  <a:pt x="4526209" y="770106"/>
                </a:cubicBezTo>
                <a:cubicBezTo>
                  <a:pt x="4526209" y="770106"/>
                  <a:pt x="4526209" y="770106"/>
                  <a:pt x="4539583" y="791028"/>
                </a:cubicBezTo>
                <a:cubicBezTo>
                  <a:pt x="4539583" y="791028"/>
                  <a:pt x="4539583" y="791028"/>
                  <a:pt x="4539583" y="837521"/>
                </a:cubicBezTo>
                <a:cubicBezTo>
                  <a:pt x="4539583" y="837521"/>
                  <a:pt x="4539583" y="837521"/>
                  <a:pt x="4538469" y="837521"/>
                </a:cubicBezTo>
                <a:lnTo>
                  <a:pt x="4530667" y="837521"/>
                </a:lnTo>
                <a:cubicBezTo>
                  <a:pt x="4530667" y="837521"/>
                  <a:pt x="4530667" y="837521"/>
                  <a:pt x="4530667" y="838683"/>
                </a:cubicBezTo>
                <a:lnTo>
                  <a:pt x="4530667" y="846820"/>
                </a:lnTo>
                <a:cubicBezTo>
                  <a:pt x="4530667" y="846820"/>
                  <a:pt x="4530667" y="846820"/>
                  <a:pt x="4531782" y="846820"/>
                </a:cubicBezTo>
                <a:lnTo>
                  <a:pt x="4539583" y="846820"/>
                </a:lnTo>
                <a:cubicBezTo>
                  <a:pt x="4539583" y="846820"/>
                  <a:pt x="4539583" y="846820"/>
                  <a:pt x="4539583" y="847982"/>
                </a:cubicBezTo>
                <a:lnTo>
                  <a:pt x="4539583" y="856118"/>
                </a:lnTo>
                <a:cubicBezTo>
                  <a:pt x="4539583" y="856118"/>
                  <a:pt x="4539583" y="856118"/>
                  <a:pt x="4538469" y="856118"/>
                </a:cubicBezTo>
                <a:lnTo>
                  <a:pt x="4530667" y="856118"/>
                </a:lnTo>
                <a:cubicBezTo>
                  <a:pt x="4530667" y="856118"/>
                  <a:pt x="4530667" y="856118"/>
                  <a:pt x="4530667" y="857280"/>
                </a:cubicBezTo>
                <a:lnTo>
                  <a:pt x="4530667" y="865417"/>
                </a:lnTo>
                <a:cubicBezTo>
                  <a:pt x="4530667" y="865417"/>
                  <a:pt x="4530667" y="865417"/>
                  <a:pt x="4531782" y="865417"/>
                </a:cubicBezTo>
                <a:lnTo>
                  <a:pt x="4539583" y="865417"/>
                </a:lnTo>
                <a:cubicBezTo>
                  <a:pt x="4539583" y="865417"/>
                  <a:pt x="4539583" y="865417"/>
                  <a:pt x="4539583" y="866289"/>
                </a:cubicBezTo>
                <a:lnTo>
                  <a:pt x="4539583" y="872391"/>
                </a:lnTo>
                <a:cubicBezTo>
                  <a:pt x="4539583" y="872391"/>
                  <a:pt x="4539583" y="872391"/>
                  <a:pt x="4538469" y="872391"/>
                </a:cubicBezTo>
                <a:lnTo>
                  <a:pt x="4530667" y="872391"/>
                </a:lnTo>
                <a:cubicBezTo>
                  <a:pt x="4530667" y="872391"/>
                  <a:pt x="4530667" y="872391"/>
                  <a:pt x="4530667" y="873553"/>
                </a:cubicBezTo>
                <a:lnTo>
                  <a:pt x="4530667" y="881689"/>
                </a:lnTo>
                <a:cubicBezTo>
                  <a:pt x="4530667" y="881689"/>
                  <a:pt x="4530667" y="881689"/>
                  <a:pt x="4531782" y="881689"/>
                </a:cubicBezTo>
                <a:lnTo>
                  <a:pt x="4539583" y="881689"/>
                </a:lnTo>
                <a:cubicBezTo>
                  <a:pt x="4539583" y="881689"/>
                  <a:pt x="4539583" y="881689"/>
                  <a:pt x="4539583" y="882852"/>
                </a:cubicBezTo>
                <a:lnTo>
                  <a:pt x="4539583" y="890988"/>
                </a:lnTo>
                <a:cubicBezTo>
                  <a:pt x="4539583" y="890988"/>
                  <a:pt x="4539583" y="890988"/>
                  <a:pt x="4538469" y="890988"/>
                </a:cubicBezTo>
                <a:lnTo>
                  <a:pt x="4530667" y="890988"/>
                </a:lnTo>
                <a:cubicBezTo>
                  <a:pt x="4530667" y="890988"/>
                  <a:pt x="4530667" y="890988"/>
                  <a:pt x="4530667" y="892150"/>
                </a:cubicBezTo>
                <a:lnTo>
                  <a:pt x="4530667" y="900287"/>
                </a:lnTo>
                <a:cubicBezTo>
                  <a:pt x="4530667" y="900287"/>
                  <a:pt x="4530667" y="900287"/>
                  <a:pt x="4531782" y="900287"/>
                </a:cubicBezTo>
                <a:lnTo>
                  <a:pt x="4539583" y="900287"/>
                </a:lnTo>
                <a:cubicBezTo>
                  <a:pt x="4539583" y="900287"/>
                  <a:pt x="4539583" y="900287"/>
                  <a:pt x="4539583" y="901158"/>
                </a:cubicBezTo>
                <a:lnTo>
                  <a:pt x="4539583" y="907260"/>
                </a:lnTo>
                <a:cubicBezTo>
                  <a:pt x="4539583" y="907260"/>
                  <a:pt x="4539583" y="907260"/>
                  <a:pt x="4538469" y="907260"/>
                </a:cubicBezTo>
                <a:lnTo>
                  <a:pt x="4530667" y="907260"/>
                </a:lnTo>
                <a:cubicBezTo>
                  <a:pt x="4530667" y="907260"/>
                  <a:pt x="4530667" y="907260"/>
                  <a:pt x="4530667" y="908423"/>
                </a:cubicBezTo>
                <a:lnTo>
                  <a:pt x="4530667" y="916559"/>
                </a:lnTo>
                <a:cubicBezTo>
                  <a:pt x="4530667" y="916559"/>
                  <a:pt x="4530667" y="916559"/>
                  <a:pt x="4531782" y="916559"/>
                </a:cubicBezTo>
                <a:lnTo>
                  <a:pt x="4539583" y="916559"/>
                </a:lnTo>
                <a:cubicBezTo>
                  <a:pt x="4539583" y="916559"/>
                  <a:pt x="4539583" y="916559"/>
                  <a:pt x="4539583" y="917721"/>
                </a:cubicBezTo>
                <a:lnTo>
                  <a:pt x="4539583" y="925858"/>
                </a:lnTo>
                <a:cubicBezTo>
                  <a:pt x="4539583" y="925858"/>
                  <a:pt x="4539583" y="925858"/>
                  <a:pt x="4538469" y="925858"/>
                </a:cubicBezTo>
                <a:lnTo>
                  <a:pt x="4530667" y="925858"/>
                </a:lnTo>
                <a:cubicBezTo>
                  <a:pt x="4530667" y="925858"/>
                  <a:pt x="4530667" y="925858"/>
                  <a:pt x="4530667" y="926729"/>
                </a:cubicBezTo>
                <a:lnTo>
                  <a:pt x="4530667" y="932832"/>
                </a:lnTo>
                <a:cubicBezTo>
                  <a:pt x="4530667" y="932832"/>
                  <a:pt x="4530667" y="932832"/>
                  <a:pt x="4531782" y="932832"/>
                </a:cubicBezTo>
                <a:lnTo>
                  <a:pt x="4539583" y="932832"/>
                </a:lnTo>
                <a:cubicBezTo>
                  <a:pt x="4539583" y="932832"/>
                  <a:pt x="4539583" y="932832"/>
                  <a:pt x="4539583" y="933994"/>
                </a:cubicBezTo>
                <a:lnTo>
                  <a:pt x="4539583" y="942130"/>
                </a:lnTo>
                <a:cubicBezTo>
                  <a:pt x="4539583" y="942130"/>
                  <a:pt x="4539583" y="942130"/>
                  <a:pt x="4538469" y="942130"/>
                </a:cubicBezTo>
                <a:lnTo>
                  <a:pt x="4530667" y="942130"/>
                </a:lnTo>
                <a:cubicBezTo>
                  <a:pt x="4530667" y="942130"/>
                  <a:pt x="4530667" y="942130"/>
                  <a:pt x="4530667" y="943292"/>
                </a:cubicBezTo>
                <a:lnTo>
                  <a:pt x="4530667" y="951429"/>
                </a:lnTo>
                <a:cubicBezTo>
                  <a:pt x="4530667" y="951429"/>
                  <a:pt x="4530667" y="951429"/>
                  <a:pt x="4531782" y="951429"/>
                </a:cubicBezTo>
                <a:lnTo>
                  <a:pt x="4539583" y="951429"/>
                </a:lnTo>
                <a:cubicBezTo>
                  <a:pt x="4539583" y="951429"/>
                  <a:pt x="4539583" y="951429"/>
                  <a:pt x="4539583" y="952591"/>
                </a:cubicBezTo>
                <a:lnTo>
                  <a:pt x="4539583" y="960727"/>
                </a:lnTo>
                <a:cubicBezTo>
                  <a:pt x="4539583" y="960727"/>
                  <a:pt x="4539583" y="960727"/>
                  <a:pt x="4538469" y="960727"/>
                </a:cubicBezTo>
                <a:lnTo>
                  <a:pt x="4530667" y="960727"/>
                </a:lnTo>
                <a:cubicBezTo>
                  <a:pt x="4530667" y="960727"/>
                  <a:pt x="4530667" y="960727"/>
                  <a:pt x="4530667" y="961599"/>
                </a:cubicBezTo>
                <a:lnTo>
                  <a:pt x="4530667" y="967701"/>
                </a:lnTo>
                <a:cubicBezTo>
                  <a:pt x="4530667" y="967701"/>
                  <a:pt x="4530667" y="967701"/>
                  <a:pt x="4531782" y="967701"/>
                </a:cubicBezTo>
                <a:lnTo>
                  <a:pt x="4539583" y="967701"/>
                </a:lnTo>
                <a:cubicBezTo>
                  <a:pt x="4539583" y="967701"/>
                  <a:pt x="4539583" y="967701"/>
                  <a:pt x="4539583" y="968864"/>
                </a:cubicBezTo>
                <a:lnTo>
                  <a:pt x="4539583" y="977000"/>
                </a:lnTo>
                <a:cubicBezTo>
                  <a:pt x="4539583" y="977000"/>
                  <a:pt x="4539583" y="977000"/>
                  <a:pt x="4538469" y="977000"/>
                </a:cubicBezTo>
                <a:lnTo>
                  <a:pt x="4530667" y="977000"/>
                </a:lnTo>
                <a:cubicBezTo>
                  <a:pt x="4530667" y="977000"/>
                  <a:pt x="4530667" y="977000"/>
                  <a:pt x="4530667" y="978162"/>
                </a:cubicBezTo>
                <a:lnTo>
                  <a:pt x="4530667" y="986299"/>
                </a:lnTo>
                <a:cubicBezTo>
                  <a:pt x="4530667" y="986299"/>
                  <a:pt x="4530667" y="986299"/>
                  <a:pt x="4531782" y="986299"/>
                </a:cubicBezTo>
                <a:lnTo>
                  <a:pt x="4539583" y="986299"/>
                </a:lnTo>
                <a:cubicBezTo>
                  <a:pt x="4539583" y="986299"/>
                  <a:pt x="4539583" y="986299"/>
                  <a:pt x="4539583" y="987170"/>
                </a:cubicBezTo>
                <a:lnTo>
                  <a:pt x="4539583" y="993272"/>
                </a:lnTo>
                <a:cubicBezTo>
                  <a:pt x="4539583" y="993272"/>
                  <a:pt x="4539583" y="993272"/>
                  <a:pt x="4538469" y="993272"/>
                </a:cubicBezTo>
                <a:lnTo>
                  <a:pt x="4530667" y="993272"/>
                </a:lnTo>
                <a:cubicBezTo>
                  <a:pt x="4530667" y="993272"/>
                  <a:pt x="4530667" y="993272"/>
                  <a:pt x="4530667" y="994435"/>
                </a:cubicBezTo>
                <a:lnTo>
                  <a:pt x="4530667" y="1002571"/>
                </a:lnTo>
                <a:cubicBezTo>
                  <a:pt x="4530667" y="1002571"/>
                  <a:pt x="4530667" y="1002571"/>
                  <a:pt x="4531782" y="1002571"/>
                </a:cubicBezTo>
                <a:lnTo>
                  <a:pt x="4539583" y="1002571"/>
                </a:lnTo>
                <a:cubicBezTo>
                  <a:pt x="4539583" y="1002571"/>
                  <a:pt x="4539583" y="1002571"/>
                  <a:pt x="4539583" y="1003733"/>
                </a:cubicBezTo>
                <a:lnTo>
                  <a:pt x="4539583" y="1011870"/>
                </a:lnTo>
                <a:cubicBezTo>
                  <a:pt x="4539583" y="1011870"/>
                  <a:pt x="4539583" y="1011870"/>
                  <a:pt x="4538469" y="1011870"/>
                </a:cubicBezTo>
                <a:lnTo>
                  <a:pt x="4530667" y="1011870"/>
                </a:lnTo>
                <a:cubicBezTo>
                  <a:pt x="4530667" y="1011870"/>
                  <a:pt x="4530667" y="1011870"/>
                  <a:pt x="4530667" y="1013032"/>
                </a:cubicBezTo>
                <a:lnTo>
                  <a:pt x="4530667" y="1021168"/>
                </a:lnTo>
                <a:cubicBezTo>
                  <a:pt x="4530667" y="1021168"/>
                  <a:pt x="4530667" y="1021168"/>
                  <a:pt x="4531782" y="1021168"/>
                </a:cubicBezTo>
                <a:lnTo>
                  <a:pt x="4539583" y="1021168"/>
                </a:lnTo>
                <a:cubicBezTo>
                  <a:pt x="4539583" y="1021168"/>
                  <a:pt x="4539583" y="1021168"/>
                  <a:pt x="4539583" y="1022040"/>
                </a:cubicBezTo>
                <a:lnTo>
                  <a:pt x="4539583" y="1028142"/>
                </a:lnTo>
                <a:cubicBezTo>
                  <a:pt x="4539583" y="1028142"/>
                  <a:pt x="4539583" y="1028142"/>
                  <a:pt x="4538469" y="1028142"/>
                </a:cubicBezTo>
                <a:lnTo>
                  <a:pt x="4530667" y="1028142"/>
                </a:lnTo>
                <a:cubicBezTo>
                  <a:pt x="4530667" y="1028142"/>
                  <a:pt x="4530667" y="1028142"/>
                  <a:pt x="4530667" y="1029304"/>
                </a:cubicBezTo>
                <a:lnTo>
                  <a:pt x="4530667" y="1037441"/>
                </a:lnTo>
                <a:cubicBezTo>
                  <a:pt x="4530667" y="1037441"/>
                  <a:pt x="4530667" y="1037441"/>
                  <a:pt x="4555186" y="1058363"/>
                </a:cubicBezTo>
                <a:cubicBezTo>
                  <a:pt x="4555186" y="1063012"/>
                  <a:pt x="4555186" y="1063012"/>
                  <a:pt x="4554072" y="1063012"/>
                </a:cubicBezTo>
                <a:lnTo>
                  <a:pt x="4546270" y="1063012"/>
                </a:lnTo>
                <a:cubicBezTo>
                  <a:pt x="4546270" y="1063012"/>
                  <a:pt x="4546270" y="1063012"/>
                  <a:pt x="4546270" y="1088583"/>
                </a:cubicBezTo>
                <a:cubicBezTo>
                  <a:pt x="4546270" y="1088583"/>
                  <a:pt x="4546270" y="1088583"/>
                  <a:pt x="4547385" y="1088583"/>
                </a:cubicBezTo>
                <a:lnTo>
                  <a:pt x="4555186" y="1088583"/>
                </a:lnTo>
                <a:cubicBezTo>
                  <a:pt x="4555186" y="1088583"/>
                  <a:pt x="4555186" y="1088583"/>
                  <a:pt x="4555186" y="1087130"/>
                </a:cubicBezTo>
                <a:lnTo>
                  <a:pt x="4555186" y="1076960"/>
                </a:lnTo>
                <a:cubicBezTo>
                  <a:pt x="4555186" y="1076960"/>
                  <a:pt x="4555186" y="1076960"/>
                  <a:pt x="4556301" y="1076379"/>
                </a:cubicBezTo>
                <a:lnTo>
                  <a:pt x="4564102" y="1072311"/>
                </a:lnTo>
                <a:cubicBezTo>
                  <a:pt x="4564102" y="1072311"/>
                  <a:pt x="4564102" y="1072311"/>
                  <a:pt x="4566053" y="1072311"/>
                </a:cubicBezTo>
                <a:lnTo>
                  <a:pt x="4579706" y="1072311"/>
                </a:lnTo>
                <a:cubicBezTo>
                  <a:pt x="4579706" y="1072311"/>
                  <a:pt x="4579706" y="1072311"/>
                  <a:pt x="4579706" y="1073473"/>
                </a:cubicBezTo>
                <a:lnTo>
                  <a:pt x="4579706" y="1081609"/>
                </a:lnTo>
                <a:cubicBezTo>
                  <a:pt x="4579706" y="1081609"/>
                  <a:pt x="4579706" y="1081609"/>
                  <a:pt x="4581377" y="1081609"/>
                </a:cubicBezTo>
                <a:lnTo>
                  <a:pt x="4593080" y="1081609"/>
                </a:lnTo>
                <a:cubicBezTo>
                  <a:pt x="4593080" y="1086258"/>
                  <a:pt x="4593080" y="1086258"/>
                  <a:pt x="4594194" y="1086258"/>
                </a:cubicBezTo>
                <a:lnTo>
                  <a:pt x="4601996" y="1086258"/>
                </a:lnTo>
                <a:cubicBezTo>
                  <a:pt x="4601996" y="1086258"/>
                  <a:pt x="4601996" y="1086258"/>
                  <a:pt x="4626515" y="1118803"/>
                </a:cubicBezTo>
                <a:cubicBezTo>
                  <a:pt x="4626515" y="1118803"/>
                  <a:pt x="4626515" y="1118803"/>
                  <a:pt x="4626515" y="1153673"/>
                </a:cubicBezTo>
                <a:cubicBezTo>
                  <a:pt x="4626515" y="1153673"/>
                  <a:pt x="4626515" y="1153673"/>
                  <a:pt x="4627629" y="1153673"/>
                </a:cubicBezTo>
                <a:lnTo>
                  <a:pt x="4635431" y="1153673"/>
                </a:lnTo>
                <a:cubicBezTo>
                  <a:pt x="4635431" y="1153673"/>
                  <a:pt x="4635431" y="1153673"/>
                  <a:pt x="4635431" y="1151639"/>
                </a:cubicBezTo>
                <a:lnTo>
                  <a:pt x="4635431" y="1137401"/>
                </a:lnTo>
                <a:cubicBezTo>
                  <a:pt x="4635431" y="1137401"/>
                  <a:pt x="4635431" y="1137401"/>
                  <a:pt x="4636267" y="1137401"/>
                </a:cubicBezTo>
                <a:lnTo>
                  <a:pt x="4642118" y="1137401"/>
                </a:lnTo>
                <a:cubicBezTo>
                  <a:pt x="4642118" y="1137401"/>
                  <a:pt x="4642118" y="1137401"/>
                  <a:pt x="4642118" y="1138563"/>
                </a:cubicBezTo>
                <a:lnTo>
                  <a:pt x="4642118" y="1146699"/>
                </a:lnTo>
                <a:cubicBezTo>
                  <a:pt x="4651034" y="1149024"/>
                  <a:pt x="4651034" y="1149024"/>
                  <a:pt x="4651034" y="1097882"/>
                </a:cubicBezTo>
                <a:cubicBezTo>
                  <a:pt x="4651034" y="1097882"/>
                  <a:pt x="4651034" y="1097882"/>
                  <a:pt x="4688927" y="1097882"/>
                </a:cubicBezTo>
                <a:cubicBezTo>
                  <a:pt x="4688927" y="1097882"/>
                  <a:pt x="4688927" y="1097882"/>
                  <a:pt x="4688927" y="1023493"/>
                </a:cubicBezTo>
                <a:cubicBezTo>
                  <a:pt x="4688927" y="1023493"/>
                  <a:pt x="4688927" y="1023493"/>
                  <a:pt x="4724591" y="1023493"/>
                </a:cubicBezTo>
                <a:cubicBezTo>
                  <a:pt x="4724591" y="1023493"/>
                  <a:pt x="4724591" y="1023493"/>
                  <a:pt x="4724591" y="1022621"/>
                </a:cubicBezTo>
                <a:lnTo>
                  <a:pt x="4724591" y="1016519"/>
                </a:lnTo>
                <a:cubicBezTo>
                  <a:pt x="4724591" y="1016519"/>
                  <a:pt x="4724591" y="1016519"/>
                  <a:pt x="4746882" y="1016519"/>
                </a:cubicBezTo>
                <a:cubicBezTo>
                  <a:pt x="4746882" y="1016519"/>
                  <a:pt x="4746882" y="1016519"/>
                  <a:pt x="4746882" y="977000"/>
                </a:cubicBezTo>
                <a:cubicBezTo>
                  <a:pt x="4742423" y="977000"/>
                  <a:pt x="4742423" y="977000"/>
                  <a:pt x="4742423" y="975256"/>
                </a:cubicBezTo>
                <a:lnTo>
                  <a:pt x="4742423" y="963052"/>
                </a:lnTo>
                <a:lnTo>
                  <a:pt x="4746882" y="965377"/>
                </a:lnTo>
                <a:cubicBezTo>
                  <a:pt x="4746882" y="965377"/>
                  <a:pt x="4746882" y="965377"/>
                  <a:pt x="4751340" y="942130"/>
                </a:cubicBezTo>
                <a:cubicBezTo>
                  <a:pt x="4751340" y="942130"/>
                  <a:pt x="4751340" y="942130"/>
                  <a:pt x="4755798" y="965377"/>
                </a:cubicBezTo>
                <a:cubicBezTo>
                  <a:pt x="4758027" y="963052"/>
                  <a:pt x="4758027" y="963052"/>
                  <a:pt x="4758305" y="962180"/>
                </a:cubicBezTo>
                <a:lnTo>
                  <a:pt x="4760256" y="956078"/>
                </a:lnTo>
                <a:cubicBezTo>
                  <a:pt x="4760256" y="956078"/>
                  <a:pt x="4760256" y="956078"/>
                  <a:pt x="4760813" y="954916"/>
                </a:cubicBezTo>
                <a:lnTo>
                  <a:pt x="4764714" y="946779"/>
                </a:lnTo>
                <a:cubicBezTo>
                  <a:pt x="4764714" y="946779"/>
                  <a:pt x="4764714" y="946779"/>
                  <a:pt x="4765271" y="945617"/>
                </a:cubicBezTo>
                <a:lnTo>
                  <a:pt x="4769172" y="937481"/>
                </a:lnTo>
                <a:cubicBezTo>
                  <a:pt x="4769172" y="937481"/>
                  <a:pt x="4769172" y="937481"/>
                  <a:pt x="4770565" y="936609"/>
                </a:cubicBezTo>
                <a:lnTo>
                  <a:pt x="4780317" y="930507"/>
                </a:lnTo>
                <a:cubicBezTo>
                  <a:pt x="4780317" y="930507"/>
                  <a:pt x="4780317" y="930507"/>
                  <a:pt x="4781989" y="929345"/>
                </a:cubicBezTo>
                <a:lnTo>
                  <a:pt x="4793691" y="921208"/>
                </a:lnTo>
                <a:cubicBezTo>
                  <a:pt x="4793691" y="921208"/>
                  <a:pt x="4793691" y="921208"/>
                  <a:pt x="4794527" y="920046"/>
                </a:cubicBezTo>
                <a:lnTo>
                  <a:pt x="4800378" y="911910"/>
                </a:lnTo>
                <a:cubicBezTo>
                  <a:pt x="4800378" y="911910"/>
                  <a:pt x="4800378" y="911910"/>
                  <a:pt x="4800935" y="909876"/>
                </a:cubicBezTo>
                <a:lnTo>
                  <a:pt x="4804836" y="895637"/>
                </a:lnTo>
                <a:cubicBezTo>
                  <a:pt x="4804836" y="895637"/>
                  <a:pt x="4804836" y="895637"/>
                  <a:pt x="4805393" y="897671"/>
                </a:cubicBezTo>
                <a:lnTo>
                  <a:pt x="4809294" y="911910"/>
                </a:lnTo>
                <a:cubicBezTo>
                  <a:pt x="4809294" y="911910"/>
                  <a:pt x="4809294" y="911910"/>
                  <a:pt x="4809851" y="912781"/>
                </a:cubicBezTo>
                <a:lnTo>
                  <a:pt x="4813752" y="918884"/>
                </a:lnTo>
                <a:cubicBezTo>
                  <a:pt x="4813752" y="918884"/>
                  <a:pt x="4813752" y="918884"/>
                  <a:pt x="4815145" y="920046"/>
                </a:cubicBezTo>
                <a:lnTo>
                  <a:pt x="4824897" y="928182"/>
                </a:lnTo>
                <a:cubicBezTo>
                  <a:pt x="4824897" y="928182"/>
                  <a:pt x="4824897" y="928182"/>
                  <a:pt x="4826012" y="929345"/>
                </a:cubicBezTo>
                <a:lnTo>
                  <a:pt x="4833813" y="937481"/>
                </a:lnTo>
                <a:cubicBezTo>
                  <a:pt x="4833813" y="937481"/>
                  <a:pt x="4833813" y="937481"/>
                  <a:pt x="4834928" y="938643"/>
                </a:cubicBezTo>
                <a:lnTo>
                  <a:pt x="4842729" y="946779"/>
                </a:lnTo>
                <a:cubicBezTo>
                  <a:pt x="4842729" y="946779"/>
                  <a:pt x="4842729" y="946779"/>
                  <a:pt x="4843008" y="947942"/>
                </a:cubicBezTo>
                <a:lnTo>
                  <a:pt x="4844958" y="956078"/>
                </a:lnTo>
                <a:cubicBezTo>
                  <a:pt x="4844958" y="956078"/>
                  <a:pt x="4844958" y="956078"/>
                  <a:pt x="4845237" y="957240"/>
                </a:cubicBezTo>
                <a:lnTo>
                  <a:pt x="4847187" y="965377"/>
                </a:lnTo>
                <a:cubicBezTo>
                  <a:pt x="4851645" y="965377"/>
                  <a:pt x="4851645" y="965377"/>
                  <a:pt x="4853874" y="942130"/>
                </a:cubicBezTo>
                <a:cubicBezTo>
                  <a:pt x="4853874" y="942130"/>
                  <a:pt x="4853874" y="942130"/>
                  <a:pt x="4858332" y="965377"/>
                </a:cubicBezTo>
                <a:cubicBezTo>
                  <a:pt x="4862790" y="965377"/>
                  <a:pt x="4862790" y="965377"/>
                  <a:pt x="4862790" y="967120"/>
                </a:cubicBezTo>
                <a:lnTo>
                  <a:pt x="4862790" y="979325"/>
                </a:lnTo>
                <a:cubicBezTo>
                  <a:pt x="4858332" y="979325"/>
                  <a:pt x="4858332" y="979325"/>
                  <a:pt x="4858332" y="1011870"/>
                </a:cubicBezTo>
                <a:cubicBezTo>
                  <a:pt x="4858332" y="1011870"/>
                  <a:pt x="4858332" y="1011870"/>
                  <a:pt x="4859447" y="1011870"/>
                </a:cubicBezTo>
                <a:lnTo>
                  <a:pt x="4867248" y="1011870"/>
                </a:lnTo>
                <a:cubicBezTo>
                  <a:pt x="4867248" y="1016519"/>
                  <a:pt x="4867248" y="1016519"/>
                  <a:pt x="4868084" y="1016519"/>
                </a:cubicBezTo>
                <a:lnTo>
                  <a:pt x="4873935" y="1016519"/>
                </a:lnTo>
                <a:cubicBezTo>
                  <a:pt x="4873935" y="1016519"/>
                  <a:pt x="4873935" y="1016519"/>
                  <a:pt x="4873935" y="1015357"/>
                </a:cubicBezTo>
                <a:lnTo>
                  <a:pt x="4873935" y="1007220"/>
                </a:lnTo>
                <a:cubicBezTo>
                  <a:pt x="4873935" y="1007220"/>
                  <a:pt x="4873935" y="1007220"/>
                  <a:pt x="4876164" y="1007220"/>
                </a:cubicBezTo>
                <a:lnTo>
                  <a:pt x="4891767" y="1007220"/>
                </a:lnTo>
                <a:cubicBezTo>
                  <a:pt x="4891767" y="1007220"/>
                  <a:pt x="4891767" y="1007220"/>
                  <a:pt x="4891767" y="1005186"/>
                </a:cubicBezTo>
                <a:lnTo>
                  <a:pt x="4891767" y="990948"/>
                </a:lnTo>
                <a:cubicBezTo>
                  <a:pt x="4891767" y="990948"/>
                  <a:pt x="4891767" y="990948"/>
                  <a:pt x="4929661" y="990948"/>
                </a:cubicBezTo>
                <a:cubicBezTo>
                  <a:pt x="4929661" y="990948"/>
                  <a:pt x="4929661" y="990948"/>
                  <a:pt x="4929661" y="992401"/>
                </a:cubicBezTo>
                <a:lnTo>
                  <a:pt x="4929661" y="1002571"/>
                </a:lnTo>
                <a:cubicBezTo>
                  <a:pt x="4929661" y="1002571"/>
                  <a:pt x="4929661" y="1002571"/>
                  <a:pt x="4949722" y="1002571"/>
                </a:cubicBezTo>
                <a:cubicBezTo>
                  <a:pt x="4949722" y="1002571"/>
                  <a:pt x="4949722" y="1002571"/>
                  <a:pt x="4949722" y="1004896"/>
                </a:cubicBezTo>
                <a:lnTo>
                  <a:pt x="4949722" y="1021168"/>
                </a:lnTo>
                <a:cubicBezTo>
                  <a:pt x="4945264" y="1021168"/>
                  <a:pt x="4945264" y="1021168"/>
                  <a:pt x="4945264" y="1022040"/>
                </a:cubicBezTo>
                <a:lnTo>
                  <a:pt x="4945264" y="1028142"/>
                </a:lnTo>
                <a:cubicBezTo>
                  <a:pt x="4949722" y="1028142"/>
                  <a:pt x="4949722" y="1028142"/>
                  <a:pt x="4949722" y="1029886"/>
                </a:cubicBezTo>
                <a:lnTo>
                  <a:pt x="4949722" y="1042090"/>
                </a:lnTo>
                <a:lnTo>
                  <a:pt x="4945264" y="1046739"/>
                </a:lnTo>
                <a:cubicBezTo>
                  <a:pt x="4945264" y="1046739"/>
                  <a:pt x="4945264" y="1046739"/>
                  <a:pt x="4945264" y="1102531"/>
                </a:cubicBezTo>
                <a:cubicBezTo>
                  <a:pt x="4945264" y="1102531"/>
                  <a:pt x="4945264" y="1102531"/>
                  <a:pt x="4947214" y="1102531"/>
                </a:cubicBezTo>
                <a:lnTo>
                  <a:pt x="4960867" y="1102531"/>
                </a:lnTo>
                <a:cubicBezTo>
                  <a:pt x="4960867" y="1107180"/>
                  <a:pt x="4960867" y="1107180"/>
                  <a:pt x="4962538" y="1107180"/>
                </a:cubicBezTo>
                <a:lnTo>
                  <a:pt x="4974241" y="1107180"/>
                </a:lnTo>
                <a:cubicBezTo>
                  <a:pt x="4974241" y="1107180"/>
                  <a:pt x="4974241" y="1107180"/>
                  <a:pt x="4974241" y="1109214"/>
                </a:cubicBezTo>
                <a:lnTo>
                  <a:pt x="4974241" y="1123453"/>
                </a:lnTo>
                <a:cubicBezTo>
                  <a:pt x="4974241" y="1123453"/>
                  <a:pt x="4974241" y="1123453"/>
                  <a:pt x="4975913" y="1123453"/>
                </a:cubicBezTo>
                <a:lnTo>
                  <a:pt x="4987615" y="1123453"/>
                </a:lnTo>
                <a:cubicBezTo>
                  <a:pt x="4987615" y="1123453"/>
                  <a:pt x="4987615" y="1123453"/>
                  <a:pt x="4987615" y="1121419"/>
                </a:cubicBezTo>
                <a:lnTo>
                  <a:pt x="4987615" y="1107180"/>
                </a:lnTo>
                <a:cubicBezTo>
                  <a:pt x="4987615" y="1107180"/>
                  <a:pt x="4987615" y="1107180"/>
                  <a:pt x="4989565" y="1106018"/>
                </a:cubicBezTo>
                <a:lnTo>
                  <a:pt x="5003218" y="1097882"/>
                </a:lnTo>
                <a:cubicBezTo>
                  <a:pt x="5003218" y="1097882"/>
                  <a:pt x="5003218" y="1097882"/>
                  <a:pt x="5003218" y="1076960"/>
                </a:cubicBezTo>
                <a:cubicBezTo>
                  <a:pt x="4998760" y="1076960"/>
                  <a:pt x="4998760" y="1076960"/>
                  <a:pt x="4998760" y="1053713"/>
                </a:cubicBezTo>
                <a:cubicBezTo>
                  <a:pt x="4998760" y="1053713"/>
                  <a:pt x="4998760" y="1053713"/>
                  <a:pt x="4999874" y="1053713"/>
                </a:cubicBezTo>
                <a:lnTo>
                  <a:pt x="5007676" y="1053713"/>
                </a:lnTo>
                <a:cubicBezTo>
                  <a:pt x="5007676" y="1051389"/>
                  <a:pt x="5007676" y="1051389"/>
                  <a:pt x="5027737" y="1051389"/>
                </a:cubicBezTo>
                <a:cubicBezTo>
                  <a:pt x="5027737" y="1051389"/>
                  <a:pt x="5027737" y="1051389"/>
                  <a:pt x="5027737" y="1050226"/>
                </a:cubicBezTo>
                <a:lnTo>
                  <a:pt x="5027737" y="1042090"/>
                </a:lnTo>
                <a:cubicBezTo>
                  <a:pt x="5027737" y="1042090"/>
                  <a:pt x="5027737" y="1042090"/>
                  <a:pt x="5029409" y="1042090"/>
                </a:cubicBezTo>
                <a:lnTo>
                  <a:pt x="5041111" y="1042090"/>
                </a:lnTo>
                <a:cubicBezTo>
                  <a:pt x="5041111" y="1042090"/>
                  <a:pt x="5041111" y="1042090"/>
                  <a:pt x="5041111" y="925858"/>
                </a:cubicBezTo>
                <a:cubicBezTo>
                  <a:pt x="5041111" y="925858"/>
                  <a:pt x="5041111" y="925858"/>
                  <a:pt x="5042226" y="925858"/>
                </a:cubicBezTo>
                <a:lnTo>
                  <a:pt x="5050027" y="925858"/>
                </a:lnTo>
                <a:cubicBezTo>
                  <a:pt x="5050027" y="925858"/>
                  <a:pt x="5050027" y="925858"/>
                  <a:pt x="5050027" y="923533"/>
                </a:cubicBezTo>
                <a:lnTo>
                  <a:pt x="5050027" y="907260"/>
                </a:lnTo>
                <a:cubicBezTo>
                  <a:pt x="5052256" y="907260"/>
                  <a:pt x="5052256" y="907260"/>
                  <a:pt x="5052256" y="860767"/>
                </a:cubicBezTo>
                <a:cubicBezTo>
                  <a:pt x="5052256" y="860767"/>
                  <a:pt x="5052256" y="860767"/>
                  <a:pt x="5053371" y="860767"/>
                </a:cubicBezTo>
                <a:lnTo>
                  <a:pt x="5061172" y="860767"/>
                </a:lnTo>
                <a:cubicBezTo>
                  <a:pt x="5061172" y="860767"/>
                  <a:pt x="5061172" y="860767"/>
                  <a:pt x="5061172" y="861930"/>
                </a:cubicBezTo>
                <a:lnTo>
                  <a:pt x="5061172" y="870066"/>
                </a:lnTo>
                <a:cubicBezTo>
                  <a:pt x="5065630" y="870066"/>
                  <a:pt x="5065630" y="870066"/>
                  <a:pt x="5065630" y="867741"/>
                </a:cubicBezTo>
                <a:lnTo>
                  <a:pt x="5065630" y="851469"/>
                </a:lnTo>
                <a:cubicBezTo>
                  <a:pt x="5065630" y="851469"/>
                  <a:pt x="5065630" y="851469"/>
                  <a:pt x="5067023" y="850888"/>
                </a:cubicBezTo>
                <a:lnTo>
                  <a:pt x="5076775" y="846820"/>
                </a:lnTo>
                <a:cubicBezTo>
                  <a:pt x="5076775" y="846820"/>
                  <a:pt x="5076775" y="846820"/>
                  <a:pt x="5077890" y="847401"/>
                </a:cubicBezTo>
                <a:lnTo>
                  <a:pt x="5085691" y="851469"/>
                </a:lnTo>
                <a:cubicBezTo>
                  <a:pt x="5085691" y="851469"/>
                  <a:pt x="5085691" y="851469"/>
                  <a:pt x="5087363" y="851469"/>
                </a:cubicBezTo>
                <a:lnTo>
                  <a:pt x="5099065" y="851469"/>
                </a:lnTo>
                <a:cubicBezTo>
                  <a:pt x="5099065" y="851469"/>
                  <a:pt x="5099065" y="851469"/>
                  <a:pt x="5099065" y="821248"/>
                </a:cubicBezTo>
                <a:cubicBezTo>
                  <a:pt x="5099065" y="821248"/>
                  <a:pt x="5099065" y="821248"/>
                  <a:pt x="5100180" y="821248"/>
                </a:cubicBezTo>
                <a:lnTo>
                  <a:pt x="5107981" y="821248"/>
                </a:lnTo>
                <a:cubicBezTo>
                  <a:pt x="5107981" y="825898"/>
                  <a:pt x="5107981" y="825898"/>
                  <a:pt x="5109374" y="825898"/>
                </a:cubicBezTo>
                <a:lnTo>
                  <a:pt x="5119127" y="825898"/>
                </a:lnTo>
                <a:cubicBezTo>
                  <a:pt x="5119127" y="821248"/>
                  <a:pt x="5119127" y="821248"/>
                  <a:pt x="5120241" y="821248"/>
                </a:cubicBezTo>
                <a:lnTo>
                  <a:pt x="5128043" y="821248"/>
                </a:lnTo>
                <a:cubicBezTo>
                  <a:pt x="5128043" y="821248"/>
                  <a:pt x="5128043" y="821248"/>
                  <a:pt x="5128043" y="856118"/>
                </a:cubicBezTo>
                <a:cubicBezTo>
                  <a:pt x="5128043" y="856118"/>
                  <a:pt x="5128043" y="856118"/>
                  <a:pt x="5129436" y="857280"/>
                </a:cubicBezTo>
                <a:lnTo>
                  <a:pt x="5139188" y="865417"/>
                </a:lnTo>
                <a:cubicBezTo>
                  <a:pt x="5136959" y="872391"/>
                  <a:pt x="5136959" y="872391"/>
                  <a:pt x="5161478" y="872391"/>
                </a:cubicBezTo>
                <a:cubicBezTo>
                  <a:pt x="5161478" y="872391"/>
                  <a:pt x="5161478" y="872391"/>
                  <a:pt x="5161478" y="870938"/>
                </a:cubicBezTo>
                <a:lnTo>
                  <a:pt x="5161478" y="860767"/>
                </a:lnTo>
                <a:cubicBezTo>
                  <a:pt x="5161478" y="860767"/>
                  <a:pt x="5161478" y="860767"/>
                  <a:pt x="5190455" y="851469"/>
                </a:cubicBezTo>
                <a:cubicBezTo>
                  <a:pt x="5190455" y="851469"/>
                  <a:pt x="5190455" y="851469"/>
                  <a:pt x="5190455" y="850307"/>
                </a:cubicBezTo>
                <a:lnTo>
                  <a:pt x="5190455" y="842170"/>
                </a:lnTo>
                <a:cubicBezTo>
                  <a:pt x="5190455" y="842170"/>
                  <a:pt x="5190455" y="842170"/>
                  <a:pt x="5191291" y="842170"/>
                </a:cubicBezTo>
                <a:lnTo>
                  <a:pt x="5197142" y="842170"/>
                </a:lnTo>
                <a:cubicBezTo>
                  <a:pt x="5197142" y="842170"/>
                  <a:pt x="5197142" y="842170"/>
                  <a:pt x="5197142" y="841299"/>
                </a:cubicBezTo>
                <a:lnTo>
                  <a:pt x="5197142" y="835196"/>
                </a:lnTo>
                <a:cubicBezTo>
                  <a:pt x="5197142" y="835196"/>
                  <a:pt x="5197142" y="835196"/>
                  <a:pt x="5199371" y="835196"/>
                </a:cubicBezTo>
                <a:lnTo>
                  <a:pt x="5214974" y="835196"/>
                </a:lnTo>
                <a:cubicBezTo>
                  <a:pt x="5214974" y="835196"/>
                  <a:pt x="5214974" y="835196"/>
                  <a:pt x="5214974" y="836068"/>
                </a:cubicBezTo>
                <a:lnTo>
                  <a:pt x="5214974" y="842170"/>
                </a:lnTo>
                <a:cubicBezTo>
                  <a:pt x="5214974" y="842170"/>
                  <a:pt x="5214974" y="842170"/>
                  <a:pt x="5216646" y="842170"/>
                </a:cubicBezTo>
                <a:lnTo>
                  <a:pt x="5228348" y="842170"/>
                </a:lnTo>
                <a:cubicBezTo>
                  <a:pt x="5228348" y="842170"/>
                  <a:pt x="5228348" y="842170"/>
                  <a:pt x="5228348" y="843914"/>
                </a:cubicBezTo>
                <a:lnTo>
                  <a:pt x="5228348" y="856118"/>
                </a:lnTo>
                <a:cubicBezTo>
                  <a:pt x="5228348" y="856118"/>
                  <a:pt x="5228348" y="856118"/>
                  <a:pt x="5252867" y="856118"/>
                </a:cubicBezTo>
                <a:cubicBezTo>
                  <a:pt x="5252867" y="856118"/>
                  <a:pt x="5252867" y="856118"/>
                  <a:pt x="5252867" y="854956"/>
                </a:cubicBezTo>
                <a:lnTo>
                  <a:pt x="5252867" y="846820"/>
                </a:lnTo>
                <a:cubicBezTo>
                  <a:pt x="5252867" y="846820"/>
                  <a:pt x="5252867" y="846820"/>
                  <a:pt x="5254260" y="846820"/>
                </a:cubicBezTo>
                <a:lnTo>
                  <a:pt x="5264012" y="846820"/>
                </a:lnTo>
                <a:cubicBezTo>
                  <a:pt x="5264012" y="846820"/>
                  <a:pt x="5264012" y="846820"/>
                  <a:pt x="5264012" y="845657"/>
                </a:cubicBezTo>
                <a:lnTo>
                  <a:pt x="5264012" y="837521"/>
                </a:lnTo>
                <a:cubicBezTo>
                  <a:pt x="5264012" y="837521"/>
                  <a:pt x="5264012" y="837521"/>
                  <a:pt x="5265684" y="837521"/>
                </a:cubicBezTo>
                <a:lnTo>
                  <a:pt x="5277386" y="837521"/>
                </a:lnTo>
                <a:cubicBezTo>
                  <a:pt x="5277386" y="837521"/>
                  <a:pt x="5277386" y="837521"/>
                  <a:pt x="5277386" y="838683"/>
                </a:cubicBezTo>
                <a:lnTo>
                  <a:pt x="5277386" y="846820"/>
                </a:lnTo>
                <a:cubicBezTo>
                  <a:pt x="5281844" y="846820"/>
                  <a:pt x="5281844" y="846820"/>
                  <a:pt x="5281844" y="791028"/>
                </a:cubicBezTo>
                <a:cubicBezTo>
                  <a:pt x="5281844" y="791028"/>
                  <a:pt x="5281844" y="791028"/>
                  <a:pt x="5382150" y="791028"/>
                </a:cubicBezTo>
                <a:cubicBezTo>
                  <a:pt x="5382150" y="791028"/>
                  <a:pt x="5382150" y="791028"/>
                  <a:pt x="5382150" y="865417"/>
                </a:cubicBezTo>
                <a:cubicBezTo>
                  <a:pt x="5382150" y="865417"/>
                  <a:pt x="5382150" y="865417"/>
                  <a:pt x="5384379" y="865417"/>
                </a:cubicBezTo>
                <a:lnTo>
                  <a:pt x="5399982" y="865417"/>
                </a:lnTo>
                <a:cubicBezTo>
                  <a:pt x="5399982" y="865417"/>
                  <a:pt x="5399982" y="865417"/>
                  <a:pt x="5399982" y="781729"/>
                </a:cubicBezTo>
                <a:cubicBezTo>
                  <a:pt x="5399982" y="781729"/>
                  <a:pt x="5399982" y="781729"/>
                  <a:pt x="5422272" y="770106"/>
                </a:cubicBezTo>
                <a:cubicBezTo>
                  <a:pt x="5422272" y="770106"/>
                  <a:pt x="5422272" y="770106"/>
                  <a:pt x="5451249" y="770106"/>
                </a:cubicBezTo>
                <a:cubicBezTo>
                  <a:pt x="5451249" y="770106"/>
                  <a:pt x="5451249" y="770106"/>
                  <a:pt x="5453200" y="768363"/>
                </a:cubicBezTo>
                <a:close/>
                <a:moveTo>
                  <a:pt x="1102596" y="0"/>
                </a:moveTo>
                <a:cubicBezTo>
                  <a:pt x="1102596" y="18"/>
                  <a:pt x="1102612" y="2040"/>
                  <a:pt x="1104622" y="246443"/>
                </a:cubicBezTo>
                <a:cubicBezTo>
                  <a:pt x="1104634" y="246467"/>
                  <a:pt x="1105279" y="247808"/>
                  <a:pt x="1143129" y="326429"/>
                </a:cubicBezTo>
                <a:cubicBezTo>
                  <a:pt x="1143137" y="326429"/>
                  <a:pt x="1143248" y="326429"/>
                  <a:pt x="1145156" y="326429"/>
                </a:cubicBezTo>
                <a:lnTo>
                  <a:pt x="1159343" y="326429"/>
                </a:lnTo>
                <a:cubicBezTo>
                  <a:pt x="1159343" y="326443"/>
                  <a:pt x="1159343" y="327005"/>
                  <a:pt x="1159343" y="350208"/>
                </a:cubicBezTo>
                <a:cubicBezTo>
                  <a:pt x="1159345" y="350214"/>
                  <a:pt x="1159383" y="350272"/>
                  <a:pt x="1159850" y="351019"/>
                </a:cubicBezTo>
                <a:lnTo>
                  <a:pt x="1163396" y="356694"/>
                </a:lnTo>
                <a:cubicBezTo>
                  <a:pt x="1163396" y="356714"/>
                  <a:pt x="1163396" y="358229"/>
                  <a:pt x="1163396" y="471268"/>
                </a:cubicBezTo>
                <a:cubicBezTo>
                  <a:pt x="1163405" y="471268"/>
                  <a:pt x="1163545" y="471268"/>
                  <a:pt x="1165676" y="471268"/>
                </a:cubicBezTo>
                <a:lnTo>
                  <a:pt x="1181637" y="471268"/>
                </a:lnTo>
                <a:cubicBezTo>
                  <a:pt x="1181637" y="471288"/>
                  <a:pt x="1181637" y="472923"/>
                  <a:pt x="1181637" y="611783"/>
                </a:cubicBezTo>
                <a:cubicBezTo>
                  <a:pt x="1181647" y="611782"/>
                  <a:pt x="1181759" y="611761"/>
                  <a:pt x="1183157" y="611513"/>
                </a:cubicBezTo>
                <a:lnTo>
                  <a:pt x="1193797" y="609622"/>
                </a:lnTo>
                <a:cubicBezTo>
                  <a:pt x="1193797" y="609644"/>
                  <a:pt x="1193767" y="610978"/>
                  <a:pt x="1191770" y="698254"/>
                </a:cubicBezTo>
                <a:cubicBezTo>
                  <a:pt x="1191780" y="698256"/>
                  <a:pt x="1191891" y="698276"/>
                  <a:pt x="1193290" y="698525"/>
                </a:cubicBezTo>
                <a:lnTo>
                  <a:pt x="1203930" y="700416"/>
                </a:lnTo>
                <a:cubicBezTo>
                  <a:pt x="1203932" y="700423"/>
                  <a:pt x="1203952" y="700487"/>
                  <a:pt x="1204183" y="701227"/>
                </a:cubicBezTo>
                <a:lnTo>
                  <a:pt x="1205957" y="706902"/>
                </a:lnTo>
                <a:cubicBezTo>
                  <a:pt x="1205959" y="706893"/>
                  <a:pt x="1206004" y="706750"/>
                  <a:pt x="1206717" y="704470"/>
                </a:cubicBezTo>
                <a:lnTo>
                  <a:pt x="1212037" y="687446"/>
                </a:lnTo>
                <a:cubicBezTo>
                  <a:pt x="1212044" y="687446"/>
                  <a:pt x="1212144" y="687446"/>
                  <a:pt x="1213810" y="687446"/>
                </a:cubicBezTo>
                <a:lnTo>
                  <a:pt x="1226224" y="687446"/>
                </a:lnTo>
                <a:cubicBezTo>
                  <a:pt x="1226224" y="687463"/>
                  <a:pt x="1226224" y="688156"/>
                  <a:pt x="1226224" y="719872"/>
                </a:cubicBezTo>
                <a:cubicBezTo>
                  <a:pt x="1226230" y="719877"/>
                  <a:pt x="1226307" y="719917"/>
                  <a:pt x="1227237" y="720413"/>
                </a:cubicBezTo>
                <a:lnTo>
                  <a:pt x="1234331" y="724196"/>
                </a:lnTo>
                <a:cubicBezTo>
                  <a:pt x="1234331" y="724205"/>
                  <a:pt x="1234331" y="724306"/>
                  <a:pt x="1234331" y="725547"/>
                </a:cubicBezTo>
                <a:lnTo>
                  <a:pt x="1234331" y="735005"/>
                </a:lnTo>
                <a:cubicBezTo>
                  <a:pt x="1234351" y="735005"/>
                  <a:pt x="1235259" y="735005"/>
                  <a:pt x="1278918" y="735005"/>
                </a:cubicBezTo>
                <a:cubicBezTo>
                  <a:pt x="1278918" y="735013"/>
                  <a:pt x="1278918" y="735096"/>
                  <a:pt x="1278918" y="736086"/>
                </a:cubicBezTo>
                <a:lnTo>
                  <a:pt x="1278918" y="743652"/>
                </a:lnTo>
                <a:cubicBezTo>
                  <a:pt x="1278927" y="743652"/>
                  <a:pt x="1279048" y="743652"/>
                  <a:pt x="1280944" y="743652"/>
                </a:cubicBezTo>
                <a:lnTo>
                  <a:pt x="1295131" y="743652"/>
                </a:lnTo>
                <a:cubicBezTo>
                  <a:pt x="1295131" y="743634"/>
                  <a:pt x="1295131" y="742905"/>
                  <a:pt x="1295131" y="713387"/>
                </a:cubicBezTo>
                <a:cubicBezTo>
                  <a:pt x="1295152" y="713387"/>
                  <a:pt x="1296082" y="713387"/>
                  <a:pt x="1339718" y="713387"/>
                </a:cubicBezTo>
                <a:cubicBezTo>
                  <a:pt x="1339718" y="713379"/>
                  <a:pt x="1339718" y="713282"/>
                  <a:pt x="1339718" y="712036"/>
                </a:cubicBezTo>
                <a:lnTo>
                  <a:pt x="1339718" y="702578"/>
                </a:lnTo>
                <a:cubicBezTo>
                  <a:pt x="1339724" y="702578"/>
                  <a:pt x="1339798" y="702578"/>
                  <a:pt x="1340732" y="702578"/>
                </a:cubicBezTo>
                <a:lnTo>
                  <a:pt x="1347825" y="702578"/>
                </a:lnTo>
                <a:cubicBezTo>
                  <a:pt x="1347825" y="702571"/>
                  <a:pt x="1347825" y="702458"/>
                  <a:pt x="1347825" y="700687"/>
                </a:cubicBezTo>
                <a:lnTo>
                  <a:pt x="1347825" y="687446"/>
                </a:lnTo>
                <a:cubicBezTo>
                  <a:pt x="1347834" y="687446"/>
                  <a:pt x="1347906" y="687446"/>
                  <a:pt x="1348585" y="687446"/>
                </a:cubicBezTo>
                <a:lnTo>
                  <a:pt x="1353905" y="687446"/>
                </a:lnTo>
                <a:cubicBezTo>
                  <a:pt x="1353905" y="687439"/>
                  <a:pt x="1353905" y="687354"/>
                  <a:pt x="1353905" y="686365"/>
                </a:cubicBezTo>
                <a:lnTo>
                  <a:pt x="1353905" y="678798"/>
                </a:lnTo>
                <a:cubicBezTo>
                  <a:pt x="1353913" y="678798"/>
                  <a:pt x="1354037" y="678798"/>
                  <a:pt x="1355932" y="678798"/>
                </a:cubicBezTo>
                <a:lnTo>
                  <a:pt x="1370119" y="678798"/>
                </a:lnTo>
                <a:cubicBezTo>
                  <a:pt x="1370119" y="678805"/>
                  <a:pt x="1370119" y="678882"/>
                  <a:pt x="1370119" y="679879"/>
                </a:cubicBezTo>
                <a:lnTo>
                  <a:pt x="1370119" y="687446"/>
                </a:lnTo>
                <a:cubicBezTo>
                  <a:pt x="1370130" y="687446"/>
                  <a:pt x="1370631" y="687446"/>
                  <a:pt x="1392412" y="687446"/>
                </a:cubicBezTo>
                <a:cubicBezTo>
                  <a:pt x="1392412" y="687438"/>
                  <a:pt x="1392412" y="687324"/>
                  <a:pt x="1392412" y="685554"/>
                </a:cubicBezTo>
                <a:lnTo>
                  <a:pt x="1392412" y="672313"/>
                </a:lnTo>
                <a:cubicBezTo>
                  <a:pt x="1392418" y="672313"/>
                  <a:pt x="1392515" y="672313"/>
                  <a:pt x="1394186" y="672313"/>
                </a:cubicBezTo>
                <a:lnTo>
                  <a:pt x="1406599" y="672313"/>
                </a:lnTo>
                <a:cubicBezTo>
                  <a:pt x="1406599" y="672325"/>
                  <a:pt x="1406599" y="672839"/>
                  <a:pt x="1406599" y="696093"/>
                </a:cubicBezTo>
                <a:cubicBezTo>
                  <a:pt x="1406606" y="696093"/>
                  <a:pt x="1406686" y="696093"/>
                  <a:pt x="1407613" y="696093"/>
                </a:cubicBezTo>
                <a:lnTo>
                  <a:pt x="1414706" y="696093"/>
                </a:lnTo>
                <a:cubicBezTo>
                  <a:pt x="1414706" y="696087"/>
                  <a:pt x="1414706" y="696006"/>
                  <a:pt x="1414706" y="695012"/>
                </a:cubicBezTo>
                <a:lnTo>
                  <a:pt x="1414706" y="687446"/>
                </a:lnTo>
                <a:cubicBezTo>
                  <a:pt x="1414715" y="687446"/>
                  <a:pt x="1414833" y="687446"/>
                  <a:pt x="1416479" y="687446"/>
                </a:cubicBezTo>
                <a:lnTo>
                  <a:pt x="1428893" y="687446"/>
                </a:lnTo>
                <a:cubicBezTo>
                  <a:pt x="1428893" y="687459"/>
                  <a:pt x="1428893" y="688018"/>
                  <a:pt x="1428893" y="713387"/>
                </a:cubicBezTo>
                <a:cubicBezTo>
                  <a:pt x="1428901" y="713387"/>
                  <a:pt x="1429019" y="713387"/>
                  <a:pt x="1430920" y="713387"/>
                </a:cubicBezTo>
                <a:lnTo>
                  <a:pt x="1445106" y="713387"/>
                </a:lnTo>
                <a:cubicBezTo>
                  <a:pt x="1445106" y="713398"/>
                  <a:pt x="1445106" y="713513"/>
                  <a:pt x="1445106" y="715008"/>
                </a:cubicBezTo>
                <a:lnTo>
                  <a:pt x="1445106" y="726358"/>
                </a:lnTo>
                <a:cubicBezTo>
                  <a:pt x="1445114" y="726358"/>
                  <a:pt x="1445185" y="726358"/>
                  <a:pt x="1445866" y="726358"/>
                </a:cubicBezTo>
                <a:lnTo>
                  <a:pt x="1451187" y="726358"/>
                </a:lnTo>
                <a:cubicBezTo>
                  <a:pt x="1451187" y="726350"/>
                  <a:pt x="1451187" y="726274"/>
                  <a:pt x="1451187" y="725547"/>
                </a:cubicBezTo>
                <a:lnTo>
                  <a:pt x="1451187" y="719872"/>
                </a:lnTo>
                <a:cubicBezTo>
                  <a:pt x="1451204" y="719872"/>
                  <a:pt x="1451923" y="719872"/>
                  <a:pt x="1481587" y="719872"/>
                </a:cubicBezTo>
                <a:cubicBezTo>
                  <a:pt x="1481587" y="719886"/>
                  <a:pt x="1481587" y="720449"/>
                  <a:pt x="1481587" y="743652"/>
                </a:cubicBezTo>
                <a:cubicBezTo>
                  <a:pt x="1481594" y="743652"/>
                  <a:pt x="1481673" y="743652"/>
                  <a:pt x="1482600" y="743652"/>
                </a:cubicBezTo>
                <a:lnTo>
                  <a:pt x="1489694" y="743652"/>
                </a:lnTo>
                <a:cubicBezTo>
                  <a:pt x="1489694" y="743659"/>
                  <a:pt x="1489694" y="743732"/>
                  <a:pt x="1489694" y="744733"/>
                </a:cubicBezTo>
                <a:lnTo>
                  <a:pt x="1489694" y="752299"/>
                </a:lnTo>
                <a:cubicBezTo>
                  <a:pt x="1489703" y="752299"/>
                  <a:pt x="1489776" y="752299"/>
                  <a:pt x="1490454" y="752299"/>
                </a:cubicBezTo>
                <a:lnTo>
                  <a:pt x="1495774" y="752299"/>
                </a:lnTo>
                <a:cubicBezTo>
                  <a:pt x="1495774" y="752292"/>
                  <a:pt x="1495774" y="752172"/>
                  <a:pt x="1495774" y="750137"/>
                </a:cubicBezTo>
                <a:lnTo>
                  <a:pt x="1495774" y="735005"/>
                </a:lnTo>
                <a:cubicBezTo>
                  <a:pt x="1495781" y="735005"/>
                  <a:pt x="1495859" y="735005"/>
                  <a:pt x="1496787" y="735005"/>
                </a:cubicBezTo>
                <a:lnTo>
                  <a:pt x="1503881" y="735005"/>
                </a:lnTo>
                <a:cubicBezTo>
                  <a:pt x="1503881" y="735013"/>
                  <a:pt x="1503881" y="735096"/>
                  <a:pt x="1503881" y="736086"/>
                </a:cubicBezTo>
                <a:lnTo>
                  <a:pt x="1503881" y="743652"/>
                </a:lnTo>
                <a:lnTo>
                  <a:pt x="1509201" y="741659"/>
                </a:lnTo>
                <a:cubicBezTo>
                  <a:pt x="1509961" y="741287"/>
                  <a:pt x="1509961" y="741085"/>
                  <a:pt x="1509961" y="740679"/>
                </a:cubicBezTo>
                <a:lnTo>
                  <a:pt x="1509961" y="735005"/>
                </a:lnTo>
                <a:cubicBezTo>
                  <a:pt x="1509978" y="735005"/>
                  <a:pt x="1510779" y="735005"/>
                  <a:pt x="1548468" y="735005"/>
                </a:cubicBezTo>
                <a:cubicBezTo>
                  <a:pt x="1548468" y="735019"/>
                  <a:pt x="1548468" y="735566"/>
                  <a:pt x="1548468" y="758784"/>
                </a:cubicBezTo>
                <a:cubicBezTo>
                  <a:pt x="1548476" y="758784"/>
                  <a:pt x="1548594" y="758784"/>
                  <a:pt x="1550494" y="758784"/>
                </a:cubicBezTo>
                <a:lnTo>
                  <a:pt x="1564681" y="758784"/>
                </a:lnTo>
                <a:cubicBezTo>
                  <a:pt x="1564681" y="758792"/>
                  <a:pt x="1564681" y="758874"/>
                  <a:pt x="1564681" y="759865"/>
                </a:cubicBezTo>
                <a:lnTo>
                  <a:pt x="1564681" y="767431"/>
                </a:lnTo>
                <a:cubicBezTo>
                  <a:pt x="1564690" y="767431"/>
                  <a:pt x="1564813" y="767431"/>
                  <a:pt x="1566455" y="767431"/>
                </a:cubicBezTo>
                <a:lnTo>
                  <a:pt x="1578868" y="767431"/>
                </a:lnTo>
                <a:cubicBezTo>
                  <a:pt x="1578868" y="767419"/>
                  <a:pt x="1578868" y="766908"/>
                  <a:pt x="1578868" y="743652"/>
                </a:cubicBezTo>
                <a:cubicBezTo>
                  <a:pt x="1578875" y="743652"/>
                  <a:pt x="1578953" y="743652"/>
                  <a:pt x="1579881" y="743652"/>
                </a:cubicBezTo>
                <a:lnTo>
                  <a:pt x="1586975" y="743652"/>
                </a:lnTo>
                <a:cubicBezTo>
                  <a:pt x="1586975" y="743633"/>
                  <a:pt x="1586975" y="742862"/>
                  <a:pt x="1586975" y="711225"/>
                </a:cubicBezTo>
                <a:cubicBezTo>
                  <a:pt x="1586982" y="711225"/>
                  <a:pt x="1587059" y="711225"/>
                  <a:pt x="1587988" y="711225"/>
                </a:cubicBezTo>
                <a:lnTo>
                  <a:pt x="1595082" y="711225"/>
                </a:lnTo>
                <a:cubicBezTo>
                  <a:pt x="1595082" y="711219"/>
                  <a:pt x="1595082" y="711110"/>
                  <a:pt x="1595082" y="709334"/>
                </a:cubicBezTo>
                <a:lnTo>
                  <a:pt x="1595082" y="696093"/>
                </a:lnTo>
                <a:cubicBezTo>
                  <a:pt x="1593055" y="696093"/>
                  <a:pt x="1593055" y="696093"/>
                  <a:pt x="1593815" y="694471"/>
                </a:cubicBezTo>
                <a:lnTo>
                  <a:pt x="1599135" y="683122"/>
                </a:lnTo>
                <a:cubicBezTo>
                  <a:pt x="1599140" y="683139"/>
                  <a:pt x="1599335" y="683813"/>
                  <a:pt x="1607242" y="711225"/>
                </a:cubicBezTo>
                <a:cubicBezTo>
                  <a:pt x="1607250" y="711225"/>
                  <a:pt x="1607323" y="711225"/>
                  <a:pt x="1608002" y="711225"/>
                </a:cubicBezTo>
                <a:lnTo>
                  <a:pt x="1613322" y="711225"/>
                </a:lnTo>
                <a:cubicBezTo>
                  <a:pt x="1613322" y="711212"/>
                  <a:pt x="1613322" y="710033"/>
                  <a:pt x="1613322" y="605298"/>
                </a:cubicBezTo>
                <a:cubicBezTo>
                  <a:pt x="1613332" y="605298"/>
                  <a:pt x="1613446" y="605298"/>
                  <a:pt x="1614842" y="605298"/>
                </a:cubicBezTo>
                <a:lnTo>
                  <a:pt x="1625482" y="605298"/>
                </a:lnTo>
                <a:cubicBezTo>
                  <a:pt x="1625482" y="605276"/>
                  <a:pt x="1625482" y="604266"/>
                  <a:pt x="1625482" y="557739"/>
                </a:cubicBezTo>
                <a:cubicBezTo>
                  <a:pt x="1625499" y="557739"/>
                  <a:pt x="1626124" y="557739"/>
                  <a:pt x="1651829" y="557739"/>
                </a:cubicBezTo>
                <a:cubicBezTo>
                  <a:pt x="1651829" y="557727"/>
                  <a:pt x="1651829" y="557217"/>
                  <a:pt x="1651829" y="536121"/>
                </a:cubicBezTo>
                <a:cubicBezTo>
                  <a:pt x="1651848" y="536121"/>
                  <a:pt x="1652637" y="536121"/>
                  <a:pt x="1686283" y="536121"/>
                </a:cubicBezTo>
                <a:cubicBezTo>
                  <a:pt x="1686283" y="536129"/>
                  <a:pt x="1686283" y="536259"/>
                  <a:pt x="1686283" y="538553"/>
                </a:cubicBezTo>
                <a:lnTo>
                  <a:pt x="1686283" y="555577"/>
                </a:lnTo>
                <a:cubicBezTo>
                  <a:pt x="1686292" y="555577"/>
                  <a:pt x="1686423" y="555577"/>
                  <a:pt x="1688563" y="555577"/>
                </a:cubicBezTo>
                <a:lnTo>
                  <a:pt x="1704523" y="555577"/>
                </a:lnTo>
                <a:cubicBezTo>
                  <a:pt x="1704523" y="555595"/>
                  <a:pt x="1704523" y="556489"/>
                  <a:pt x="1704523" y="603136"/>
                </a:cubicBezTo>
                <a:cubicBezTo>
                  <a:pt x="1704529" y="603136"/>
                  <a:pt x="1704605" y="603136"/>
                  <a:pt x="1705536" y="603136"/>
                </a:cubicBezTo>
                <a:lnTo>
                  <a:pt x="1712630" y="603136"/>
                </a:lnTo>
                <a:lnTo>
                  <a:pt x="1726817" y="607460"/>
                </a:lnTo>
                <a:cubicBezTo>
                  <a:pt x="1726817" y="607470"/>
                  <a:pt x="1726817" y="608120"/>
                  <a:pt x="1726817" y="646372"/>
                </a:cubicBezTo>
                <a:cubicBezTo>
                  <a:pt x="1726823" y="646372"/>
                  <a:pt x="1726898" y="646372"/>
                  <a:pt x="1727830" y="646372"/>
                </a:cubicBezTo>
                <a:lnTo>
                  <a:pt x="1734923" y="646372"/>
                </a:lnTo>
                <a:cubicBezTo>
                  <a:pt x="1734923" y="646382"/>
                  <a:pt x="1734923" y="646488"/>
                  <a:pt x="1734923" y="647993"/>
                </a:cubicBezTo>
                <a:lnTo>
                  <a:pt x="1734923" y="659342"/>
                </a:lnTo>
                <a:cubicBezTo>
                  <a:pt x="1734931" y="659342"/>
                  <a:pt x="1735055" y="659342"/>
                  <a:pt x="1736950" y="659342"/>
                </a:cubicBezTo>
                <a:lnTo>
                  <a:pt x="1751137" y="659342"/>
                </a:lnTo>
                <a:lnTo>
                  <a:pt x="1757217" y="665828"/>
                </a:lnTo>
                <a:cubicBezTo>
                  <a:pt x="1757217" y="665840"/>
                  <a:pt x="1757217" y="666326"/>
                  <a:pt x="1757217" y="687446"/>
                </a:cubicBezTo>
                <a:cubicBezTo>
                  <a:pt x="1757226" y="687446"/>
                  <a:pt x="1757357" y="687446"/>
                  <a:pt x="1759497" y="687446"/>
                </a:cubicBezTo>
                <a:lnTo>
                  <a:pt x="1775457" y="687446"/>
                </a:lnTo>
                <a:cubicBezTo>
                  <a:pt x="1775457" y="687453"/>
                  <a:pt x="1775457" y="687533"/>
                  <a:pt x="1775457" y="688526"/>
                </a:cubicBezTo>
                <a:lnTo>
                  <a:pt x="1775457" y="696093"/>
                </a:lnTo>
                <a:cubicBezTo>
                  <a:pt x="1775466" y="696093"/>
                  <a:pt x="1775565" y="696093"/>
                  <a:pt x="1776724" y="696093"/>
                </a:cubicBezTo>
                <a:lnTo>
                  <a:pt x="1785591" y="696093"/>
                </a:lnTo>
                <a:cubicBezTo>
                  <a:pt x="1785591" y="696102"/>
                  <a:pt x="1785591" y="696231"/>
                  <a:pt x="1785591" y="698254"/>
                </a:cubicBezTo>
                <a:lnTo>
                  <a:pt x="1785591" y="713387"/>
                </a:lnTo>
                <a:cubicBezTo>
                  <a:pt x="1789644" y="713387"/>
                  <a:pt x="1789644" y="713387"/>
                  <a:pt x="1789644" y="711495"/>
                </a:cubicBezTo>
                <a:lnTo>
                  <a:pt x="1789644" y="698254"/>
                </a:lnTo>
                <a:cubicBezTo>
                  <a:pt x="1789650" y="698254"/>
                  <a:pt x="1789728" y="698254"/>
                  <a:pt x="1790657" y="698254"/>
                </a:cubicBezTo>
                <a:lnTo>
                  <a:pt x="1797751" y="698254"/>
                </a:lnTo>
                <a:cubicBezTo>
                  <a:pt x="1797751" y="698265"/>
                  <a:pt x="1797751" y="698384"/>
                  <a:pt x="1797751" y="699876"/>
                </a:cubicBezTo>
                <a:lnTo>
                  <a:pt x="1797751" y="711225"/>
                </a:lnTo>
                <a:cubicBezTo>
                  <a:pt x="1797760" y="711225"/>
                  <a:pt x="1797833" y="711225"/>
                  <a:pt x="1798511" y="711225"/>
                </a:cubicBezTo>
                <a:lnTo>
                  <a:pt x="1803831" y="711225"/>
                </a:lnTo>
                <a:cubicBezTo>
                  <a:pt x="1803831" y="706902"/>
                  <a:pt x="1803831" y="706902"/>
                  <a:pt x="1852471" y="706902"/>
                </a:cubicBezTo>
                <a:cubicBezTo>
                  <a:pt x="1852471" y="706911"/>
                  <a:pt x="1852471" y="707012"/>
                  <a:pt x="1852471" y="708253"/>
                </a:cubicBezTo>
                <a:lnTo>
                  <a:pt x="1852471" y="717710"/>
                </a:lnTo>
                <a:cubicBezTo>
                  <a:pt x="1852479" y="717710"/>
                  <a:pt x="1852554" y="717710"/>
                  <a:pt x="1853231" y="717710"/>
                </a:cubicBezTo>
                <a:lnTo>
                  <a:pt x="1858552" y="717710"/>
                </a:lnTo>
                <a:cubicBezTo>
                  <a:pt x="1858552" y="717719"/>
                  <a:pt x="1858552" y="717841"/>
                  <a:pt x="1858552" y="719872"/>
                </a:cubicBezTo>
                <a:lnTo>
                  <a:pt x="1858552" y="735005"/>
                </a:lnTo>
                <a:cubicBezTo>
                  <a:pt x="1858560" y="735001"/>
                  <a:pt x="1858676" y="734923"/>
                  <a:pt x="1860578" y="733654"/>
                </a:cubicBezTo>
                <a:lnTo>
                  <a:pt x="1874765" y="724196"/>
                </a:lnTo>
                <a:cubicBezTo>
                  <a:pt x="1874767" y="724177"/>
                  <a:pt x="1874898" y="723302"/>
                  <a:pt x="1880845" y="683122"/>
                </a:cubicBezTo>
                <a:cubicBezTo>
                  <a:pt x="1880854" y="683120"/>
                  <a:pt x="1880923" y="683094"/>
                  <a:pt x="1881605" y="682852"/>
                </a:cubicBezTo>
                <a:lnTo>
                  <a:pt x="1886925" y="680960"/>
                </a:lnTo>
                <a:cubicBezTo>
                  <a:pt x="1886925" y="680944"/>
                  <a:pt x="1886958" y="679883"/>
                  <a:pt x="1888952" y="611783"/>
                </a:cubicBezTo>
                <a:cubicBezTo>
                  <a:pt x="1888952" y="611801"/>
                  <a:pt x="1888985" y="612892"/>
                  <a:pt x="1890979" y="680960"/>
                </a:cubicBezTo>
                <a:cubicBezTo>
                  <a:pt x="1890988" y="680963"/>
                  <a:pt x="1891059" y="680988"/>
                  <a:pt x="1891739" y="681230"/>
                </a:cubicBezTo>
                <a:lnTo>
                  <a:pt x="1897059" y="683122"/>
                </a:lnTo>
                <a:cubicBezTo>
                  <a:pt x="1897059" y="683102"/>
                  <a:pt x="1897059" y="681769"/>
                  <a:pt x="1897059" y="596651"/>
                </a:cubicBezTo>
                <a:cubicBezTo>
                  <a:pt x="1901112" y="596651"/>
                  <a:pt x="1901112" y="596651"/>
                  <a:pt x="1901112" y="564224"/>
                </a:cubicBezTo>
                <a:cubicBezTo>
                  <a:pt x="1901124" y="564224"/>
                  <a:pt x="1901810" y="564224"/>
                  <a:pt x="1939619" y="564224"/>
                </a:cubicBezTo>
                <a:cubicBezTo>
                  <a:pt x="1939619" y="564241"/>
                  <a:pt x="1939619" y="564959"/>
                  <a:pt x="1939619" y="596651"/>
                </a:cubicBezTo>
                <a:cubicBezTo>
                  <a:pt x="1939628" y="596651"/>
                  <a:pt x="1939700" y="596651"/>
                  <a:pt x="1940379" y="596651"/>
                </a:cubicBezTo>
                <a:lnTo>
                  <a:pt x="1945699" y="596651"/>
                </a:lnTo>
                <a:cubicBezTo>
                  <a:pt x="1945699" y="596630"/>
                  <a:pt x="1945699" y="595324"/>
                  <a:pt x="1945699" y="514503"/>
                </a:cubicBezTo>
                <a:cubicBezTo>
                  <a:pt x="1945705" y="514503"/>
                  <a:pt x="1945804" y="514503"/>
                  <a:pt x="1947473" y="514503"/>
                </a:cubicBezTo>
                <a:lnTo>
                  <a:pt x="1959886" y="514503"/>
                </a:lnTo>
                <a:cubicBezTo>
                  <a:pt x="1959886" y="514496"/>
                  <a:pt x="1959886" y="514385"/>
                  <a:pt x="1959886" y="512612"/>
                </a:cubicBezTo>
                <a:lnTo>
                  <a:pt x="1959886" y="499371"/>
                </a:lnTo>
                <a:cubicBezTo>
                  <a:pt x="1959897" y="499371"/>
                  <a:pt x="1960395" y="499371"/>
                  <a:pt x="1982180" y="499371"/>
                </a:cubicBezTo>
                <a:cubicBezTo>
                  <a:pt x="1982180" y="499364"/>
                  <a:pt x="1982180" y="499283"/>
                  <a:pt x="1982180" y="498290"/>
                </a:cubicBezTo>
                <a:lnTo>
                  <a:pt x="1982180" y="490724"/>
                </a:lnTo>
                <a:cubicBezTo>
                  <a:pt x="1982187" y="490724"/>
                  <a:pt x="1982297" y="490724"/>
                  <a:pt x="1983953" y="490724"/>
                </a:cubicBezTo>
                <a:lnTo>
                  <a:pt x="1996367" y="490724"/>
                </a:lnTo>
                <a:cubicBezTo>
                  <a:pt x="1996367" y="490732"/>
                  <a:pt x="1996367" y="490811"/>
                  <a:pt x="1996367" y="491805"/>
                </a:cubicBezTo>
                <a:lnTo>
                  <a:pt x="1996367" y="499371"/>
                </a:lnTo>
                <a:cubicBezTo>
                  <a:pt x="1996376" y="499371"/>
                  <a:pt x="1996449" y="499371"/>
                  <a:pt x="1997127" y="499371"/>
                </a:cubicBezTo>
                <a:lnTo>
                  <a:pt x="2002447" y="499371"/>
                </a:lnTo>
                <a:lnTo>
                  <a:pt x="2012580" y="495047"/>
                </a:lnTo>
                <a:lnTo>
                  <a:pt x="2016633" y="498290"/>
                </a:lnTo>
                <a:lnTo>
                  <a:pt x="2016633" y="490724"/>
                </a:lnTo>
                <a:cubicBezTo>
                  <a:pt x="2016642" y="490724"/>
                  <a:pt x="2016779" y="490724"/>
                  <a:pt x="2018913" y="490724"/>
                </a:cubicBezTo>
                <a:lnTo>
                  <a:pt x="2034874" y="490724"/>
                </a:lnTo>
                <a:cubicBezTo>
                  <a:pt x="2034874" y="490732"/>
                  <a:pt x="2034874" y="490811"/>
                  <a:pt x="2034874" y="491805"/>
                </a:cubicBezTo>
                <a:lnTo>
                  <a:pt x="2034874" y="499371"/>
                </a:lnTo>
                <a:cubicBezTo>
                  <a:pt x="2034893" y="499371"/>
                  <a:pt x="2035629" y="499371"/>
                  <a:pt x="2065274" y="499371"/>
                </a:cubicBezTo>
                <a:cubicBezTo>
                  <a:pt x="2065274" y="499381"/>
                  <a:pt x="2065274" y="499490"/>
                  <a:pt x="2065274" y="500992"/>
                </a:cubicBezTo>
                <a:lnTo>
                  <a:pt x="2065274" y="512342"/>
                </a:lnTo>
                <a:cubicBezTo>
                  <a:pt x="2065291" y="512342"/>
                  <a:pt x="2065931" y="512342"/>
                  <a:pt x="2091621" y="512342"/>
                </a:cubicBezTo>
                <a:cubicBezTo>
                  <a:pt x="2091621" y="512358"/>
                  <a:pt x="2091621" y="513038"/>
                  <a:pt x="2091621" y="542606"/>
                </a:cubicBezTo>
                <a:cubicBezTo>
                  <a:pt x="2091630" y="542606"/>
                  <a:pt x="2091703" y="542606"/>
                  <a:pt x="2092381" y="542606"/>
                </a:cubicBezTo>
                <a:lnTo>
                  <a:pt x="2097701" y="542606"/>
                </a:lnTo>
                <a:cubicBezTo>
                  <a:pt x="2097701" y="542613"/>
                  <a:pt x="2097701" y="542699"/>
                  <a:pt x="2097701" y="543687"/>
                </a:cubicBezTo>
                <a:lnTo>
                  <a:pt x="2097701" y="551254"/>
                </a:lnTo>
                <a:cubicBezTo>
                  <a:pt x="2101755" y="551254"/>
                  <a:pt x="2101755" y="551254"/>
                  <a:pt x="2101755" y="581518"/>
                </a:cubicBezTo>
                <a:cubicBezTo>
                  <a:pt x="2101764" y="581518"/>
                  <a:pt x="2101838" y="581518"/>
                  <a:pt x="2102515" y="581518"/>
                </a:cubicBezTo>
                <a:lnTo>
                  <a:pt x="2107835" y="581518"/>
                </a:lnTo>
                <a:cubicBezTo>
                  <a:pt x="2107835" y="581527"/>
                  <a:pt x="2107835" y="581594"/>
                  <a:pt x="2107835" y="582329"/>
                </a:cubicBezTo>
                <a:lnTo>
                  <a:pt x="2107835" y="588004"/>
                </a:lnTo>
                <a:cubicBezTo>
                  <a:pt x="2107841" y="588004"/>
                  <a:pt x="2107919" y="588004"/>
                  <a:pt x="2108848" y="588004"/>
                </a:cubicBezTo>
                <a:lnTo>
                  <a:pt x="2115941" y="588004"/>
                </a:lnTo>
                <a:cubicBezTo>
                  <a:pt x="2115941" y="588021"/>
                  <a:pt x="2115941" y="588734"/>
                  <a:pt x="2115941" y="618269"/>
                </a:cubicBezTo>
                <a:cubicBezTo>
                  <a:pt x="2115949" y="618269"/>
                  <a:pt x="2116069" y="618269"/>
                  <a:pt x="2117968" y="618269"/>
                </a:cubicBezTo>
                <a:lnTo>
                  <a:pt x="2132155" y="618269"/>
                </a:lnTo>
                <a:cubicBezTo>
                  <a:pt x="2132155" y="618285"/>
                  <a:pt x="2132155" y="618865"/>
                  <a:pt x="2132155" y="642048"/>
                </a:cubicBezTo>
                <a:cubicBezTo>
                  <a:pt x="2134182" y="642048"/>
                  <a:pt x="2134182" y="642048"/>
                  <a:pt x="2134182" y="643669"/>
                </a:cubicBezTo>
                <a:lnTo>
                  <a:pt x="2134182" y="655019"/>
                </a:lnTo>
                <a:cubicBezTo>
                  <a:pt x="2134191" y="655019"/>
                  <a:pt x="2134261" y="655019"/>
                  <a:pt x="2134942" y="655019"/>
                </a:cubicBezTo>
                <a:lnTo>
                  <a:pt x="2140262" y="655019"/>
                </a:lnTo>
                <a:cubicBezTo>
                  <a:pt x="2140262" y="655033"/>
                  <a:pt x="2140262" y="655596"/>
                  <a:pt x="2140262" y="678798"/>
                </a:cubicBezTo>
                <a:cubicBezTo>
                  <a:pt x="2140270" y="678798"/>
                  <a:pt x="2140369" y="678798"/>
                  <a:pt x="2141528" y="678798"/>
                </a:cubicBezTo>
                <a:lnTo>
                  <a:pt x="2150395" y="678798"/>
                </a:lnTo>
                <a:cubicBezTo>
                  <a:pt x="2152422" y="680960"/>
                  <a:pt x="2152422" y="680960"/>
                  <a:pt x="2152422" y="682852"/>
                </a:cubicBezTo>
                <a:lnTo>
                  <a:pt x="2152422" y="696093"/>
                </a:lnTo>
                <a:cubicBezTo>
                  <a:pt x="2152427" y="696086"/>
                  <a:pt x="2152514" y="695979"/>
                  <a:pt x="2153942" y="694201"/>
                </a:cubicBezTo>
                <a:lnTo>
                  <a:pt x="2164582" y="680960"/>
                </a:lnTo>
                <a:cubicBezTo>
                  <a:pt x="2164597" y="680960"/>
                  <a:pt x="2165236" y="680960"/>
                  <a:pt x="2192956" y="680960"/>
                </a:cubicBezTo>
                <a:cubicBezTo>
                  <a:pt x="2192956" y="680985"/>
                  <a:pt x="2192956" y="682386"/>
                  <a:pt x="2192956" y="767431"/>
                </a:cubicBezTo>
                <a:cubicBezTo>
                  <a:pt x="2192964" y="767431"/>
                  <a:pt x="2193040" y="767431"/>
                  <a:pt x="2193716" y="767431"/>
                </a:cubicBezTo>
                <a:lnTo>
                  <a:pt x="2199036" y="767431"/>
                </a:lnTo>
                <a:cubicBezTo>
                  <a:pt x="2199040" y="767423"/>
                  <a:pt x="2199099" y="767323"/>
                  <a:pt x="2199796" y="766080"/>
                </a:cubicBezTo>
                <a:lnTo>
                  <a:pt x="2205116" y="756622"/>
                </a:lnTo>
                <a:cubicBezTo>
                  <a:pt x="2205116" y="756629"/>
                  <a:pt x="2205116" y="756728"/>
                  <a:pt x="2205116" y="758514"/>
                </a:cubicBezTo>
                <a:lnTo>
                  <a:pt x="2205116" y="771755"/>
                </a:lnTo>
                <a:cubicBezTo>
                  <a:pt x="2209169" y="771755"/>
                  <a:pt x="2209169" y="771755"/>
                  <a:pt x="2209169" y="726358"/>
                </a:cubicBezTo>
                <a:cubicBezTo>
                  <a:pt x="2209178" y="726358"/>
                  <a:pt x="2209248" y="726358"/>
                  <a:pt x="2209929" y="726358"/>
                </a:cubicBezTo>
                <a:lnTo>
                  <a:pt x="2215249" y="726358"/>
                </a:lnTo>
                <a:cubicBezTo>
                  <a:pt x="2215249" y="726343"/>
                  <a:pt x="2215249" y="725343"/>
                  <a:pt x="2215249" y="661504"/>
                </a:cubicBezTo>
                <a:cubicBezTo>
                  <a:pt x="2215256" y="661504"/>
                  <a:pt x="2215337" y="661504"/>
                  <a:pt x="2216263" y="661504"/>
                </a:cubicBezTo>
                <a:lnTo>
                  <a:pt x="2223356" y="661504"/>
                </a:lnTo>
                <a:cubicBezTo>
                  <a:pt x="2223362" y="661483"/>
                  <a:pt x="2223626" y="660543"/>
                  <a:pt x="2235516" y="618269"/>
                </a:cubicBezTo>
                <a:cubicBezTo>
                  <a:pt x="2235525" y="618269"/>
                  <a:pt x="2235622" y="618269"/>
                  <a:pt x="2236783" y="618269"/>
                </a:cubicBezTo>
                <a:lnTo>
                  <a:pt x="2245650" y="618269"/>
                </a:lnTo>
                <a:cubicBezTo>
                  <a:pt x="2245655" y="618292"/>
                  <a:pt x="2245881" y="619258"/>
                  <a:pt x="2255783" y="661504"/>
                </a:cubicBezTo>
                <a:cubicBezTo>
                  <a:pt x="2255789" y="661504"/>
                  <a:pt x="2255863" y="661504"/>
                  <a:pt x="2256796" y="661504"/>
                </a:cubicBezTo>
                <a:lnTo>
                  <a:pt x="2263890" y="661504"/>
                </a:lnTo>
                <a:cubicBezTo>
                  <a:pt x="2263890" y="661515"/>
                  <a:pt x="2263890" y="662182"/>
                  <a:pt x="2263890" y="700416"/>
                </a:cubicBezTo>
                <a:cubicBezTo>
                  <a:pt x="2263897" y="700416"/>
                  <a:pt x="2263996" y="700416"/>
                  <a:pt x="2265663" y="700416"/>
                </a:cubicBezTo>
                <a:lnTo>
                  <a:pt x="2278077" y="700416"/>
                </a:lnTo>
                <a:cubicBezTo>
                  <a:pt x="2278077" y="700424"/>
                  <a:pt x="2278077" y="700546"/>
                  <a:pt x="2278077" y="702578"/>
                </a:cubicBezTo>
                <a:lnTo>
                  <a:pt x="2278077" y="717710"/>
                </a:lnTo>
                <a:cubicBezTo>
                  <a:pt x="2282130" y="717710"/>
                  <a:pt x="2282130" y="717710"/>
                  <a:pt x="2282130" y="715549"/>
                </a:cubicBezTo>
                <a:lnTo>
                  <a:pt x="2282130" y="700416"/>
                </a:lnTo>
                <a:cubicBezTo>
                  <a:pt x="2282140" y="700416"/>
                  <a:pt x="2282252" y="700416"/>
                  <a:pt x="2283650" y="700416"/>
                </a:cubicBezTo>
                <a:lnTo>
                  <a:pt x="2294290" y="700416"/>
                </a:lnTo>
                <a:cubicBezTo>
                  <a:pt x="2294290" y="700426"/>
                  <a:pt x="2294290" y="700543"/>
                  <a:pt x="2294290" y="702037"/>
                </a:cubicBezTo>
                <a:lnTo>
                  <a:pt x="2294290" y="713387"/>
                </a:lnTo>
                <a:cubicBezTo>
                  <a:pt x="2294306" y="713387"/>
                  <a:pt x="2295015" y="713387"/>
                  <a:pt x="2324691" y="713387"/>
                </a:cubicBezTo>
                <a:cubicBezTo>
                  <a:pt x="2324691" y="713370"/>
                  <a:pt x="2324691" y="712599"/>
                  <a:pt x="2324691" y="676637"/>
                </a:cubicBezTo>
                <a:cubicBezTo>
                  <a:pt x="2324699" y="676637"/>
                  <a:pt x="2324792" y="676637"/>
                  <a:pt x="2325957" y="676637"/>
                </a:cubicBezTo>
                <a:lnTo>
                  <a:pt x="2334824" y="676637"/>
                </a:lnTo>
                <a:cubicBezTo>
                  <a:pt x="2334824" y="676648"/>
                  <a:pt x="2334824" y="677142"/>
                  <a:pt x="2334824" y="698254"/>
                </a:cubicBezTo>
                <a:cubicBezTo>
                  <a:pt x="2336851" y="698254"/>
                  <a:pt x="2336851" y="698254"/>
                  <a:pt x="2336851" y="665828"/>
                </a:cubicBezTo>
                <a:cubicBezTo>
                  <a:pt x="2336865" y="665828"/>
                  <a:pt x="2337406" y="665828"/>
                  <a:pt x="2359144" y="665828"/>
                </a:cubicBezTo>
                <a:cubicBezTo>
                  <a:pt x="2359144" y="665818"/>
                  <a:pt x="2359144" y="665698"/>
                  <a:pt x="2359144" y="664206"/>
                </a:cubicBezTo>
                <a:lnTo>
                  <a:pt x="2359144" y="652857"/>
                </a:lnTo>
                <a:cubicBezTo>
                  <a:pt x="2359152" y="652857"/>
                  <a:pt x="2359227" y="652857"/>
                  <a:pt x="2359904" y="652857"/>
                </a:cubicBezTo>
                <a:lnTo>
                  <a:pt x="2365224" y="652857"/>
                </a:lnTo>
                <a:cubicBezTo>
                  <a:pt x="2365224" y="652851"/>
                  <a:pt x="2365224" y="652738"/>
                  <a:pt x="2365224" y="650966"/>
                </a:cubicBezTo>
                <a:lnTo>
                  <a:pt x="2365224" y="637725"/>
                </a:lnTo>
                <a:lnTo>
                  <a:pt x="2369278" y="644210"/>
                </a:lnTo>
                <a:cubicBezTo>
                  <a:pt x="2369286" y="644210"/>
                  <a:pt x="2369415" y="644210"/>
                  <a:pt x="2371558" y="644210"/>
                </a:cubicBezTo>
                <a:lnTo>
                  <a:pt x="2387518" y="644210"/>
                </a:lnTo>
                <a:cubicBezTo>
                  <a:pt x="2387518" y="644202"/>
                  <a:pt x="2387518" y="644134"/>
                  <a:pt x="2387518" y="643399"/>
                </a:cubicBezTo>
                <a:lnTo>
                  <a:pt x="2387518" y="637725"/>
                </a:lnTo>
                <a:cubicBezTo>
                  <a:pt x="2387527" y="637725"/>
                  <a:pt x="2387601" y="637725"/>
                  <a:pt x="2388278" y="637725"/>
                </a:cubicBezTo>
                <a:lnTo>
                  <a:pt x="2393598" y="637725"/>
                </a:lnTo>
                <a:cubicBezTo>
                  <a:pt x="2393598" y="637734"/>
                  <a:pt x="2393598" y="637834"/>
                  <a:pt x="2393598" y="639076"/>
                </a:cubicBezTo>
                <a:lnTo>
                  <a:pt x="2393598" y="648534"/>
                </a:lnTo>
                <a:cubicBezTo>
                  <a:pt x="2393613" y="648534"/>
                  <a:pt x="2394346" y="648534"/>
                  <a:pt x="2432105" y="648534"/>
                </a:cubicBezTo>
                <a:cubicBezTo>
                  <a:pt x="2432105" y="648552"/>
                  <a:pt x="2432105" y="650062"/>
                  <a:pt x="2432105" y="786887"/>
                </a:cubicBezTo>
                <a:cubicBezTo>
                  <a:pt x="2432115" y="786887"/>
                  <a:pt x="2432230" y="786887"/>
                  <a:pt x="2433625" y="786887"/>
                </a:cubicBezTo>
                <a:lnTo>
                  <a:pt x="2444265" y="786887"/>
                </a:lnTo>
                <a:cubicBezTo>
                  <a:pt x="2444265" y="782564"/>
                  <a:pt x="2444265" y="778240"/>
                  <a:pt x="2444265" y="773917"/>
                </a:cubicBezTo>
                <a:cubicBezTo>
                  <a:pt x="2446292" y="773917"/>
                  <a:pt x="2446292" y="773917"/>
                  <a:pt x="2448319" y="773917"/>
                </a:cubicBezTo>
                <a:cubicBezTo>
                  <a:pt x="2448319" y="778240"/>
                  <a:pt x="2448319" y="782564"/>
                  <a:pt x="2448319" y="786887"/>
                </a:cubicBezTo>
                <a:cubicBezTo>
                  <a:pt x="2458452" y="786887"/>
                  <a:pt x="2468586" y="786887"/>
                  <a:pt x="2478719" y="786887"/>
                </a:cubicBezTo>
                <a:cubicBezTo>
                  <a:pt x="2478719" y="776078"/>
                  <a:pt x="2478719" y="767431"/>
                  <a:pt x="2478719" y="756622"/>
                </a:cubicBezTo>
                <a:cubicBezTo>
                  <a:pt x="2482773" y="756622"/>
                  <a:pt x="2486826" y="756622"/>
                  <a:pt x="2490879" y="756622"/>
                </a:cubicBezTo>
                <a:lnTo>
                  <a:pt x="2503039" y="754461"/>
                </a:lnTo>
                <a:cubicBezTo>
                  <a:pt x="2505066" y="754461"/>
                  <a:pt x="2505066" y="756622"/>
                  <a:pt x="2507093" y="756622"/>
                </a:cubicBezTo>
                <a:lnTo>
                  <a:pt x="2517226" y="756622"/>
                </a:lnTo>
                <a:cubicBezTo>
                  <a:pt x="2517226" y="767431"/>
                  <a:pt x="2517226" y="778240"/>
                  <a:pt x="2517226" y="786887"/>
                </a:cubicBezTo>
                <a:cubicBezTo>
                  <a:pt x="2519253" y="786887"/>
                  <a:pt x="2521280" y="786887"/>
                  <a:pt x="2525333" y="786887"/>
                </a:cubicBezTo>
                <a:cubicBezTo>
                  <a:pt x="2525333" y="793373"/>
                  <a:pt x="2525333" y="799858"/>
                  <a:pt x="2525333" y="804182"/>
                </a:cubicBezTo>
                <a:lnTo>
                  <a:pt x="2534669" y="805087"/>
                </a:lnTo>
                <a:lnTo>
                  <a:pt x="2547627" y="805087"/>
                </a:lnTo>
                <a:cubicBezTo>
                  <a:pt x="2547627" y="799278"/>
                  <a:pt x="2547627" y="795106"/>
                  <a:pt x="2547627" y="789049"/>
                </a:cubicBezTo>
                <a:lnTo>
                  <a:pt x="2615583" y="789049"/>
                </a:lnTo>
                <a:lnTo>
                  <a:pt x="2615583" y="703796"/>
                </a:lnTo>
                <a:lnTo>
                  <a:pt x="2687591" y="703796"/>
                </a:lnTo>
                <a:lnTo>
                  <a:pt x="2687591" y="782564"/>
                </a:lnTo>
                <a:cubicBezTo>
                  <a:pt x="2688226" y="782564"/>
                  <a:pt x="2688861" y="782564"/>
                  <a:pt x="2689495" y="782564"/>
                </a:cubicBezTo>
                <a:lnTo>
                  <a:pt x="2690737" y="805087"/>
                </a:lnTo>
                <a:lnTo>
                  <a:pt x="2700413" y="805087"/>
                </a:lnTo>
                <a:cubicBezTo>
                  <a:pt x="2700949" y="797873"/>
                  <a:pt x="2701655" y="790219"/>
                  <a:pt x="2701655" y="782564"/>
                </a:cubicBezTo>
                <a:cubicBezTo>
                  <a:pt x="2703682" y="782564"/>
                  <a:pt x="2705709" y="782564"/>
                  <a:pt x="2707735" y="782564"/>
                </a:cubicBezTo>
                <a:lnTo>
                  <a:pt x="2708977" y="805087"/>
                </a:lnTo>
                <a:lnTo>
                  <a:pt x="2759599" y="805087"/>
                </a:lnTo>
                <a:lnTo>
                  <a:pt x="2759599" y="642059"/>
                </a:lnTo>
                <a:lnTo>
                  <a:pt x="2956926" y="642059"/>
                </a:lnTo>
                <a:lnTo>
                  <a:pt x="2956926" y="805087"/>
                </a:lnTo>
                <a:lnTo>
                  <a:pt x="2975623" y="805087"/>
                </a:lnTo>
                <a:lnTo>
                  <a:pt x="2975623" y="722394"/>
                </a:lnTo>
                <a:lnTo>
                  <a:pt x="3070743" y="722394"/>
                </a:lnTo>
                <a:cubicBezTo>
                  <a:pt x="3074818" y="616373"/>
                  <a:pt x="3078196" y="510899"/>
                  <a:pt x="3082673" y="404253"/>
                </a:cubicBezTo>
                <a:cubicBezTo>
                  <a:pt x="3072540" y="404253"/>
                  <a:pt x="3048220" y="391282"/>
                  <a:pt x="3070513" y="382635"/>
                </a:cubicBezTo>
                <a:cubicBezTo>
                  <a:pt x="3068486" y="380473"/>
                  <a:pt x="3066460" y="378311"/>
                  <a:pt x="3064433" y="378311"/>
                </a:cubicBezTo>
                <a:cubicBezTo>
                  <a:pt x="3064433" y="365341"/>
                  <a:pt x="3062406" y="363179"/>
                  <a:pt x="3072540" y="354532"/>
                </a:cubicBezTo>
                <a:cubicBezTo>
                  <a:pt x="3072540" y="350208"/>
                  <a:pt x="3072540" y="343723"/>
                  <a:pt x="3072540" y="337238"/>
                </a:cubicBezTo>
                <a:cubicBezTo>
                  <a:pt x="3076593" y="337238"/>
                  <a:pt x="3080647" y="337238"/>
                  <a:pt x="3086727" y="337238"/>
                </a:cubicBezTo>
                <a:cubicBezTo>
                  <a:pt x="3086727" y="328590"/>
                  <a:pt x="3086727" y="322105"/>
                  <a:pt x="3086727" y="315620"/>
                </a:cubicBezTo>
                <a:cubicBezTo>
                  <a:pt x="3086727" y="313458"/>
                  <a:pt x="3088753" y="313458"/>
                  <a:pt x="3088753" y="311296"/>
                </a:cubicBezTo>
                <a:cubicBezTo>
                  <a:pt x="3088753" y="285355"/>
                  <a:pt x="3088753" y="259414"/>
                  <a:pt x="3088753" y="233472"/>
                </a:cubicBezTo>
                <a:cubicBezTo>
                  <a:pt x="3088753" y="231310"/>
                  <a:pt x="3086727" y="229149"/>
                  <a:pt x="3086727" y="226987"/>
                </a:cubicBezTo>
                <a:cubicBezTo>
                  <a:pt x="3088753" y="224825"/>
                  <a:pt x="3090780" y="222663"/>
                  <a:pt x="3092807" y="220501"/>
                </a:cubicBezTo>
                <a:cubicBezTo>
                  <a:pt x="3092807" y="201045"/>
                  <a:pt x="3092807" y="181589"/>
                  <a:pt x="3092807" y="162133"/>
                </a:cubicBezTo>
                <a:cubicBezTo>
                  <a:pt x="3092807" y="159972"/>
                  <a:pt x="3092807" y="159972"/>
                  <a:pt x="3094833" y="157810"/>
                </a:cubicBezTo>
                <a:cubicBezTo>
                  <a:pt x="3094833" y="140516"/>
                  <a:pt x="3094833" y="121060"/>
                  <a:pt x="3094833" y="101604"/>
                </a:cubicBezTo>
                <a:cubicBezTo>
                  <a:pt x="3096860" y="92957"/>
                  <a:pt x="3096860" y="88633"/>
                  <a:pt x="3096860" y="82148"/>
                </a:cubicBezTo>
                <a:cubicBezTo>
                  <a:pt x="3100914" y="88633"/>
                  <a:pt x="3100914" y="92957"/>
                  <a:pt x="3100914" y="99442"/>
                </a:cubicBezTo>
                <a:cubicBezTo>
                  <a:pt x="3102940" y="121060"/>
                  <a:pt x="3102940" y="140516"/>
                  <a:pt x="3102940" y="157810"/>
                </a:cubicBezTo>
                <a:cubicBezTo>
                  <a:pt x="3104967" y="181589"/>
                  <a:pt x="3104967" y="201045"/>
                  <a:pt x="3104967" y="220501"/>
                </a:cubicBezTo>
                <a:cubicBezTo>
                  <a:pt x="3106994" y="222663"/>
                  <a:pt x="3109020" y="224825"/>
                  <a:pt x="3111047" y="226987"/>
                </a:cubicBezTo>
                <a:cubicBezTo>
                  <a:pt x="3111047" y="229149"/>
                  <a:pt x="3109020" y="231310"/>
                  <a:pt x="3109020" y="233472"/>
                </a:cubicBezTo>
                <a:cubicBezTo>
                  <a:pt x="3109020" y="259414"/>
                  <a:pt x="3109020" y="285355"/>
                  <a:pt x="3109020" y="311296"/>
                </a:cubicBezTo>
                <a:cubicBezTo>
                  <a:pt x="3109020" y="313458"/>
                  <a:pt x="3111047" y="313458"/>
                  <a:pt x="3111047" y="315620"/>
                </a:cubicBezTo>
                <a:cubicBezTo>
                  <a:pt x="3111047" y="322105"/>
                  <a:pt x="3111047" y="328590"/>
                  <a:pt x="3111047" y="337238"/>
                </a:cubicBezTo>
                <a:cubicBezTo>
                  <a:pt x="3115100" y="337238"/>
                  <a:pt x="3121180" y="337238"/>
                  <a:pt x="3125234" y="337238"/>
                </a:cubicBezTo>
                <a:cubicBezTo>
                  <a:pt x="3125234" y="343723"/>
                  <a:pt x="3125234" y="350208"/>
                  <a:pt x="3125234" y="354532"/>
                </a:cubicBezTo>
                <a:cubicBezTo>
                  <a:pt x="3133341" y="363179"/>
                  <a:pt x="3133341" y="363179"/>
                  <a:pt x="3133341" y="378311"/>
                </a:cubicBezTo>
                <a:cubicBezTo>
                  <a:pt x="3131314" y="378311"/>
                  <a:pt x="3129287" y="380473"/>
                  <a:pt x="3127261" y="382635"/>
                </a:cubicBezTo>
                <a:cubicBezTo>
                  <a:pt x="3147527" y="393444"/>
                  <a:pt x="3123207" y="402091"/>
                  <a:pt x="3115100" y="404253"/>
                </a:cubicBezTo>
                <a:cubicBezTo>
                  <a:pt x="3117127" y="488562"/>
                  <a:pt x="3121180" y="572871"/>
                  <a:pt x="3123207" y="657181"/>
                </a:cubicBezTo>
                <a:cubicBezTo>
                  <a:pt x="3145501" y="657181"/>
                  <a:pt x="3167794" y="657181"/>
                  <a:pt x="3188061" y="657181"/>
                </a:cubicBezTo>
                <a:cubicBezTo>
                  <a:pt x="3188061" y="683122"/>
                  <a:pt x="3188061" y="709063"/>
                  <a:pt x="3188061" y="732843"/>
                </a:cubicBezTo>
                <a:cubicBezTo>
                  <a:pt x="3192115" y="732843"/>
                  <a:pt x="3194141" y="732843"/>
                  <a:pt x="3196168" y="732843"/>
                </a:cubicBezTo>
                <a:cubicBezTo>
                  <a:pt x="3196168" y="730681"/>
                  <a:pt x="3198195" y="728519"/>
                  <a:pt x="3198195" y="726358"/>
                </a:cubicBezTo>
                <a:cubicBezTo>
                  <a:pt x="3200221" y="726358"/>
                  <a:pt x="3202248" y="726358"/>
                  <a:pt x="3204275" y="726358"/>
                </a:cubicBezTo>
                <a:cubicBezTo>
                  <a:pt x="3204275" y="728519"/>
                  <a:pt x="3204275" y="730681"/>
                  <a:pt x="3206302" y="735005"/>
                </a:cubicBezTo>
                <a:cubicBezTo>
                  <a:pt x="3210355" y="735005"/>
                  <a:pt x="3214408" y="735005"/>
                  <a:pt x="3218462" y="735005"/>
                </a:cubicBezTo>
                <a:cubicBezTo>
                  <a:pt x="3218462" y="732843"/>
                  <a:pt x="3218462" y="730681"/>
                  <a:pt x="3218462" y="728519"/>
                </a:cubicBezTo>
                <a:cubicBezTo>
                  <a:pt x="3226568" y="728519"/>
                  <a:pt x="3232648" y="728519"/>
                  <a:pt x="3240755" y="728519"/>
                </a:cubicBezTo>
                <a:cubicBezTo>
                  <a:pt x="3240755" y="730681"/>
                  <a:pt x="3240755" y="732843"/>
                  <a:pt x="3240755" y="735005"/>
                </a:cubicBezTo>
                <a:cubicBezTo>
                  <a:pt x="3246835" y="735005"/>
                  <a:pt x="3254942" y="735005"/>
                  <a:pt x="3261022" y="735005"/>
                </a:cubicBezTo>
                <a:cubicBezTo>
                  <a:pt x="3261022" y="750137"/>
                  <a:pt x="3261022" y="765270"/>
                  <a:pt x="3261022" y="780402"/>
                </a:cubicBezTo>
                <a:cubicBezTo>
                  <a:pt x="3265076" y="780402"/>
                  <a:pt x="3271156" y="780402"/>
                  <a:pt x="3275209" y="780402"/>
                </a:cubicBezTo>
                <a:cubicBezTo>
                  <a:pt x="3275209" y="776078"/>
                  <a:pt x="3275209" y="771755"/>
                  <a:pt x="3275209" y="767431"/>
                </a:cubicBezTo>
                <a:cubicBezTo>
                  <a:pt x="3281289" y="767431"/>
                  <a:pt x="3287369" y="767431"/>
                  <a:pt x="3291423" y="767431"/>
                </a:cubicBezTo>
                <a:cubicBezTo>
                  <a:pt x="3291423" y="706902"/>
                  <a:pt x="3291423" y="648534"/>
                  <a:pt x="3291423" y="588004"/>
                </a:cubicBezTo>
                <a:cubicBezTo>
                  <a:pt x="3293449" y="585842"/>
                  <a:pt x="3295476" y="583680"/>
                  <a:pt x="3297503" y="581518"/>
                </a:cubicBezTo>
                <a:cubicBezTo>
                  <a:pt x="3321823" y="581518"/>
                  <a:pt x="3346143" y="581518"/>
                  <a:pt x="3370464" y="581518"/>
                </a:cubicBezTo>
                <a:lnTo>
                  <a:pt x="3370464" y="590166"/>
                </a:lnTo>
                <a:lnTo>
                  <a:pt x="3380597" y="590166"/>
                </a:lnTo>
                <a:cubicBezTo>
                  <a:pt x="3380597" y="629078"/>
                  <a:pt x="3380597" y="667990"/>
                  <a:pt x="3380597" y="704740"/>
                </a:cubicBezTo>
                <a:cubicBezTo>
                  <a:pt x="3388704" y="704740"/>
                  <a:pt x="3394784" y="704740"/>
                  <a:pt x="3402891" y="704740"/>
                </a:cubicBezTo>
                <a:cubicBezTo>
                  <a:pt x="3402891" y="683122"/>
                  <a:pt x="3402891" y="661504"/>
                  <a:pt x="3402891" y="637725"/>
                </a:cubicBezTo>
                <a:cubicBezTo>
                  <a:pt x="3410997" y="637725"/>
                  <a:pt x="3421131" y="637725"/>
                  <a:pt x="3429238" y="637725"/>
                </a:cubicBezTo>
                <a:cubicBezTo>
                  <a:pt x="3431264" y="637725"/>
                  <a:pt x="3431264" y="635563"/>
                  <a:pt x="3433291" y="633401"/>
                </a:cubicBezTo>
                <a:lnTo>
                  <a:pt x="3441398" y="633401"/>
                </a:lnTo>
                <a:cubicBezTo>
                  <a:pt x="3443424" y="635563"/>
                  <a:pt x="3443424" y="637725"/>
                  <a:pt x="3445451" y="637725"/>
                </a:cubicBezTo>
                <a:cubicBezTo>
                  <a:pt x="3451531" y="637725"/>
                  <a:pt x="3459638" y="637725"/>
                  <a:pt x="3467745" y="637725"/>
                </a:cubicBezTo>
                <a:cubicBezTo>
                  <a:pt x="3467745" y="598813"/>
                  <a:pt x="3467745" y="559901"/>
                  <a:pt x="3467745" y="520989"/>
                </a:cubicBezTo>
                <a:cubicBezTo>
                  <a:pt x="3467759" y="520986"/>
                  <a:pt x="3468626" y="520822"/>
                  <a:pt x="3524492" y="510180"/>
                </a:cubicBezTo>
                <a:cubicBezTo>
                  <a:pt x="3524492" y="510187"/>
                  <a:pt x="3524492" y="510261"/>
                  <a:pt x="3524492" y="511261"/>
                </a:cubicBezTo>
                <a:lnTo>
                  <a:pt x="3524492" y="518827"/>
                </a:lnTo>
                <a:cubicBezTo>
                  <a:pt x="3524509" y="518827"/>
                  <a:pt x="3525153" y="518827"/>
                  <a:pt x="3550839" y="518827"/>
                </a:cubicBezTo>
                <a:cubicBezTo>
                  <a:pt x="3550839" y="518849"/>
                  <a:pt x="3550839" y="521220"/>
                  <a:pt x="3550839" y="773917"/>
                </a:cubicBezTo>
                <a:cubicBezTo>
                  <a:pt x="3556919" y="773917"/>
                  <a:pt x="3565026" y="773917"/>
                  <a:pt x="3573133" y="773917"/>
                </a:cubicBezTo>
                <a:cubicBezTo>
                  <a:pt x="3573133" y="771755"/>
                  <a:pt x="3573133" y="771755"/>
                  <a:pt x="3573133" y="769593"/>
                </a:cubicBezTo>
                <a:cubicBezTo>
                  <a:pt x="3577186" y="769593"/>
                  <a:pt x="3581239" y="769593"/>
                  <a:pt x="3585293" y="769593"/>
                </a:cubicBezTo>
                <a:cubicBezTo>
                  <a:pt x="3585293" y="771755"/>
                  <a:pt x="3585293" y="771755"/>
                  <a:pt x="3585293" y="773917"/>
                </a:cubicBezTo>
                <a:cubicBezTo>
                  <a:pt x="3593400" y="773917"/>
                  <a:pt x="3601506" y="773917"/>
                  <a:pt x="3609613" y="773917"/>
                </a:cubicBezTo>
                <a:cubicBezTo>
                  <a:pt x="3609613" y="769593"/>
                  <a:pt x="3609613" y="765270"/>
                  <a:pt x="3609613" y="760946"/>
                </a:cubicBezTo>
                <a:cubicBezTo>
                  <a:pt x="3619747" y="760946"/>
                  <a:pt x="3629880" y="760946"/>
                  <a:pt x="3637987" y="760946"/>
                </a:cubicBezTo>
                <a:cubicBezTo>
                  <a:pt x="3642040" y="756622"/>
                  <a:pt x="3646094" y="756622"/>
                  <a:pt x="3650147" y="756622"/>
                </a:cubicBezTo>
                <a:cubicBezTo>
                  <a:pt x="3656227" y="760946"/>
                  <a:pt x="3664334" y="760946"/>
                  <a:pt x="3670414" y="760946"/>
                </a:cubicBezTo>
                <a:cubicBezTo>
                  <a:pt x="3670414" y="754461"/>
                  <a:pt x="3670414" y="750137"/>
                  <a:pt x="3670414" y="743652"/>
                </a:cubicBezTo>
                <a:lnTo>
                  <a:pt x="3678521" y="743652"/>
                </a:lnTo>
                <a:cubicBezTo>
                  <a:pt x="3678521" y="739328"/>
                  <a:pt x="3678521" y="735005"/>
                  <a:pt x="3678521" y="730681"/>
                </a:cubicBezTo>
                <a:cubicBezTo>
                  <a:pt x="3696761" y="730681"/>
                  <a:pt x="3717028" y="730681"/>
                  <a:pt x="3735268" y="730681"/>
                </a:cubicBezTo>
                <a:cubicBezTo>
                  <a:pt x="3735268" y="719872"/>
                  <a:pt x="3735268" y="711225"/>
                  <a:pt x="3735268" y="700416"/>
                </a:cubicBezTo>
                <a:cubicBezTo>
                  <a:pt x="3741348" y="700416"/>
                  <a:pt x="3747428" y="700416"/>
                  <a:pt x="3753508" y="700416"/>
                </a:cubicBezTo>
                <a:cubicBezTo>
                  <a:pt x="3753508" y="698254"/>
                  <a:pt x="3753508" y="696093"/>
                  <a:pt x="3753508" y="693931"/>
                </a:cubicBezTo>
                <a:cubicBezTo>
                  <a:pt x="3757562" y="693931"/>
                  <a:pt x="3761615" y="693931"/>
                  <a:pt x="3765668" y="693931"/>
                </a:cubicBezTo>
                <a:cubicBezTo>
                  <a:pt x="3765668" y="696093"/>
                  <a:pt x="3765668" y="698254"/>
                  <a:pt x="3765668" y="700416"/>
                </a:cubicBezTo>
                <a:cubicBezTo>
                  <a:pt x="3771748" y="700416"/>
                  <a:pt x="3775802" y="700416"/>
                  <a:pt x="3781882" y="700416"/>
                </a:cubicBezTo>
                <a:cubicBezTo>
                  <a:pt x="3781882" y="715549"/>
                  <a:pt x="3781882" y="732843"/>
                  <a:pt x="3781882" y="750137"/>
                </a:cubicBezTo>
                <a:cubicBezTo>
                  <a:pt x="3792015" y="750137"/>
                  <a:pt x="3804176" y="750137"/>
                  <a:pt x="3814309" y="750137"/>
                </a:cubicBezTo>
                <a:cubicBezTo>
                  <a:pt x="3814309" y="741490"/>
                  <a:pt x="3814309" y="732843"/>
                  <a:pt x="3814309" y="724196"/>
                </a:cubicBezTo>
                <a:cubicBezTo>
                  <a:pt x="3826469" y="724196"/>
                  <a:pt x="3840656" y="724196"/>
                  <a:pt x="3852816" y="724196"/>
                </a:cubicBezTo>
                <a:cubicBezTo>
                  <a:pt x="3852816" y="713387"/>
                  <a:pt x="3852816" y="704740"/>
                  <a:pt x="3852816" y="693931"/>
                </a:cubicBezTo>
                <a:cubicBezTo>
                  <a:pt x="3869030" y="693931"/>
                  <a:pt x="3885243" y="693931"/>
                  <a:pt x="3901457" y="693931"/>
                </a:cubicBezTo>
                <a:cubicBezTo>
                  <a:pt x="3901457" y="693960"/>
                  <a:pt x="3901457" y="695735"/>
                  <a:pt x="3901457" y="805087"/>
                </a:cubicBezTo>
                <a:lnTo>
                  <a:pt x="3901457" y="818866"/>
                </a:lnTo>
                <a:lnTo>
                  <a:pt x="3967332" y="818866"/>
                </a:lnTo>
                <a:lnTo>
                  <a:pt x="3967332" y="924638"/>
                </a:lnTo>
                <a:lnTo>
                  <a:pt x="3967332" y="1030409"/>
                </a:lnTo>
                <a:lnTo>
                  <a:pt x="3967332" y="1160647"/>
                </a:lnTo>
                <a:lnTo>
                  <a:pt x="3901457" y="1160647"/>
                </a:lnTo>
                <a:lnTo>
                  <a:pt x="3730337" y="1160647"/>
                </a:lnTo>
                <a:lnTo>
                  <a:pt x="1373612" y="1160647"/>
                </a:lnTo>
                <a:cubicBezTo>
                  <a:pt x="1373605" y="1160647"/>
                  <a:pt x="1372430" y="1160647"/>
                  <a:pt x="1200143" y="1160647"/>
                </a:cubicBezTo>
                <a:lnTo>
                  <a:pt x="1088349" y="1160647"/>
                </a:lnTo>
                <a:lnTo>
                  <a:pt x="1036189" y="1160647"/>
                </a:lnTo>
                <a:cubicBezTo>
                  <a:pt x="834841" y="1160647"/>
                  <a:pt x="513343" y="1160647"/>
                  <a:pt x="0" y="1160647"/>
                </a:cubicBezTo>
                <a:lnTo>
                  <a:pt x="45065" y="1082592"/>
                </a:lnTo>
                <a:cubicBezTo>
                  <a:pt x="58273" y="1081488"/>
                  <a:pt x="71508" y="1080386"/>
                  <a:pt x="85243" y="1079284"/>
                </a:cubicBezTo>
                <a:cubicBezTo>
                  <a:pt x="85243" y="1067661"/>
                  <a:pt x="85243" y="1058363"/>
                  <a:pt x="85243" y="1046739"/>
                </a:cubicBezTo>
                <a:cubicBezTo>
                  <a:pt x="100846" y="1046739"/>
                  <a:pt x="116449" y="1046739"/>
                  <a:pt x="129823" y="1046739"/>
                </a:cubicBezTo>
                <a:cubicBezTo>
                  <a:pt x="129823" y="1039765"/>
                  <a:pt x="129823" y="1035116"/>
                  <a:pt x="129823" y="1028142"/>
                </a:cubicBezTo>
                <a:cubicBezTo>
                  <a:pt x="161030" y="1028142"/>
                  <a:pt x="192236" y="1028142"/>
                  <a:pt x="223442" y="1028142"/>
                </a:cubicBezTo>
                <a:cubicBezTo>
                  <a:pt x="223442" y="1032791"/>
                  <a:pt x="223442" y="1035116"/>
                  <a:pt x="223442" y="1039765"/>
                </a:cubicBezTo>
                <a:cubicBezTo>
                  <a:pt x="243503" y="1039765"/>
                  <a:pt x="263564" y="1039765"/>
                  <a:pt x="283625" y="1039765"/>
                </a:cubicBezTo>
                <a:cubicBezTo>
                  <a:pt x="283625" y="1042090"/>
                  <a:pt x="283625" y="1044415"/>
                  <a:pt x="283625" y="1046739"/>
                </a:cubicBezTo>
                <a:cubicBezTo>
                  <a:pt x="288083" y="1046739"/>
                  <a:pt x="294770" y="1046739"/>
                  <a:pt x="301457" y="1046739"/>
                </a:cubicBezTo>
                <a:cubicBezTo>
                  <a:pt x="301457" y="1049064"/>
                  <a:pt x="301457" y="1051389"/>
                  <a:pt x="301457" y="1053713"/>
                </a:cubicBezTo>
                <a:cubicBezTo>
                  <a:pt x="305915" y="1053713"/>
                  <a:pt x="312602" y="1053713"/>
                  <a:pt x="317060" y="1053713"/>
                </a:cubicBezTo>
                <a:cubicBezTo>
                  <a:pt x="317060" y="1018844"/>
                  <a:pt x="317060" y="983974"/>
                  <a:pt x="317060" y="949104"/>
                </a:cubicBezTo>
                <a:cubicBezTo>
                  <a:pt x="332663" y="944455"/>
                  <a:pt x="348267" y="939806"/>
                  <a:pt x="363870" y="935156"/>
                </a:cubicBezTo>
                <a:cubicBezTo>
                  <a:pt x="392847" y="935156"/>
                  <a:pt x="421824" y="935156"/>
                  <a:pt x="450801" y="935156"/>
                </a:cubicBezTo>
                <a:cubicBezTo>
                  <a:pt x="450801" y="879365"/>
                  <a:pt x="450801" y="823573"/>
                  <a:pt x="450801" y="767782"/>
                </a:cubicBezTo>
                <a:cubicBezTo>
                  <a:pt x="457488" y="763132"/>
                  <a:pt x="466404" y="760808"/>
                  <a:pt x="475320" y="756158"/>
                </a:cubicBezTo>
                <a:cubicBezTo>
                  <a:pt x="510984" y="751509"/>
                  <a:pt x="546649" y="744535"/>
                  <a:pt x="582313" y="737561"/>
                </a:cubicBezTo>
                <a:cubicBezTo>
                  <a:pt x="595687" y="742210"/>
                  <a:pt x="606832" y="746860"/>
                  <a:pt x="620206" y="749184"/>
                </a:cubicBezTo>
                <a:cubicBezTo>
                  <a:pt x="622435" y="751509"/>
                  <a:pt x="624664" y="753834"/>
                  <a:pt x="626893" y="756158"/>
                </a:cubicBezTo>
                <a:cubicBezTo>
                  <a:pt x="626893" y="860767"/>
                  <a:pt x="626893" y="965377"/>
                  <a:pt x="626893" y="1067661"/>
                </a:cubicBezTo>
                <a:cubicBezTo>
                  <a:pt x="631351" y="1067661"/>
                  <a:pt x="635809" y="1067661"/>
                  <a:pt x="642496" y="1067661"/>
                </a:cubicBezTo>
                <a:cubicBezTo>
                  <a:pt x="642496" y="1025818"/>
                  <a:pt x="642496" y="983974"/>
                  <a:pt x="642496" y="942130"/>
                </a:cubicBezTo>
                <a:cubicBezTo>
                  <a:pt x="646954" y="942130"/>
                  <a:pt x="651412" y="942130"/>
                  <a:pt x="655870" y="942130"/>
                </a:cubicBezTo>
                <a:cubicBezTo>
                  <a:pt x="655870" y="937481"/>
                  <a:pt x="655870" y="935156"/>
                  <a:pt x="655870" y="930507"/>
                </a:cubicBezTo>
                <a:cubicBezTo>
                  <a:pt x="660328" y="928182"/>
                  <a:pt x="664786" y="925858"/>
                  <a:pt x="669244" y="923533"/>
                </a:cubicBezTo>
                <a:lnTo>
                  <a:pt x="680389" y="923533"/>
                </a:lnTo>
                <a:cubicBezTo>
                  <a:pt x="680389" y="918884"/>
                  <a:pt x="680389" y="916559"/>
                  <a:pt x="680389" y="911910"/>
                </a:cubicBezTo>
                <a:cubicBezTo>
                  <a:pt x="682618" y="909585"/>
                  <a:pt x="687076" y="907260"/>
                  <a:pt x="689305" y="904936"/>
                </a:cubicBezTo>
                <a:cubicBezTo>
                  <a:pt x="695993" y="904936"/>
                  <a:pt x="704909" y="904936"/>
                  <a:pt x="711596" y="904936"/>
                </a:cubicBezTo>
                <a:cubicBezTo>
                  <a:pt x="711596" y="916559"/>
                  <a:pt x="711596" y="930507"/>
                  <a:pt x="711596" y="942130"/>
                </a:cubicBezTo>
                <a:cubicBezTo>
                  <a:pt x="727199" y="942130"/>
                  <a:pt x="742802" y="942130"/>
                  <a:pt x="758405" y="942130"/>
                </a:cubicBezTo>
                <a:cubicBezTo>
                  <a:pt x="758405" y="986299"/>
                  <a:pt x="758405" y="1028142"/>
                  <a:pt x="758405" y="1072311"/>
                </a:cubicBezTo>
                <a:cubicBezTo>
                  <a:pt x="765092" y="1072311"/>
                  <a:pt x="771779" y="1072311"/>
                  <a:pt x="776237" y="1072311"/>
                </a:cubicBezTo>
                <a:cubicBezTo>
                  <a:pt x="782924" y="1069986"/>
                  <a:pt x="787382" y="1067661"/>
                  <a:pt x="794069" y="1065337"/>
                </a:cubicBezTo>
                <a:cubicBezTo>
                  <a:pt x="794069" y="1060687"/>
                  <a:pt x="794069" y="1058363"/>
                  <a:pt x="794069" y="1056038"/>
                </a:cubicBezTo>
                <a:cubicBezTo>
                  <a:pt x="791840" y="1056038"/>
                  <a:pt x="789611" y="1053713"/>
                  <a:pt x="787382" y="1053713"/>
                </a:cubicBezTo>
                <a:cubicBezTo>
                  <a:pt x="787382" y="1051389"/>
                  <a:pt x="787382" y="1049064"/>
                  <a:pt x="787382" y="1046739"/>
                </a:cubicBezTo>
                <a:cubicBezTo>
                  <a:pt x="789611" y="1044415"/>
                  <a:pt x="791840" y="1044415"/>
                  <a:pt x="794069" y="1042090"/>
                </a:cubicBezTo>
                <a:cubicBezTo>
                  <a:pt x="794069" y="1025818"/>
                  <a:pt x="794069" y="1007220"/>
                  <a:pt x="794069" y="990948"/>
                </a:cubicBezTo>
                <a:cubicBezTo>
                  <a:pt x="791840" y="990948"/>
                  <a:pt x="789611" y="988623"/>
                  <a:pt x="787382" y="988623"/>
                </a:cubicBezTo>
                <a:cubicBezTo>
                  <a:pt x="787382" y="986299"/>
                  <a:pt x="787382" y="983974"/>
                  <a:pt x="787382" y="981649"/>
                </a:cubicBezTo>
                <a:cubicBezTo>
                  <a:pt x="789611" y="979325"/>
                  <a:pt x="791840" y="979325"/>
                  <a:pt x="794069" y="977000"/>
                </a:cubicBezTo>
                <a:lnTo>
                  <a:pt x="798527" y="972351"/>
                </a:lnTo>
                <a:lnTo>
                  <a:pt x="798527" y="963052"/>
                </a:lnTo>
                <a:cubicBezTo>
                  <a:pt x="796298" y="963052"/>
                  <a:pt x="796298" y="963052"/>
                  <a:pt x="794069" y="963052"/>
                </a:cubicBezTo>
                <a:cubicBezTo>
                  <a:pt x="794069" y="960727"/>
                  <a:pt x="794069" y="958403"/>
                  <a:pt x="794069" y="956078"/>
                </a:cubicBezTo>
                <a:cubicBezTo>
                  <a:pt x="796298" y="956078"/>
                  <a:pt x="798527" y="953753"/>
                  <a:pt x="800756" y="951429"/>
                </a:cubicBezTo>
                <a:cubicBezTo>
                  <a:pt x="802985" y="923533"/>
                  <a:pt x="809672" y="900287"/>
                  <a:pt x="836420" y="886339"/>
                </a:cubicBezTo>
                <a:cubicBezTo>
                  <a:pt x="834191" y="886339"/>
                  <a:pt x="834191" y="884014"/>
                  <a:pt x="831962" y="884014"/>
                </a:cubicBezTo>
                <a:cubicBezTo>
                  <a:pt x="831962" y="881689"/>
                  <a:pt x="831962" y="879365"/>
                  <a:pt x="831962" y="877040"/>
                </a:cubicBezTo>
                <a:cubicBezTo>
                  <a:pt x="834191" y="877040"/>
                  <a:pt x="836420" y="874715"/>
                  <a:pt x="838649" y="874715"/>
                </a:cubicBezTo>
                <a:cubicBezTo>
                  <a:pt x="838649" y="870066"/>
                  <a:pt x="838649" y="867741"/>
                  <a:pt x="838649" y="865417"/>
                </a:cubicBezTo>
                <a:cubicBezTo>
                  <a:pt x="840878" y="865417"/>
                  <a:pt x="840878" y="865417"/>
                  <a:pt x="843107" y="865417"/>
                </a:cubicBezTo>
                <a:cubicBezTo>
                  <a:pt x="843107" y="858443"/>
                  <a:pt x="843107" y="851469"/>
                  <a:pt x="843107" y="844495"/>
                </a:cubicBezTo>
                <a:cubicBezTo>
                  <a:pt x="840878" y="844495"/>
                  <a:pt x="840878" y="844495"/>
                  <a:pt x="838649" y="844495"/>
                </a:cubicBezTo>
                <a:cubicBezTo>
                  <a:pt x="838649" y="842170"/>
                  <a:pt x="838649" y="842170"/>
                  <a:pt x="838649" y="839846"/>
                </a:cubicBezTo>
                <a:lnTo>
                  <a:pt x="843107" y="837521"/>
                </a:lnTo>
                <a:cubicBezTo>
                  <a:pt x="847565" y="832872"/>
                  <a:pt x="849794" y="828222"/>
                  <a:pt x="854252" y="821248"/>
                </a:cubicBezTo>
                <a:cubicBezTo>
                  <a:pt x="856481" y="816599"/>
                  <a:pt x="856481" y="814275"/>
                  <a:pt x="856481" y="811950"/>
                </a:cubicBezTo>
                <a:cubicBezTo>
                  <a:pt x="852023" y="804976"/>
                  <a:pt x="852023" y="793353"/>
                  <a:pt x="856481" y="786379"/>
                </a:cubicBezTo>
                <a:cubicBezTo>
                  <a:pt x="856482" y="786376"/>
                  <a:pt x="856497" y="786330"/>
                  <a:pt x="856760" y="785507"/>
                </a:cubicBezTo>
                <a:lnTo>
                  <a:pt x="858710" y="779405"/>
                </a:lnTo>
                <a:cubicBezTo>
                  <a:pt x="858711" y="779408"/>
                  <a:pt x="858726" y="779454"/>
                  <a:pt x="858989" y="780277"/>
                </a:cubicBezTo>
                <a:lnTo>
                  <a:pt x="860939" y="786379"/>
                </a:lnTo>
                <a:cubicBezTo>
                  <a:pt x="865397" y="793353"/>
                  <a:pt x="867626" y="804976"/>
                  <a:pt x="863168" y="811950"/>
                </a:cubicBezTo>
                <a:cubicBezTo>
                  <a:pt x="863168" y="814275"/>
                  <a:pt x="863168" y="816599"/>
                  <a:pt x="863168" y="818924"/>
                </a:cubicBezTo>
                <a:cubicBezTo>
                  <a:pt x="867626" y="825898"/>
                  <a:pt x="872084" y="832872"/>
                  <a:pt x="874314" y="837521"/>
                </a:cubicBezTo>
                <a:cubicBezTo>
                  <a:pt x="876543" y="837521"/>
                  <a:pt x="876543" y="839846"/>
                  <a:pt x="878772" y="839846"/>
                </a:cubicBezTo>
                <a:cubicBezTo>
                  <a:pt x="878772" y="842170"/>
                  <a:pt x="878772" y="842170"/>
                  <a:pt x="878772" y="844495"/>
                </a:cubicBezTo>
                <a:cubicBezTo>
                  <a:pt x="876543" y="851469"/>
                  <a:pt x="876543" y="858443"/>
                  <a:pt x="876543" y="865417"/>
                </a:cubicBezTo>
                <a:cubicBezTo>
                  <a:pt x="881001" y="867741"/>
                  <a:pt x="881001" y="870066"/>
                  <a:pt x="881001" y="874715"/>
                </a:cubicBezTo>
                <a:lnTo>
                  <a:pt x="885459" y="877040"/>
                </a:lnTo>
                <a:cubicBezTo>
                  <a:pt x="885459" y="879365"/>
                  <a:pt x="885459" y="881689"/>
                  <a:pt x="885459" y="884014"/>
                </a:cubicBezTo>
                <a:cubicBezTo>
                  <a:pt x="883230" y="886339"/>
                  <a:pt x="883230" y="886339"/>
                  <a:pt x="881001" y="886339"/>
                </a:cubicBezTo>
                <a:cubicBezTo>
                  <a:pt x="894375" y="893313"/>
                  <a:pt x="902177" y="902612"/>
                  <a:pt x="907192" y="913654"/>
                </a:cubicBezTo>
                <a:lnTo>
                  <a:pt x="907615" y="915339"/>
                </a:lnTo>
                <a:lnTo>
                  <a:pt x="953954" y="915339"/>
                </a:lnTo>
                <a:lnTo>
                  <a:pt x="990768" y="907956"/>
                </a:lnTo>
                <a:lnTo>
                  <a:pt x="990768" y="886329"/>
                </a:lnTo>
                <a:lnTo>
                  <a:pt x="942487" y="886329"/>
                </a:lnTo>
                <a:cubicBezTo>
                  <a:pt x="942487" y="886306"/>
                  <a:pt x="942487" y="884414"/>
                  <a:pt x="942487" y="724196"/>
                </a:cubicBezTo>
                <a:cubicBezTo>
                  <a:pt x="942498" y="724196"/>
                  <a:pt x="942969" y="724196"/>
                  <a:pt x="962754" y="724196"/>
                </a:cubicBezTo>
                <a:cubicBezTo>
                  <a:pt x="962758" y="724190"/>
                  <a:pt x="962795" y="724108"/>
                  <a:pt x="963261" y="723115"/>
                </a:cubicBezTo>
                <a:lnTo>
                  <a:pt x="966807" y="715549"/>
                </a:lnTo>
                <a:cubicBezTo>
                  <a:pt x="966816" y="715550"/>
                  <a:pt x="966929" y="715568"/>
                  <a:pt x="968581" y="715819"/>
                </a:cubicBezTo>
                <a:lnTo>
                  <a:pt x="980994" y="717710"/>
                </a:lnTo>
                <a:cubicBezTo>
                  <a:pt x="980997" y="717720"/>
                  <a:pt x="981035" y="717821"/>
                  <a:pt x="981501" y="719062"/>
                </a:cubicBezTo>
                <a:lnTo>
                  <a:pt x="985047" y="728519"/>
                </a:lnTo>
                <a:cubicBezTo>
                  <a:pt x="985061" y="728520"/>
                  <a:pt x="985657" y="728570"/>
                  <a:pt x="1011394" y="730681"/>
                </a:cubicBezTo>
                <a:cubicBezTo>
                  <a:pt x="1011394" y="730661"/>
                  <a:pt x="1011394" y="729131"/>
                  <a:pt x="1011394" y="607460"/>
                </a:cubicBezTo>
                <a:cubicBezTo>
                  <a:pt x="1011403" y="607460"/>
                  <a:pt x="1011522" y="607460"/>
                  <a:pt x="1013421" y="607460"/>
                </a:cubicBezTo>
                <a:lnTo>
                  <a:pt x="1027608" y="607460"/>
                </a:lnTo>
                <a:cubicBezTo>
                  <a:pt x="1027608" y="607438"/>
                  <a:pt x="1027608" y="605724"/>
                  <a:pt x="1027608" y="471268"/>
                </a:cubicBezTo>
                <a:cubicBezTo>
                  <a:pt x="1027616" y="471268"/>
                  <a:pt x="1027724" y="471268"/>
                  <a:pt x="1029381" y="471268"/>
                </a:cubicBezTo>
                <a:lnTo>
                  <a:pt x="1041795" y="471268"/>
                </a:lnTo>
                <a:cubicBezTo>
                  <a:pt x="1041795" y="471251"/>
                  <a:pt x="1041795" y="469845"/>
                  <a:pt x="1041795" y="356694"/>
                </a:cubicBezTo>
                <a:cubicBezTo>
                  <a:pt x="1045848" y="354532"/>
                  <a:pt x="1045848" y="354532"/>
                  <a:pt x="1045848" y="328590"/>
                </a:cubicBezTo>
                <a:cubicBezTo>
                  <a:pt x="1045855" y="328590"/>
                  <a:pt x="1045975" y="328590"/>
                  <a:pt x="1047875" y="328590"/>
                </a:cubicBezTo>
                <a:lnTo>
                  <a:pt x="1062062" y="328590"/>
                </a:lnTo>
                <a:cubicBezTo>
                  <a:pt x="1062073" y="328567"/>
                  <a:pt x="1062679" y="327200"/>
                  <a:pt x="1098542" y="246443"/>
                </a:cubicBezTo>
                <a:cubicBezTo>
                  <a:pt x="1098542" y="246429"/>
                  <a:pt x="1098576" y="244478"/>
                  <a:pt x="1102596" y="0"/>
                </a:cubicBezTo>
                <a:close/>
              </a:path>
            </a:pathLst>
          </a:custGeom>
          <a:solidFill>
            <a:schemeClr val="bg1">
              <a:alpha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1"/>
          </a:p>
        </p:txBody>
      </p:sp>
      <p:sp>
        <p:nvSpPr>
          <p:cNvPr id="18" name="Rectangle: Rounded Corners 17">
            <a:extLst>
              <a:ext uri="{FF2B5EF4-FFF2-40B4-BE49-F238E27FC236}">
                <a16:creationId xmlns:a16="http://schemas.microsoft.com/office/drawing/2014/main" id="{82A2FE4E-8CBD-49C3-8433-A7EE3BDE76B7}"/>
              </a:ext>
            </a:extLst>
          </p:cNvPr>
          <p:cNvSpPr/>
          <p:nvPr/>
        </p:nvSpPr>
        <p:spPr>
          <a:xfrm rot="18900000">
            <a:off x="978686" y="2146290"/>
            <a:ext cx="447437" cy="447437"/>
          </a:xfrm>
          <a:prstGeom prst="round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cs typeface="Arial" pitchFamily="34" charset="0"/>
            </a:endParaRPr>
          </a:p>
        </p:txBody>
      </p:sp>
      <p:sp>
        <p:nvSpPr>
          <p:cNvPr id="19" name="TextBox 18">
            <a:extLst>
              <a:ext uri="{FF2B5EF4-FFF2-40B4-BE49-F238E27FC236}">
                <a16:creationId xmlns:a16="http://schemas.microsoft.com/office/drawing/2014/main" id="{C973FA0D-5FE0-49BB-8347-3AAF9EE99A8F}"/>
              </a:ext>
            </a:extLst>
          </p:cNvPr>
          <p:cNvSpPr txBox="1"/>
          <p:nvPr/>
        </p:nvSpPr>
        <p:spPr>
          <a:xfrm>
            <a:off x="957805" y="2231511"/>
            <a:ext cx="489205" cy="276999"/>
          </a:xfrm>
          <a:prstGeom prst="rect">
            <a:avLst/>
          </a:prstGeom>
          <a:noFill/>
        </p:spPr>
        <p:txBody>
          <a:bodyPr wrap="square" rtlCol="0" anchor="ctr">
            <a:spAutoFit/>
          </a:bodyPr>
          <a:lstStyle/>
          <a:p>
            <a:pPr algn="ctr"/>
            <a:r>
              <a:rPr lang="en-US" altLang="ko-KR" sz="1200" b="1" dirty="0">
                <a:solidFill>
                  <a:schemeClr val="accent3"/>
                </a:solidFill>
                <a:cs typeface="Arial" pitchFamily="34" charset="0"/>
              </a:rPr>
              <a:t>01</a:t>
            </a:r>
            <a:endParaRPr lang="ko-KR" altLang="en-US" sz="1200" b="1" dirty="0">
              <a:solidFill>
                <a:schemeClr val="accent3"/>
              </a:solidFill>
              <a:cs typeface="Arial" pitchFamily="34" charset="0"/>
            </a:endParaRPr>
          </a:p>
        </p:txBody>
      </p:sp>
      <p:grpSp>
        <p:nvGrpSpPr>
          <p:cNvPr id="20" name="Group 19">
            <a:extLst>
              <a:ext uri="{FF2B5EF4-FFF2-40B4-BE49-F238E27FC236}">
                <a16:creationId xmlns:a16="http://schemas.microsoft.com/office/drawing/2014/main" id="{18A6F2C5-B77E-47F5-8536-20CA9DFEF79A}"/>
              </a:ext>
            </a:extLst>
          </p:cNvPr>
          <p:cNvGrpSpPr/>
          <p:nvPr/>
        </p:nvGrpSpPr>
        <p:grpSpPr>
          <a:xfrm>
            <a:off x="1590855" y="1938353"/>
            <a:ext cx="1960554" cy="863315"/>
            <a:chOff x="3233963" y="1954419"/>
            <a:chExt cx="1400520" cy="863315"/>
          </a:xfrm>
        </p:grpSpPr>
        <p:sp>
          <p:nvSpPr>
            <p:cNvPr id="21" name="TextBox 20">
              <a:extLst>
                <a:ext uri="{FF2B5EF4-FFF2-40B4-BE49-F238E27FC236}">
                  <a16:creationId xmlns:a16="http://schemas.microsoft.com/office/drawing/2014/main" id="{E671E47C-4900-4D57-A78C-E87361B5B9C8}"/>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2" name="TextBox 21">
              <a:extLst>
                <a:ext uri="{FF2B5EF4-FFF2-40B4-BE49-F238E27FC236}">
                  <a16:creationId xmlns:a16="http://schemas.microsoft.com/office/drawing/2014/main" id="{E40F45BE-199A-4409-8F03-52FC2BC7222D}"/>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sp>
        <p:nvSpPr>
          <p:cNvPr id="23" name="Rectangle: Rounded Corners 22">
            <a:extLst>
              <a:ext uri="{FF2B5EF4-FFF2-40B4-BE49-F238E27FC236}">
                <a16:creationId xmlns:a16="http://schemas.microsoft.com/office/drawing/2014/main" id="{C090699F-4117-40FF-A367-FB7AB5D4F5A9}"/>
              </a:ext>
            </a:extLst>
          </p:cNvPr>
          <p:cNvSpPr/>
          <p:nvPr/>
        </p:nvSpPr>
        <p:spPr>
          <a:xfrm rot="18900000">
            <a:off x="3596686" y="2548274"/>
            <a:ext cx="447437" cy="447437"/>
          </a:xfrm>
          <a:prstGeom prst="round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cs typeface="Arial" pitchFamily="34" charset="0"/>
            </a:endParaRPr>
          </a:p>
        </p:txBody>
      </p:sp>
      <p:sp>
        <p:nvSpPr>
          <p:cNvPr id="24" name="TextBox 23">
            <a:extLst>
              <a:ext uri="{FF2B5EF4-FFF2-40B4-BE49-F238E27FC236}">
                <a16:creationId xmlns:a16="http://schemas.microsoft.com/office/drawing/2014/main" id="{DF891375-1196-42E5-8A78-8A68C423B025}"/>
              </a:ext>
            </a:extLst>
          </p:cNvPr>
          <p:cNvSpPr txBox="1"/>
          <p:nvPr/>
        </p:nvSpPr>
        <p:spPr>
          <a:xfrm>
            <a:off x="3575804" y="2633495"/>
            <a:ext cx="489205" cy="276999"/>
          </a:xfrm>
          <a:prstGeom prst="rect">
            <a:avLst/>
          </a:prstGeom>
          <a:noFill/>
        </p:spPr>
        <p:txBody>
          <a:bodyPr wrap="square" rtlCol="0" anchor="ctr">
            <a:spAutoFit/>
          </a:bodyPr>
          <a:lstStyle/>
          <a:p>
            <a:pPr algn="ctr"/>
            <a:r>
              <a:rPr lang="en-US" altLang="ko-KR" sz="1200" b="1" dirty="0">
                <a:solidFill>
                  <a:schemeClr val="accent3"/>
                </a:solidFill>
                <a:cs typeface="Arial" pitchFamily="34" charset="0"/>
              </a:rPr>
              <a:t>02</a:t>
            </a:r>
            <a:endParaRPr lang="ko-KR" altLang="en-US" sz="1200" b="1" dirty="0">
              <a:solidFill>
                <a:schemeClr val="accent3"/>
              </a:solidFill>
              <a:cs typeface="Arial" pitchFamily="34" charset="0"/>
            </a:endParaRPr>
          </a:p>
        </p:txBody>
      </p:sp>
      <p:grpSp>
        <p:nvGrpSpPr>
          <p:cNvPr id="25" name="Group 24">
            <a:extLst>
              <a:ext uri="{FF2B5EF4-FFF2-40B4-BE49-F238E27FC236}">
                <a16:creationId xmlns:a16="http://schemas.microsoft.com/office/drawing/2014/main" id="{883C2503-1C97-4DEC-BA87-718EEAB8EF78}"/>
              </a:ext>
            </a:extLst>
          </p:cNvPr>
          <p:cNvGrpSpPr/>
          <p:nvPr/>
        </p:nvGrpSpPr>
        <p:grpSpPr>
          <a:xfrm>
            <a:off x="4208855" y="2340337"/>
            <a:ext cx="1960554" cy="863315"/>
            <a:chOff x="3233963" y="1954419"/>
            <a:chExt cx="1400520" cy="863315"/>
          </a:xfrm>
        </p:grpSpPr>
        <p:sp>
          <p:nvSpPr>
            <p:cNvPr id="26" name="TextBox 25">
              <a:extLst>
                <a:ext uri="{FF2B5EF4-FFF2-40B4-BE49-F238E27FC236}">
                  <a16:creationId xmlns:a16="http://schemas.microsoft.com/office/drawing/2014/main" id="{2A84A53F-FF9D-4F2F-AF57-4565ED85246E}"/>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7" name="TextBox 26">
              <a:extLst>
                <a:ext uri="{FF2B5EF4-FFF2-40B4-BE49-F238E27FC236}">
                  <a16:creationId xmlns:a16="http://schemas.microsoft.com/office/drawing/2014/main" id="{BAE50BBE-B840-4A69-A0D8-4A5318651827}"/>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sp>
        <p:nvSpPr>
          <p:cNvPr id="28" name="Rectangle: Rounded Corners 27">
            <a:extLst>
              <a:ext uri="{FF2B5EF4-FFF2-40B4-BE49-F238E27FC236}">
                <a16:creationId xmlns:a16="http://schemas.microsoft.com/office/drawing/2014/main" id="{7078A261-3330-4B90-B171-0627D4DF1A69}"/>
              </a:ext>
            </a:extLst>
          </p:cNvPr>
          <p:cNvSpPr/>
          <p:nvPr/>
        </p:nvSpPr>
        <p:spPr>
          <a:xfrm rot="18900000">
            <a:off x="8784088" y="2750030"/>
            <a:ext cx="447437" cy="447437"/>
          </a:xfrm>
          <a:prstGeom prst="round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cs typeface="Arial" pitchFamily="34" charset="0"/>
            </a:endParaRPr>
          </a:p>
        </p:txBody>
      </p:sp>
      <p:sp>
        <p:nvSpPr>
          <p:cNvPr id="29" name="TextBox 28">
            <a:extLst>
              <a:ext uri="{FF2B5EF4-FFF2-40B4-BE49-F238E27FC236}">
                <a16:creationId xmlns:a16="http://schemas.microsoft.com/office/drawing/2014/main" id="{4D00D8FC-2732-4611-9446-A122ED85BD1E}"/>
              </a:ext>
            </a:extLst>
          </p:cNvPr>
          <p:cNvSpPr txBox="1"/>
          <p:nvPr/>
        </p:nvSpPr>
        <p:spPr>
          <a:xfrm>
            <a:off x="8763206" y="2835251"/>
            <a:ext cx="489205" cy="276999"/>
          </a:xfrm>
          <a:prstGeom prst="rect">
            <a:avLst/>
          </a:prstGeom>
          <a:noFill/>
        </p:spPr>
        <p:txBody>
          <a:bodyPr wrap="square" rtlCol="0" anchor="ctr">
            <a:spAutoFit/>
          </a:bodyPr>
          <a:lstStyle/>
          <a:p>
            <a:pPr algn="ctr"/>
            <a:r>
              <a:rPr lang="en-US" altLang="ko-KR" sz="1200" b="1" dirty="0">
                <a:solidFill>
                  <a:schemeClr val="accent3"/>
                </a:solidFill>
                <a:cs typeface="Arial" pitchFamily="34" charset="0"/>
              </a:rPr>
              <a:t>04</a:t>
            </a:r>
            <a:endParaRPr lang="ko-KR" altLang="en-US" sz="1200" b="1" dirty="0">
              <a:solidFill>
                <a:schemeClr val="accent3"/>
              </a:solidFill>
              <a:cs typeface="Arial" pitchFamily="34" charset="0"/>
            </a:endParaRPr>
          </a:p>
        </p:txBody>
      </p:sp>
      <p:grpSp>
        <p:nvGrpSpPr>
          <p:cNvPr id="30" name="Group 29">
            <a:extLst>
              <a:ext uri="{FF2B5EF4-FFF2-40B4-BE49-F238E27FC236}">
                <a16:creationId xmlns:a16="http://schemas.microsoft.com/office/drawing/2014/main" id="{AACFFE64-F523-4E2F-86A6-DC0EC210C54B}"/>
              </a:ext>
            </a:extLst>
          </p:cNvPr>
          <p:cNvGrpSpPr/>
          <p:nvPr/>
        </p:nvGrpSpPr>
        <p:grpSpPr>
          <a:xfrm>
            <a:off x="9396256" y="2542092"/>
            <a:ext cx="1960554" cy="863315"/>
            <a:chOff x="3233963" y="1954419"/>
            <a:chExt cx="1400520" cy="863315"/>
          </a:xfrm>
        </p:grpSpPr>
        <p:sp>
          <p:nvSpPr>
            <p:cNvPr id="31" name="TextBox 30">
              <a:extLst>
                <a:ext uri="{FF2B5EF4-FFF2-40B4-BE49-F238E27FC236}">
                  <a16:creationId xmlns:a16="http://schemas.microsoft.com/office/drawing/2014/main" id="{137EAF5C-3F18-4AFB-B7FC-DD81F523DF9C}"/>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32" name="TextBox 31">
              <a:extLst>
                <a:ext uri="{FF2B5EF4-FFF2-40B4-BE49-F238E27FC236}">
                  <a16:creationId xmlns:a16="http://schemas.microsoft.com/office/drawing/2014/main" id="{10AE0DB3-1EA1-4287-9008-45844D09DFAB}"/>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sp>
        <p:nvSpPr>
          <p:cNvPr id="33" name="Rectangle: Rounded Corners 32">
            <a:extLst>
              <a:ext uri="{FF2B5EF4-FFF2-40B4-BE49-F238E27FC236}">
                <a16:creationId xmlns:a16="http://schemas.microsoft.com/office/drawing/2014/main" id="{3876D466-7EA8-42A9-BE68-956DCC9B576E}"/>
              </a:ext>
            </a:extLst>
          </p:cNvPr>
          <p:cNvSpPr/>
          <p:nvPr/>
        </p:nvSpPr>
        <p:spPr>
          <a:xfrm rot="18900000">
            <a:off x="6190388" y="3058794"/>
            <a:ext cx="447437" cy="447437"/>
          </a:xfrm>
          <a:prstGeom prst="round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cs typeface="Arial" pitchFamily="34" charset="0"/>
            </a:endParaRPr>
          </a:p>
        </p:txBody>
      </p:sp>
      <p:sp>
        <p:nvSpPr>
          <p:cNvPr id="34" name="TextBox 33">
            <a:extLst>
              <a:ext uri="{FF2B5EF4-FFF2-40B4-BE49-F238E27FC236}">
                <a16:creationId xmlns:a16="http://schemas.microsoft.com/office/drawing/2014/main" id="{349E1F81-3085-44D7-A2AB-88B3B0D834E2}"/>
              </a:ext>
            </a:extLst>
          </p:cNvPr>
          <p:cNvSpPr txBox="1"/>
          <p:nvPr/>
        </p:nvSpPr>
        <p:spPr>
          <a:xfrm>
            <a:off x="6169506" y="3144015"/>
            <a:ext cx="489205" cy="276999"/>
          </a:xfrm>
          <a:prstGeom prst="rect">
            <a:avLst/>
          </a:prstGeom>
          <a:noFill/>
        </p:spPr>
        <p:txBody>
          <a:bodyPr wrap="square" rtlCol="0" anchor="ctr">
            <a:spAutoFit/>
          </a:bodyPr>
          <a:lstStyle/>
          <a:p>
            <a:pPr algn="ctr"/>
            <a:r>
              <a:rPr lang="en-US" altLang="ko-KR" sz="1200" b="1" dirty="0">
                <a:solidFill>
                  <a:schemeClr val="accent3"/>
                </a:solidFill>
                <a:cs typeface="Arial" pitchFamily="34" charset="0"/>
              </a:rPr>
              <a:t>03</a:t>
            </a:r>
            <a:endParaRPr lang="ko-KR" altLang="en-US" sz="1200" b="1" dirty="0">
              <a:solidFill>
                <a:schemeClr val="accent3"/>
              </a:solidFill>
              <a:cs typeface="Arial" pitchFamily="34" charset="0"/>
            </a:endParaRPr>
          </a:p>
        </p:txBody>
      </p:sp>
      <p:grpSp>
        <p:nvGrpSpPr>
          <p:cNvPr id="35" name="Group 34">
            <a:extLst>
              <a:ext uri="{FF2B5EF4-FFF2-40B4-BE49-F238E27FC236}">
                <a16:creationId xmlns:a16="http://schemas.microsoft.com/office/drawing/2014/main" id="{7ADCD6CE-8FAC-4B12-9D97-F5010567156D}"/>
              </a:ext>
            </a:extLst>
          </p:cNvPr>
          <p:cNvGrpSpPr/>
          <p:nvPr/>
        </p:nvGrpSpPr>
        <p:grpSpPr>
          <a:xfrm>
            <a:off x="6802556" y="2850857"/>
            <a:ext cx="1960554" cy="863315"/>
            <a:chOff x="3233963" y="1954419"/>
            <a:chExt cx="1400520" cy="863315"/>
          </a:xfrm>
        </p:grpSpPr>
        <p:sp>
          <p:nvSpPr>
            <p:cNvPr id="36" name="TextBox 35">
              <a:extLst>
                <a:ext uri="{FF2B5EF4-FFF2-40B4-BE49-F238E27FC236}">
                  <a16:creationId xmlns:a16="http://schemas.microsoft.com/office/drawing/2014/main" id="{85FF627E-4F32-4026-8400-8E6D195A78BB}"/>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37" name="TextBox 36">
              <a:extLst>
                <a:ext uri="{FF2B5EF4-FFF2-40B4-BE49-F238E27FC236}">
                  <a16:creationId xmlns:a16="http://schemas.microsoft.com/office/drawing/2014/main" id="{9A90548A-0857-4B8F-A3CC-8DADC9DB76C4}"/>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sp>
        <p:nvSpPr>
          <p:cNvPr id="38" name="Freeform 33">
            <a:extLst>
              <a:ext uri="{FF2B5EF4-FFF2-40B4-BE49-F238E27FC236}">
                <a16:creationId xmlns:a16="http://schemas.microsoft.com/office/drawing/2014/main" id="{51FB67DD-76D0-4614-B99B-AEEBD5201680}"/>
              </a:ext>
            </a:extLst>
          </p:cNvPr>
          <p:cNvSpPr>
            <a:spLocks noChangeAspect="1"/>
          </p:cNvSpPr>
          <p:nvPr/>
        </p:nvSpPr>
        <p:spPr>
          <a:xfrm>
            <a:off x="8985775" y="3495961"/>
            <a:ext cx="1308166" cy="612226"/>
          </a:xfrm>
          <a:custGeom>
            <a:avLst/>
            <a:gdLst/>
            <a:ahLst/>
            <a:cxnLst/>
            <a:rect l="l" t="t" r="r" b="b"/>
            <a:pathLst>
              <a:path w="2601365" h="1217445">
                <a:moveTo>
                  <a:pt x="518058" y="120"/>
                </a:moveTo>
                <a:cubicBezTo>
                  <a:pt x="699936" y="-4015"/>
                  <a:pt x="794568" y="100203"/>
                  <a:pt x="820680" y="159272"/>
                </a:cubicBezTo>
                <a:cubicBezTo>
                  <a:pt x="875496" y="131298"/>
                  <a:pt x="962595" y="113500"/>
                  <a:pt x="1035317" y="152769"/>
                </a:cubicBezTo>
                <a:cubicBezTo>
                  <a:pt x="1094530" y="181085"/>
                  <a:pt x="1129714" y="248595"/>
                  <a:pt x="1116493" y="318816"/>
                </a:cubicBezTo>
                <a:cubicBezTo>
                  <a:pt x="1241132" y="298164"/>
                  <a:pt x="1339013" y="377215"/>
                  <a:pt x="1360137" y="413389"/>
                </a:cubicBezTo>
                <a:cubicBezTo>
                  <a:pt x="1371427" y="433879"/>
                  <a:pt x="1381000" y="462541"/>
                  <a:pt x="1382394" y="494326"/>
                </a:cubicBezTo>
                <a:cubicBezTo>
                  <a:pt x="1429405" y="444430"/>
                  <a:pt x="1497901" y="404502"/>
                  <a:pt x="1593680" y="389269"/>
                </a:cubicBezTo>
                <a:cubicBezTo>
                  <a:pt x="1608036" y="387841"/>
                  <a:pt x="1621954" y="386998"/>
                  <a:pt x="1635441" y="386692"/>
                </a:cubicBezTo>
                <a:cubicBezTo>
                  <a:pt x="1837742" y="382093"/>
                  <a:pt x="1942999" y="498014"/>
                  <a:pt x="1972044" y="563716"/>
                </a:cubicBezTo>
                <a:cubicBezTo>
                  <a:pt x="2033016" y="532600"/>
                  <a:pt x="2129895" y="512804"/>
                  <a:pt x="2210783" y="556482"/>
                </a:cubicBezTo>
                <a:cubicBezTo>
                  <a:pt x="2276646" y="587978"/>
                  <a:pt x="2315780" y="663068"/>
                  <a:pt x="2301075" y="741176"/>
                </a:cubicBezTo>
                <a:cubicBezTo>
                  <a:pt x="2439710" y="718204"/>
                  <a:pt x="2548582" y="806132"/>
                  <a:pt x="2572078" y="846369"/>
                </a:cubicBezTo>
                <a:cubicBezTo>
                  <a:pt x="2602853" y="902221"/>
                  <a:pt x="2622158" y="1012661"/>
                  <a:pt x="2562962" y="1090479"/>
                </a:cubicBezTo>
                <a:cubicBezTo>
                  <a:pt x="2497680" y="1166932"/>
                  <a:pt x="2415802" y="1210619"/>
                  <a:pt x="2300728" y="1217445"/>
                </a:cubicBezTo>
                <a:lnTo>
                  <a:pt x="1376271" y="1214715"/>
                </a:lnTo>
                <a:lnTo>
                  <a:pt x="1371014" y="1214296"/>
                </a:lnTo>
                <a:lnTo>
                  <a:pt x="1349870" y="1217445"/>
                </a:lnTo>
                <a:lnTo>
                  <a:pt x="425412" y="1214715"/>
                </a:lnTo>
                <a:cubicBezTo>
                  <a:pt x="352385" y="1213804"/>
                  <a:pt x="143262" y="1166477"/>
                  <a:pt x="111728" y="1007201"/>
                </a:cubicBezTo>
                <a:cubicBezTo>
                  <a:pt x="99003" y="932568"/>
                  <a:pt x="112016" y="775279"/>
                  <a:pt x="334859" y="727329"/>
                </a:cubicBezTo>
                <a:cubicBezTo>
                  <a:pt x="333957" y="621147"/>
                  <a:pt x="402519" y="427487"/>
                  <a:pt x="642822" y="389269"/>
                </a:cubicBezTo>
                <a:cubicBezTo>
                  <a:pt x="657177" y="387841"/>
                  <a:pt x="671096" y="386999"/>
                  <a:pt x="684582" y="386692"/>
                </a:cubicBezTo>
                <a:cubicBezTo>
                  <a:pt x="886883" y="382093"/>
                  <a:pt x="992141" y="498014"/>
                  <a:pt x="1021185" y="563716"/>
                </a:cubicBezTo>
                <a:cubicBezTo>
                  <a:pt x="1082157" y="532600"/>
                  <a:pt x="1179036" y="512804"/>
                  <a:pt x="1259924" y="556482"/>
                </a:cubicBezTo>
                <a:cubicBezTo>
                  <a:pt x="1281172" y="566643"/>
                  <a:pt x="1299638" y="581341"/>
                  <a:pt x="1313023" y="600362"/>
                </a:cubicBezTo>
                <a:cubicBezTo>
                  <a:pt x="1323561" y="572635"/>
                  <a:pt x="1339067" y="545030"/>
                  <a:pt x="1360422" y="519839"/>
                </a:cubicBezTo>
                <a:cubicBezTo>
                  <a:pt x="1348923" y="509093"/>
                  <a:pt x="1335621" y="500357"/>
                  <a:pt x="1321193" y="493457"/>
                </a:cubicBezTo>
                <a:cubicBezTo>
                  <a:pt x="1229057" y="443705"/>
                  <a:pt x="1118707" y="466254"/>
                  <a:pt x="1049257" y="501696"/>
                </a:cubicBezTo>
                <a:cubicBezTo>
                  <a:pt x="1013968" y="421869"/>
                  <a:pt x="879907" y="276958"/>
                  <a:pt x="618280" y="302992"/>
                </a:cubicBezTo>
                <a:cubicBezTo>
                  <a:pt x="344563" y="346524"/>
                  <a:pt x="266466" y="567113"/>
                  <a:pt x="267494" y="688061"/>
                </a:cubicBezTo>
                <a:cubicBezTo>
                  <a:pt x="229475" y="696241"/>
                  <a:pt x="196818" y="707216"/>
                  <a:pt x="169021" y="720685"/>
                </a:cubicBezTo>
                <a:cubicBezTo>
                  <a:pt x="96879" y="695133"/>
                  <a:pt x="20314" y="645246"/>
                  <a:pt x="3037" y="557984"/>
                </a:cubicBezTo>
                <a:cubicBezTo>
                  <a:pt x="-8404" y="490887"/>
                  <a:pt x="3296" y="349476"/>
                  <a:pt x="203642" y="306367"/>
                </a:cubicBezTo>
                <a:cubicBezTo>
                  <a:pt x="202831" y="210905"/>
                  <a:pt x="264472" y="36796"/>
                  <a:pt x="480514" y="2437"/>
                </a:cubicBezTo>
                <a:cubicBezTo>
                  <a:pt x="493420" y="1153"/>
                  <a:pt x="505933" y="395"/>
                  <a:pt x="518058" y="12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lumMod val="95000"/>
                </a:schemeClr>
              </a:solidFill>
            </a:endParaRPr>
          </a:p>
        </p:txBody>
      </p:sp>
      <p:sp>
        <p:nvSpPr>
          <p:cNvPr id="40" name="TextBox 39">
            <a:extLst>
              <a:ext uri="{FF2B5EF4-FFF2-40B4-BE49-F238E27FC236}">
                <a16:creationId xmlns:a16="http://schemas.microsoft.com/office/drawing/2014/main" id="{F95E689C-011A-48E2-9B78-5D913B675296}"/>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41" name="TextBox 40">
            <a:extLst>
              <a:ext uri="{FF2B5EF4-FFF2-40B4-BE49-F238E27FC236}">
                <a16:creationId xmlns:a16="http://schemas.microsoft.com/office/drawing/2014/main" id="{16D3D5DE-4662-4D99-BCCB-521040DF87FF}"/>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2935108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56634D92-DDA9-449E-9A4A-DA4A58A137F2}"/>
              </a:ext>
            </a:extLst>
          </p:cNvPr>
          <p:cNvSpPr/>
          <p:nvPr/>
        </p:nvSpPr>
        <p:spPr>
          <a:xfrm>
            <a:off x="7467227" y="2745000"/>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3" name="Text Placeholder 10">
            <a:extLst>
              <a:ext uri="{FF2B5EF4-FFF2-40B4-BE49-F238E27FC236}">
                <a16:creationId xmlns:a16="http://schemas.microsoft.com/office/drawing/2014/main" id="{6D5C7914-E3C7-4A19-8993-19344F9A2F93}"/>
              </a:ext>
            </a:extLst>
          </p:cNvPr>
          <p:cNvSpPr txBox="1">
            <a:spLocks/>
          </p:cNvSpPr>
          <p:nvPr/>
        </p:nvSpPr>
        <p:spPr>
          <a:xfrm>
            <a:off x="8159549" y="2827355"/>
            <a:ext cx="3445546" cy="12032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dist">
              <a:lnSpc>
                <a:spcPct val="110000"/>
              </a:lnSpc>
              <a:buNone/>
            </a:pPr>
            <a:r>
              <a:rPr lang="en-US" altLang="ko-KR" b="1" dirty="0">
                <a:solidFill>
                  <a:schemeClr val="bg1"/>
                </a:solidFill>
                <a:latin typeface="+mj-lt"/>
                <a:cs typeface="Arial" pitchFamily="34" charset="0"/>
              </a:rPr>
              <a:t>Mo</a:t>
            </a:r>
            <a:r>
              <a:rPr lang="en-US" altLang="ko-KR" b="1" dirty="0">
                <a:solidFill>
                  <a:schemeClr val="accent1"/>
                </a:solidFill>
                <a:latin typeface="+mj-lt"/>
                <a:cs typeface="Arial" pitchFamily="34" charset="0"/>
              </a:rPr>
              <a:t>dern Portfolio </a:t>
            </a:r>
            <a:r>
              <a:rPr lang="en-US" altLang="ko-KR" b="1" dirty="0">
                <a:solidFill>
                  <a:schemeClr val="bg1"/>
                </a:solidFill>
                <a:latin typeface="+mj-lt"/>
                <a:cs typeface="Arial" pitchFamily="34" charset="0"/>
              </a:rPr>
              <a:t>Pr</a:t>
            </a:r>
            <a:r>
              <a:rPr lang="en-US" altLang="ko-KR" b="1" dirty="0">
                <a:solidFill>
                  <a:schemeClr val="accent1"/>
                </a:solidFill>
                <a:latin typeface="+mj-lt"/>
                <a:cs typeface="Arial" pitchFamily="34" charset="0"/>
              </a:rPr>
              <a:t>esentation</a:t>
            </a:r>
          </a:p>
        </p:txBody>
      </p:sp>
      <p:sp>
        <p:nvSpPr>
          <p:cNvPr id="26" name="TextBox 25">
            <a:extLst>
              <a:ext uri="{FF2B5EF4-FFF2-40B4-BE49-F238E27FC236}">
                <a16:creationId xmlns:a16="http://schemas.microsoft.com/office/drawing/2014/main" id="{7A473C82-A474-48CB-88F5-765598187F6A}"/>
              </a:ext>
            </a:extLst>
          </p:cNvPr>
          <p:cNvSpPr txBox="1"/>
          <p:nvPr/>
        </p:nvSpPr>
        <p:spPr>
          <a:xfrm>
            <a:off x="5407636" y="967841"/>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grpSp>
        <p:nvGrpSpPr>
          <p:cNvPr id="27" name="Group 13">
            <a:extLst>
              <a:ext uri="{FF2B5EF4-FFF2-40B4-BE49-F238E27FC236}">
                <a16:creationId xmlns:a16="http://schemas.microsoft.com/office/drawing/2014/main" id="{1FDC05BC-6FD6-4CEA-AE88-84CEF60976E1}"/>
              </a:ext>
            </a:extLst>
          </p:cNvPr>
          <p:cNvGrpSpPr/>
          <p:nvPr/>
        </p:nvGrpSpPr>
        <p:grpSpPr>
          <a:xfrm>
            <a:off x="6221759" y="860119"/>
            <a:ext cx="3644675" cy="738664"/>
            <a:chOff x="3017859" y="4283314"/>
            <a:chExt cx="1908852" cy="738664"/>
          </a:xfrm>
        </p:grpSpPr>
        <p:sp>
          <p:nvSpPr>
            <p:cNvPr id="28" name="TextBox 27">
              <a:extLst>
                <a:ext uri="{FF2B5EF4-FFF2-40B4-BE49-F238E27FC236}">
                  <a16:creationId xmlns:a16="http://schemas.microsoft.com/office/drawing/2014/main" id="{AC848077-AD06-4E65-A747-5C908650717C}"/>
                </a:ext>
              </a:extLst>
            </p:cNvPr>
            <p:cNvSpPr txBox="1"/>
            <p:nvPr/>
          </p:nvSpPr>
          <p:spPr>
            <a:xfrm>
              <a:off x="3021856" y="4560313"/>
              <a:ext cx="190485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36954424-C109-44C8-95CF-AD270EB6A407}"/>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0" name="TextBox 29">
            <a:extLst>
              <a:ext uri="{FF2B5EF4-FFF2-40B4-BE49-F238E27FC236}">
                <a16:creationId xmlns:a16="http://schemas.microsoft.com/office/drawing/2014/main" id="{587CC1FD-DD26-4AE0-A2EC-724AD4DF6F47}"/>
              </a:ext>
            </a:extLst>
          </p:cNvPr>
          <p:cNvSpPr txBox="1"/>
          <p:nvPr/>
        </p:nvSpPr>
        <p:spPr>
          <a:xfrm>
            <a:off x="588734" y="2576900"/>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03</a:t>
            </a:r>
            <a:endParaRPr lang="ko-KR" altLang="en-US" sz="4000" b="1" dirty="0">
              <a:solidFill>
                <a:schemeClr val="accent1"/>
              </a:solidFill>
              <a:cs typeface="Arial" pitchFamily="34" charset="0"/>
            </a:endParaRPr>
          </a:p>
        </p:txBody>
      </p:sp>
      <p:grpSp>
        <p:nvGrpSpPr>
          <p:cNvPr id="31" name="Group 17">
            <a:extLst>
              <a:ext uri="{FF2B5EF4-FFF2-40B4-BE49-F238E27FC236}">
                <a16:creationId xmlns:a16="http://schemas.microsoft.com/office/drawing/2014/main" id="{1E7DEDFE-B544-4AC2-A32E-5E1E13518A12}"/>
              </a:ext>
            </a:extLst>
          </p:cNvPr>
          <p:cNvGrpSpPr/>
          <p:nvPr/>
        </p:nvGrpSpPr>
        <p:grpSpPr>
          <a:xfrm>
            <a:off x="588735" y="3345570"/>
            <a:ext cx="2999196" cy="923330"/>
            <a:chOff x="3017859" y="4283314"/>
            <a:chExt cx="1908852" cy="923330"/>
          </a:xfrm>
        </p:grpSpPr>
        <p:sp>
          <p:nvSpPr>
            <p:cNvPr id="32" name="TextBox 31">
              <a:extLst>
                <a:ext uri="{FF2B5EF4-FFF2-40B4-BE49-F238E27FC236}">
                  <a16:creationId xmlns:a16="http://schemas.microsoft.com/office/drawing/2014/main" id="{CB312488-2B10-4B19-9D20-B85E7000926D}"/>
                </a:ext>
              </a:extLst>
            </p:cNvPr>
            <p:cNvSpPr txBox="1"/>
            <p:nvPr/>
          </p:nvSpPr>
          <p:spPr>
            <a:xfrm>
              <a:off x="3021856" y="4560313"/>
              <a:ext cx="190485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407B7CD4-BE08-4FBF-9703-F238F89756FF}"/>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4" name="TextBox 33">
            <a:extLst>
              <a:ext uri="{FF2B5EF4-FFF2-40B4-BE49-F238E27FC236}">
                <a16:creationId xmlns:a16="http://schemas.microsoft.com/office/drawing/2014/main" id="{000FF972-97C9-4E05-AFA7-989CDF012A89}"/>
              </a:ext>
            </a:extLst>
          </p:cNvPr>
          <p:cNvSpPr txBox="1"/>
          <p:nvPr/>
        </p:nvSpPr>
        <p:spPr>
          <a:xfrm>
            <a:off x="7054453" y="5274606"/>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03</a:t>
            </a:r>
            <a:endParaRPr lang="ko-KR" altLang="en-US" sz="4000" b="1" dirty="0">
              <a:solidFill>
                <a:schemeClr val="accent1"/>
              </a:solidFill>
              <a:cs typeface="Arial" pitchFamily="34" charset="0"/>
            </a:endParaRPr>
          </a:p>
        </p:txBody>
      </p:sp>
      <p:grpSp>
        <p:nvGrpSpPr>
          <p:cNvPr id="35" name="Group 21">
            <a:extLst>
              <a:ext uri="{FF2B5EF4-FFF2-40B4-BE49-F238E27FC236}">
                <a16:creationId xmlns:a16="http://schemas.microsoft.com/office/drawing/2014/main" id="{C814855D-7269-4C71-BCF4-9EAE39114E40}"/>
              </a:ext>
            </a:extLst>
          </p:cNvPr>
          <p:cNvGrpSpPr/>
          <p:nvPr/>
        </p:nvGrpSpPr>
        <p:grpSpPr>
          <a:xfrm>
            <a:off x="7868576" y="5259217"/>
            <a:ext cx="3644675" cy="738664"/>
            <a:chOff x="3017859" y="4283314"/>
            <a:chExt cx="1908852" cy="738664"/>
          </a:xfrm>
        </p:grpSpPr>
        <p:sp>
          <p:nvSpPr>
            <p:cNvPr id="36" name="TextBox 35">
              <a:extLst>
                <a:ext uri="{FF2B5EF4-FFF2-40B4-BE49-F238E27FC236}">
                  <a16:creationId xmlns:a16="http://schemas.microsoft.com/office/drawing/2014/main" id="{D5EBB632-B4D9-4F62-A78E-5CB3FABEF678}"/>
                </a:ext>
              </a:extLst>
            </p:cNvPr>
            <p:cNvSpPr txBox="1"/>
            <p:nvPr/>
          </p:nvSpPr>
          <p:spPr>
            <a:xfrm>
              <a:off x="3021856" y="4560313"/>
              <a:ext cx="190485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93957430-F328-40EA-8834-550E0179A7A1}"/>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9" name="Graphic 100">
            <a:extLst>
              <a:ext uri="{FF2B5EF4-FFF2-40B4-BE49-F238E27FC236}">
                <a16:creationId xmlns:a16="http://schemas.microsoft.com/office/drawing/2014/main" id="{B1C8D50F-920A-49BB-8F3B-D83883E13F35}"/>
              </a:ext>
            </a:extLst>
          </p:cNvPr>
          <p:cNvGrpSpPr/>
          <p:nvPr/>
        </p:nvGrpSpPr>
        <p:grpSpPr>
          <a:xfrm rot="8100000">
            <a:off x="10736801" y="-823719"/>
            <a:ext cx="1552899" cy="2914586"/>
            <a:chOff x="9770176" y="2870964"/>
            <a:chExt cx="829627" cy="1557100"/>
          </a:xfrm>
          <a:solidFill>
            <a:schemeClr val="accent1">
              <a:alpha val="40000"/>
            </a:schemeClr>
          </a:solidFill>
        </p:grpSpPr>
        <p:sp>
          <p:nvSpPr>
            <p:cNvPr id="40" name="Freeform: Shape 39">
              <a:extLst>
                <a:ext uri="{FF2B5EF4-FFF2-40B4-BE49-F238E27FC236}">
                  <a16:creationId xmlns:a16="http://schemas.microsoft.com/office/drawing/2014/main" id="{4C36DE5A-0DE1-4EBE-A8E7-3E094918C4BF}"/>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17D67D-F06F-4BCC-952D-01576A89FB5D}"/>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F21C3CC-D8F5-496D-9D02-9D482B9EE8FC}"/>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5E77A9-A590-48A8-9147-6D1D3FE38079}"/>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10378F3-2B88-4DB7-AB89-35C183B07602}"/>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93B5EE-FB51-40FD-A6E2-AEEC24F2CB7A}"/>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A9B2657-4BCA-416C-A668-96083FDA8BC2}"/>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A265323-8C0E-4667-B066-516ADEF61377}"/>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D5D349C-D691-4898-8B41-B2058A231184}"/>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8A85718-5C37-42C2-8920-61A832F680F7}"/>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D441E0A-0443-413E-8F5C-74296BE49F87}"/>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C8684F6-BD1D-45E1-B455-E785B1920E71}"/>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81AFE06-7F2E-41BA-9BF0-E445AF1A5DE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AF4ECE8-11B6-43C3-88C5-7A711B670AE4}"/>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7EBF4B0-6C5C-4510-9F82-1155C784988E}"/>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CA159AA-B8B2-4AF6-9E0A-5B26F000B741}"/>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A8F2DD4-8922-47F0-B869-895EBE1463E7}"/>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A11F5CD-BD37-4686-92F5-C05920951968}"/>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46B836C-84D4-480C-A369-090D9D4E837A}"/>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22352E6-5B62-4559-88EE-7E97BAC3957D}"/>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A0A4690-8166-41FE-AC65-C8C1B64D49C6}"/>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950E02E-3CCE-45FE-B1C1-3384947825AC}"/>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CC69015-BB63-409F-AB0A-60F91A817D6A}"/>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E5DF664-35A9-48B6-B434-E4FD6FA7FC79}"/>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D7A1BFC-33D4-4377-B545-EBE4BD756408}"/>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B0F7B39-CF5E-4260-9674-45F65C3776D6}"/>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EDB815E-53C9-4F2F-8CFC-045B822870CC}"/>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3E5E1C0-266C-4251-8BAF-48E74CA936F2}"/>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EA589F4-8793-433E-B642-3697E94843DE}"/>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64B3047-753E-42B7-BB16-1C6CD536C5F3}"/>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10E9829-B8D4-4490-B423-C2233B554B94}"/>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C047C86-98BF-48DC-85A7-0DFB797DB610}"/>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FCA43B1-33B9-4F67-B13A-7CBFE3F77F83}"/>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D8FC8C8-B641-49B8-B6D6-424A95BFB9A4}"/>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8ED330C-619D-4BCF-86C6-8DFA1AC778A7}"/>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41CE66B-7522-4400-8928-D675A96250C5}"/>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C5F4560-59A2-448F-A1F7-A23E2E8E969F}"/>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436FCC3-0A53-4E86-8648-D1374D868C1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F8F6CB0-1BB3-4235-9F3D-232153171C43}"/>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B616F08-A86E-46D0-848C-98560B11D919}"/>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F84B276-7690-4B02-8A6F-1AF2F287EA2E}"/>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281AEAE-EE49-4B70-BAE7-0B86347CDB8A}"/>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DF3772E-8FCF-4459-838A-3E3992273263}"/>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DC09D63-D236-420E-94FC-623A69D836E7}"/>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0A990E7-7CE4-4355-9E6A-D26FE9C8D687}"/>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952DBE4-4F33-4F24-9E86-74D6AE591250}"/>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B1F1BBB-E646-4321-9B42-0C383E77E098}"/>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1ED92F7-114A-48DE-943C-89065A61EC16}"/>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ED803F4-F810-4968-8D09-75FB0AE7B3A6}"/>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6240DB1-5FAE-44A7-A6E6-5BD46262F17F}"/>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DF6FD44-FFA5-4E7B-A012-E5A154EA2B1A}"/>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A1AC152-EF44-4307-90BC-8113F4B62053}"/>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C1A6C6-3FE8-47E3-BF7B-CF95E238EB25}"/>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163F02A-F3A6-4BF8-AFE4-F4DAED588358}"/>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2861AD9-A173-421B-9A4A-61F578F5331E}"/>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20F417B-6CD5-4429-893B-64217B8A649F}"/>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1CFDF61-CDEF-45C6-B97F-E09E719C4E0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4A3C97E-00D5-4D16-936B-1E984C4088B6}"/>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3F7DB79-1702-473C-9C46-22F0E91CE32B}"/>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F6450E5-961F-48B9-944A-7094B304BC95}"/>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38F4893-FC4E-4155-A646-EB4793708291}"/>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8907FC7-E580-4193-A84B-5DD4910F31D0}"/>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E5396C8-7549-48AE-898C-0C193ED61C6A}"/>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E532AC0-0576-4362-95BC-7C3FBD02A2F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F790886-F450-4E8E-81B5-75BB28789247}"/>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E045EF6-E105-4741-AEF7-1795D0F35DC5}"/>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sp>
        <p:nvSpPr>
          <p:cNvPr id="3" name="Picture Placeholder 2">
            <a:extLst>
              <a:ext uri="{FF2B5EF4-FFF2-40B4-BE49-F238E27FC236}">
                <a16:creationId xmlns:a16="http://schemas.microsoft.com/office/drawing/2014/main" id="{A6C09A50-DC38-476B-8AA0-97E87211D45B}"/>
              </a:ext>
            </a:extLst>
          </p:cNvPr>
          <p:cNvSpPr>
            <a:spLocks noGrp="1"/>
          </p:cNvSpPr>
          <p:nvPr>
            <p:ph type="pic" idx="13"/>
          </p:nvPr>
        </p:nvSpPr>
        <p:spPr/>
      </p:sp>
      <p:sp>
        <p:nvSpPr>
          <p:cNvPr id="5" name="Picture Placeholder 4">
            <a:extLst>
              <a:ext uri="{FF2B5EF4-FFF2-40B4-BE49-F238E27FC236}">
                <a16:creationId xmlns:a16="http://schemas.microsoft.com/office/drawing/2014/main" id="{5383C5B8-5995-496E-B20B-B6A1E4F23614}"/>
              </a:ext>
            </a:extLst>
          </p:cNvPr>
          <p:cNvSpPr>
            <a:spLocks noGrp="1"/>
          </p:cNvSpPr>
          <p:nvPr>
            <p:ph type="pic" idx="14"/>
          </p:nvPr>
        </p:nvSpPr>
        <p:spPr/>
      </p:sp>
      <p:sp>
        <p:nvSpPr>
          <p:cNvPr id="7" name="Picture Placeholder 6">
            <a:extLst>
              <a:ext uri="{FF2B5EF4-FFF2-40B4-BE49-F238E27FC236}">
                <a16:creationId xmlns:a16="http://schemas.microsoft.com/office/drawing/2014/main" id="{41515FB0-60D1-4C24-8FC5-5DAC4113B4B1}"/>
              </a:ext>
            </a:extLst>
          </p:cNvPr>
          <p:cNvSpPr>
            <a:spLocks noGrp="1"/>
          </p:cNvSpPr>
          <p:nvPr>
            <p:ph type="pic" idx="15"/>
          </p:nvPr>
        </p:nvSpPr>
        <p:spPr/>
      </p:sp>
    </p:spTree>
    <p:extLst>
      <p:ext uri="{BB962C8B-B14F-4D97-AF65-F5344CB8AC3E}">
        <p14:creationId xmlns:p14="http://schemas.microsoft.com/office/powerpoint/2010/main" val="746040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A7CE24-C538-4373-9832-E9BCE3548B06}"/>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F77F8501-63F8-42E3-98FC-BD24E2622EDA}"/>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4" name="Rounded Rectangle 2">
            <a:extLst>
              <a:ext uri="{FF2B5EF4-FFF2-40B4-BE49-F238E27FC236}">
                <a16:creationId xmlns:a16="http://schemas.microsoft.com/office/drawing/2014/main" id="{1EEAA69A-065D-4A5B-990F-EB171CB51D6A}"/>
              </a:ext>
            </a:extLst>
          </p:cNvPr>
          <p:cNvSpPr/>
          <p:nvPr/>
        </p:nvSpPr>
        <p:spPr>
          <a:xfrm>
            <a:off x="1344723" y="4686353"/>
            <a:ext cx="1379468" cy="1372660"/>
          </a:xfrm>
          <a:custGeom>
            <a:avLst/>
            <a:gdLst/>
            <a:ahLst/>
            <a:cxnLst/>
            <a:rect l="l" t="t" r="r" b="b"/>
            <a:pathLst>
              <a:path w="2193960" h="2183135">
                <a:moveTo>
                  <a:pt x="285748" y="0"/>
                </a:moveTo>
                <a:lnTo>
                  <a:pt x="1941188" y="0"/>
                </a:lnTo>
                <a:lnTo>
                  <a:pt x="1941932" y="0"/>
                </a:lnTo>
                <a:cubicBezTo>
                  <a:pt x="2081123" y="0"/>
                  <a:pt x="2193960" y="112837"/>
                  <a:pt x="2193960" y="252028"/>
                </a:cubicBezTo>
                <a:lnTo>
                  <a:pt x="2193216" y="259409"/>
                </a:lnTo>
                <a:lnTo>
                  <a:pt x="2193216" y="1908212"/>
                </a:lnTo>
                <a:cubicBezTo>
                  <a:pt x="2193216" y="2047403"/>
                  <a:pt x="2080379" y="2160240"/>
                  <a:pt x="1941188" y="2160240"/>
                </a:cubicBezTo>
                <a:cubicBezTo>
                  <a:pt x="1801997" y="2160240"/>
                  <a:pt x="1689160" y="2047403"/>
                  <a:pt x="1689160" y="1908212"/>
                </a:cubicBezTo>
                <a:lnTo>
                  <a:pt x="1689160" y="850396"/>
                </a:lnTo>
                <a:lnTo>
                  <a:pt x="356421" y="2183135"/>
                </a:lnTo>
                <a:cubicBezTo>
                  <a:pt x="257998" y="2281558"/>
                  <a:pt x="98423" y="2281558"/>
                  <a:pt x="0" y="2183135"/>
                </a:cubicBezTo>
                <a:cubicBezTo>
                  <a:pt x="-98423" y="2084713"/>
                  <a:pt x="-98423" y="1925137"/>
                  <a:pt x="0" y="1826714"/>
                </a:cubicBezTo>
                <a:lnTo>
                  <a:pt x="1322657" y="504056"/>
                </a:lnTo>
                <a:lnTo>
                  <a:pt x="285748" y="504056"/>
                </a:lnTo>
                <a:cubicBezTo>
                  <a:pt x="146557" y="504056"/>
                  <a:pt x="33720" y="391219"/>
                  <a:pt x="33720" y="252028"/>
                </a:cubicBezTo>
                <a:cubicBezTo>
                  <a:pt x="33720" y="112837"/>
                  <a:pt x="146557" y="0"/>
                  <a:pt x="285748" y="0"/>
                </a:cubicBez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2">
            <a:extLst>
              <a:ext uri="{FF2B5EF4-FFF2-40B4-BE49-F238E27FC236}">
                <a16:creationId xmlns:a16="http://schemas.microsoft.com/office/drawing/2014/main" id="{DBF6444B-03B7-4036-8396-01EADF295DC4}"/>
              </a:ext>
            </a:extLst>
          </p:cNvPr>
          <p:cNvSpPr/>
          <p:nvPr/>
        </p:nvSpPr>
        <p:spPr>
          <a:xfrm>
            <a:off x="4073965" y="3877444"/>
            <a:ext cx="1379468" cy="1372660"/>
          </a:xfrm>
          <a:custGeom>
            <a:avLst/>
            <a:gdLst/>
            <a:ahLst/>
            <a:cxnLst/>
            <a:rect l="l" t="t" r="r" b="b"/>
            <a:pathLst>
              <a:path w="2193960" h="2183135">
                <a:moveTo>
                  <a:pt x="285748" y="0"/>
                </a:moveTo>
                <a:lnTo>
                  <a:pt x="1941188" y="0"/>
                </a:lnTo>
                <a:lnTo>
                  <a:pt x="1941932" y="0"/>
                </a:lnTo>
                <a:cubicBezTo>
                  <a:pt x="2081123" y="0"/>
                  <a:pt x="2193960" y="112837"/>
                  <a:pt x="2193960" y="252028"/>
                </a:cubicBezTo>
                <a:lnTo>
                  <a:pt x="2193216" y="259409"/>
                </a:lnTo>
                <a:lnTo>
                  <a:pt x="2193216" y="1908212"/>
                </a:lnTo>
                <a:cubicBezTo>
                  <a:pt x="2193216" y="2047403"/>
                  <a:pt x="2080379" y="2160240"/>
                  <a:pt x="1941188" y="2160240"/>
                </a:cubicBezTo>
                <a:cubicBezTo>
                  <a:pt x="1801997" y="2160240"/>
                  <a:pt x="1689160" y="2047403"/>
                  <a:pt x="1689160" y="1908212"/>
                </a:cubicBezTo>
                <a:lnTo>
                  <a:pt x="1689160" y="850396"/>
                </a:lnTo>
                <a:lnTo>
                  <a:pt x="356421" y="2183135"/>
                </a:lnTo>
                <a:cubicBezTo>
                  <a:pt x="257998" y="2281558"/>
                  <a:pt x="98423" y="2281558"/>
                  <a:pt x="0" y="2183135"/>
                </a:cubicBezTo>
                <a:cubicBezTo>
                  <a:pt x="-98423" y="2084713"/>
                  <a:pt x="-98423" y="1925137"/>
                  <a:pt x="0" y="1826714"/>
                </a:cubicBezTo>
                <a:lnTo>
                  <a:pt x="1322657" y="504056"/>
                </a:lnTo>
                <a:lnTo>
                  <a:pt x="285748" y="504056"/>
                </a:lnTo>
                <a:cubicBezTo>
                  <a:pt x="146557" y="504056"/>
                  <a:pt x="33720" y="391219"/>
                  <a:pt x="33720" y="252028"/>
                </a:cubicBezTo>
                <a:cubicBezTo>
                  <a:pt x="33720" y="112837"/>
                  <a:pt x="146557" y="0"/>
                  <a:pt x="285748" y="0"/>
                </a:cubicBez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2">
            <a:extLst>
              <a:ext uri="{FF2B5EF4-FFF2-40B4-BE49-F238E27FC236}">
                <a16:creationId xmlns:a16="http://schemas.microsoft.com/office/drawing/2014/main" id="{508266A2-41B6-40CA-926E-1B9A544E784F}"/>
              </a:ext>
            </a:extLst>
          </p:cNvPr>
          <p:cNvSpPr/>
          <p:nvPr/>
        </p:nvSpPr>
        <p:spPr>
          <a:xfrm>
            <a:off x="6803209" y="3068534"/>
            <a:ext cx="1379468" cy="1372660"/>
          </a:xfrm>
          <a:custGeom>
            <a:avLst/>
            <a:gdLst/>
            <a:ahLst/>
            <a:cxnLst/>
            <a:rect l="l" t="t" r="r" b="b"/>
            <a:pathLst>
              <a:path w="2193960" h="2183135">
                <a:moveTo>
                  <a:pt x="285748" y="0"/>
                </a:moveTo>
                <a:lnTo>
                  <a:pt x="1941188" y="0"/>
                </a:lnTo>
                <a:lnTo>
                  <a:pt x="1941932" y="0"/>
                </a:lnTo>
                <a:cubicBezTo>
                  <a:pt x="2081123" y="0"/>
                  <a:pt x="2193960" y="112837"/>
                  <a:pt x="2193960" y="252028"/>
                </a:cubicBezTo>
                <a:lnTo>
                  <a:pt x="2193216" y="259409"/>
                </a:lnTo>
                <a:lnTo>
                  <a:pt x="2193216" y="1908212"/>
                </a:lnTo>
                <a:cubicBezTo>
                  <a:pt x="2193216" y="2047403"/>
                  <a:pt x="2080379" y="2160240"/>
                  <a:pt x="1941188" y="2160240"/>
                </a:cubicBezTo>
                <a:cubicBezTo>
                  <a:pt x="1801997" y="2160240"/>
                  <a:pt x="1689160" y="2047403"/>
                  <a:pt x="1689160" y="1908212"/>
                </a:cubicBezTo>
                <a:lnTo>
                  <a:pt x="1689160" y="850396"/>
                </a:lnTo>
                <a:lnTo>
                  <a:pt x="356421" y="2183135"/>
                </a:lnTo>
                <a:cubicBezTo>
                  <a:pt x="257998" y="2281558"/>
                  <a:pt x="98423" y="2281558"/>
                  <a:pt x="0" y="2183135"/>
                </a:cubicBezTo>
                <a:cubicBezTo>
                  <a:pt x="-98423" y="2084713"/>
                  <a:pt x="-98423" y="1925137"/>
                  <a:pt x="0" y="1826714"/>
                </a:cubicBezTo>
                <a:lnTo>
                  <a:pt x="1322657" y="504056"/>
                </a:lnTo>
                <a:lnTo>
                  <a:pt x="285748" y="504056"/>
                </a:lnTo>
                <a:cubicBezTo>
                  <a:pt x="146557" y="504056"/>
                  <a:pt x="33720" y="391219"/>
                  <a:pt x="33720" y="252028"/>
                </a:cubicBezTo>
                <a:cubicBezTo>
                  <a:pt x="33720" y="112837"/>
                  <a:pt x="146557" y="0"/>
                  <a:pt x="285748" y="0"/>
                </a:cubicBez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2">
            <a:extLst>
              <a:ext uri="{FF2B5EF4-FFF2-40B4-BE49-F238E27FC236}">
                <a16:creationId xmlns:a16="http://schemas.microsoft.com/office/drawing/2014/main" id="{2DB90A71-0EC6-4C41-B97D-6FAA338D2050}"/>
              </a:ext>
            </a:extLst>
          </p:cNvPr>
          <p:cNvSpPr/>
          <p:nvPr/>
        </p:nvSpPr>
        <p:spPr>
          <a:xfrm>
            <a:off x="9532451" y="2259624"/>
            <a:ext cx="1379468" cy="1372660"/>
          </a:xfrm>
          <a:custGeom>
            <a:avLst/>
            <a:gdLst/>
            <a:ahLst/>
            <a:cxnLst/>
            <a:rect l="l" t="t" r="r" b="b"/>
            <a:pathLst>
              <a:path w="2193960" h="2183135">
                <a:moveTo>
                  <a:pt x="285748" y="0"/>
                </a:moveTo>
                <a:lnTo>
                  <a:pt x="1941188" y="0"/>
                </a:lnTo>
                <a:lnTo>
                  <a:pt x="1941932" y="0"/>
                </a:lnTo>
                <a:cubicBezTo>
                  <a:pt x="2081123" y="0"/>
                  <a:pt x="2193960" y="112837"/>
                  <a:pt x="2193960" y="252028"/>
                </a:cubicBezTo>
                <a:lnTo>
                  <a:pt x="2193216" y="259409"/>
                </a:lnTo>
                <a:lnTo>
                  <a:pt x="2193216" y="1908212"/>
                </a:lnTo>
                <a:cubicBezTo>
                  <a:pt x="2193216" y="2047403"/>
                  <a:pt x="2080379" y="2160240"/>
                  <a:pt x="1941188" y="2160240"/>
                </a:cubicBezTo>
                <a:cubicBezTo>
                  <a:pt x="1801997" y="2160240"/>
                  <a:pt x="1689160" y="2047403"/>
                  <a:pt x="1689160" y="1908212"/>
                </a:cubicBezTo>
                <a:lnTo>
                  <a:pt x="1689160" y="850396"/>
                </a:lnTo>
                <a:lnTo>
                  <a:pt x="356421" y="2183135"/>
                </a:lnTo>
                <a:cubicBezTo>
                  <a:pt x="257998" y="2281558"/>
                  <a:pt x="98423" y="2281558"/>
                  <a:pt x="0" y="2183135"/>
                </a:cubicBezTo>
                <a:cubicBezTo>
                  <a:pt x="-98423" y="2084713"/>
                  <a:pt x="-98423" y="1925137"/>
                  <a:pt x="0" y="1826714"/>
                </a:cubicBezTo>
                <a:lnTo>
                  <a:pt x="1322657" y="504056"/>
                </a:lnTo>
                <a:lnTo>
                  <a:pt x="285748" y="504056"/>
                </a:lnTo>
                <a:cubicBezTo>
                  <a:pt x="146557" y="504056"/>
                  <a:pt x="33720" y="391219"/>
                  <a:pt x="33720" y="252028"/>
                </a:cubicBezTo>
                <a:cubicBezTo>
                  <a:pt x="33720" y="112837"/>
                  <a:pt x="146557" y="0"/>
                  <a:pt x="285748" y="0"/>
                </a:cubicBez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id="{D736208A-BE63-4617-BD65-EB9A7AE8840A}"/>
              </a:ext>
            </a:extLst>
          </p:cNvPr>
          <p:cNvGrpSpPr/>
          <p:nvPr/>
        </p:nvGrpSpPr>
        <p:grpSpPr>
          <a:xfrm>
            <a:off x="927696" y="2949610"/>
            <a:ext cx="2213520" cy="1315889"/>
            <a:chOff x="539552" y="2708920"/>
            <a:chExt cx="1872208" cy="1315889"/>
          </a:xfrm>
        </p:grpSpPr>
        <p:sp>
          <p:nvSpPr>
            <p:cNvPr id="9" name="Rounded Rectangle 23">
              <a:extLst>
                <a:ext uri="{FF2B5EF4-FFF2-40B4-BE49-F238E27FC236}">
                  <a16:creationId xmlns:a16="http://schemas.microsoft.com/office/drawing/2014/main" id="{FDB1FCFE-4AF6-4A28-B0A3-1A9948BCFE9E}"/>
                </a:ext>
              </a:extLst>
            </p:cNvPr>
            <p:cNvSpPr/>
            <p:nvPr/>
          </p:nvSpPr>
          <p:spPr>
            <a:xfrm>
              <a:off x="611560" y="2708920"/>
              <a:ext cx="1728192"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BA5DA62A-9402-4A47-B418-A2EB6B8B2442}"/>
                </a:ext>
              </a:extLst>
            </p:cNvPr>
            <p:cNvSpPr txBox="1"/>
            <p:nvPr/>
          </p:nvSpPr>
          <p:spPr>
            <a:xfrm>
              <a:off x="539552" y="3193812"/>
              <a:ext cx="1872208"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1" name="TextBox 10">
              <a:extLst>
                <a:ext uri="{FF2B5EF4-FFF2-40B4-BE49-F238E27FC236}">
                  <a16:creationId xmlns:a16="http://schemas.microsoft.com/office/drawing/2014/main" id="{BBB9803B-13EC-45D7-BBAD-35668FFD5326}"/>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accent3"/>
                  </a:solidFill>
                  <a:cs typeface="Arial" pitchFamily="34" charset="0"/>
                </a:rPr>
                <a:t>Contents Title</a:t>
              </a:r>
              <a:endParaRPr lang="ko-KR" altLang="en-US" sz="1400" b="1" dirty="0">
                <a:solidFill>
                  <a:schemeClr val="accent3"/>
                </a:solidFill>
                <a:cs typeface="Arial" pitchFamily="34" charset="0"/>
              </a:endParaRPr>
            </a:p>
          </p:txBody>
        </p:sp>
      </p:grpSp>
      <p:grpSp>
        <p:nvGrpSpPr>
          <p:cNvPr id="12" name="Group 11">
            <a:extLst>
              <a:ext uri="{FF2B5EF4-FFF2-40B4-BE49-F238E27FC236}">
                <a16:creationId xmlns:a16="http://schemas.microsoft.com/office/drawing/2014/main" id="{51849F75-601D-412F-8962-C125373C19E6}"/>
              </a:ext>
            </a:extLst>
          </p:cNvPr>
          <p:cNvGrpSpPr/>
          <p:nvPr/>
        </p:nvGrpSpPr>
        <p:grpSpPr>
          <a:xfrm>
            <a:off x="3656939" y="2180813"/>
            <a:ext cx="2213520" cy="1315889"/>
            <a:chOff x="539552" y="2708920"/>
            <a:chExt cx="1872208" cy="1315889"/>
          </a:xfrm>
        </p:grpSpPr>
        <p:sp>
          <p:nvSpPr>
            <p:cNvPr id="13" name="Rounded Rectangle 28">
              <a:extLst>
                <a:ext uri="{FF2B5EF4-FFF2-40B4-BE49-F238E27FC236}">
                  <a16:creationId xmlns:a16="http://schemas.microsoft.com/office/drawing/2014/main" id="{6C31DCA7-B15F-4342-8E68-EDE8649CAF6C}"/>
                </a:ext>
              </a:extLst>
            </p:cNvPr>
            <p:cNvSpPr/>
            <p:nvPr/>
          </p:nvSpPr>
          <p:spPr>
            <a:xfrm>
              <a:off x="611560" y="2708920"/>
              <a:ext cx="1728192"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4" name="TextBox 13">
              <a:extLst>
                <a:ext uri="{FF2B5EF4-FFF2-40B4-BE49-F238E27FC236}">
                  <a16:creationId xmlns:a16="http://schemas.microsoft.com/office/drawing/2014/main" id="{E05030A7-6504-4B46-A7F8-F7572DB06ECD}"/>
                </a:ext>
              </a:extLst>
            </p:cNvPr>
            <p:cNvSpPr txBox="1"/>
            <p:nvPr/>
          </p:nvSpPr>
          <p:spPr>
            <a:xfrm>
              <a:off x="539552" y="3193812"/>
              <a:ext cx="1872208"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5" name="TextBox 14">
              <a:extLst>
                <a:ext uri="{FF2B5EF4-FFF2-40B4-BE49-F238E27FC236}">
                  <a16:creationId xmlns:a16="http://schemas.microsoft.com/office/drawing/2014/main" id="{3430D513-B25C-455F-9824-150D6F3D3641}"/>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accent3"/>
                  </a:solidFill>
                  <a:cs typeface="Arial" pitchFamily="34" charset="0"/>
                </a:rPr>
                <a:t>Contents Title</a:t>
              </a:r>
              <a:endParaRPr lang="ko-KR" altLang="en-US" sz="1400" b="1" dirty="0">
                <a:solidFill>
                  <a:schemeClr val="accent3"/>
                </a:solidFill>
                <a:cs typeface="Arial" pitchFamily="34" charset="0"/>
              </a:endParaRPr>
            </a:p>
          </p:txBody>
        </p:sp>
      </p:grpSp>
      <p:grpSp>
        <p:nvGrpSpPr>
          <p:cNvPr id="16" name="Group 15">
            <a:extLst>
              <a:ext uri="{FF2B5EF4-FFF2-40B4-BE49-F238E27FC236}">
                <a16:creationId xmlns:a16="http://schemas.microsoft.com/office/drawing/2014/main" id="{EC807A05-4C9E-4988-9F95-BC3F5A9F11F0}"/>
              </a:ext>
            </a:extLst>
          </p:cNvPr>
          <p:cNvGrpSpPr/>
          <p:nvPr/>
        </p:nvGrpSpPr>
        <p:grpSpPr>
          <a:xfrm>
            <a:off x="6386182" y="4895231"/>
            <a:ext cx="2213520" cy="1315889"/>
            <a:chOff x="539552" y="2708920"/>
            <a:chExt cx="1872208" cy="1315889"/>
          </a:xfrm>
        </p:grpSpPr>
        <p:sp>
          <p:nvSpPr>
            <p:cNvPr id="17" name="Rounded Rectangle 32">
              <a:extLst>
                <a:ext uri="{FF2B5EF4-FFF2-40B4-BE49-F238E27FC236}">
                  <a16:creationId xmlns:a16="http://schemas.microsoft.com/office/drawing/2014/main" id="{FB0CFEBE-0E32-4BE1-95A8-947461FB4D74}"/>
                </a:ext>
              </a:extLst>
            </p:cNvPr>
            <p:cNvSpPr/>
            <p:nvPr/>
          </p:nvSpPr>
          <p:spPr>
            <a:xfrm>
              <a:off x="611560" y="2708920"/>
              <a:ext cx="1728192"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18" name="TextBox 17">
              <a:extLst>
                <a:ext uri="{FF2B5EF4-FFF2-40B4-BE49-F238E27FC236}">
                  <a16:creationId xmlns:a16="http://schemas.microsoft.com/office/drawing/2014/main" id="{58C2E272-ADF5-4E17-A1D9-F6AD5568F696}"/>
                </a:ext>
              </a:extLst>
            </p:cNvPr>
            <p:cNvSpPr txBox="1"/>
            <p:nvPr/>
          </p:nvSpPr>
          <p:spPr>
            <a:xfrm>
              <a:off x="539552" y="3193812"/>
              <a:ext cx="1872208"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9" name="TextBox 18">
              <a:extLst>
                <a:ext uri="{FF2B5EF4-FFF2-40B4-BE49-F238E27FC236}">
                  <a16:creationId xmlns:a16="http://schemas.microsoft.com/office/drawing/2014/main" id="{19AC3541-2AF8-4FD2-86D6-898C60FEB40E}"/>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accent3"/>
                  </a:solidFill>
                  <a:cs typeface="Arial" pitchFamily="34" charset="0"/>
                </a:rPr>
                <a:t>Contents Title</a:t>
              </a:r>
              <a:endParaRPr lang="ko-KR" altLang="en-US" sz="1400" b="1" dirty="0">
                <a:solidFill>
                  <a:schemeClr val="accent3"/>
                </a:solidFill>
                <a:cs typeface="Arial" pitchFamily="34" charset="0"/>
              </a:endParaRPr>
            </a:p>
          </p:txBody>
        </p:sp>
      </p:grpSp>
      <p:grpSp>
        <p:nvGrpSpPr>
          <p:cNvPr id="20" name="Group 19">
            <a:extLst>
              <a:ext uri="{FF2B5EF4-FFF2-40B4-BE49-F238E27FC236}">
                <a16:creationId xmlns:a16="http://schemas.microsoft.com/office/drawing/2014/main" id="{68E680B3-98E8-4917-AA47-F66C3BD317CC}"/>
              </a:ext>
            </a:extLst>
          </p:cNvPr>
          <p:cNvGrpSpPr/>
          <p:nvPr/>
        </p:nvGrpSpPr>
        <p:grpSpPr>
          <a:xfrm>
            <a:off x="9115425" y="4135959"/>
            <a:ext cx="2213520" cy="1315889"/>
            <a:chOff x="539552" y="2708920"/>
            <a:chExt cx="1872208" cy="1315889"/>
          </a:xfrm>
        </p:grpSpPr>
        <p:sp>
          <p:nvSpPr>
            <p:cNvPr id="21" name="Rounded Rectangle 36">
              <a:extLst>
                <a:ext uri="{FF2B5EF4-FFF2-40B4-BE49-F238E27FC236}">
                  <a16:creationId xmlns:a16="http://schemas.microsoft.com/office/drawing/2014/main" id="{41B260C2-EE0A-475C-8BB1-E2CC2DD7C62A}"/>
                </a:ext>
              </a:extLst>
            </p:cNvPr>
            <p:cNvSpPr/>
            <p:nvPr/>
          </p:nvSpPr>
          <p:spPr>
            <a:xfrm>
              <a:off x="611560" y="2708920"/>
              <a:ext cx="1728192"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22" name="TextBox 21">
              <a:extLst>
                <a:ext uri="{FF2B5EF4-FFF2-40B4-BE49-F238E27FC236}">
                  <a16:creationId xmlns:a16="http://schemas.microsoft.com/office/drawing/2014/main" id="{D28B3353-8574-4950-B2E6-37D90351E40B}"/>
                </a:ext>
              </a:extLst>
            </p:cNvPr>
            <p:cNvSpPr txBox="1"/>
            <p:nvPr/>
          </p:nvSpPr>
          <p:spPr>
            <a:xfrm>
              <a:off x="539552" y="3193812"/>
              <a:ext cx="1872208"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3" name="TextBox 22">
              <a:extLst>
                <a:ext uri="{FF2B5EF4-FFF2-40B4-BE49-F238E27FC236}">
                  <a16:creationId xmlns:a16="http://schemas.microsoft.com/office/drawing/2014/main" id="{7AF8CB0A-B215-4A94-9BBD-45ADC0CEBBDD}"/>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accent3"/>
                  </a:solidFill>
                  <a:cs typeface="Arial" pitchFamily="34" charset="0"/>
                </a:rPr>
                <a:t>Contents Title</a:t>
              </a:r>
              <a:endParaRPr lang="ko-KR" altLang="en-US" sz="1400" b="1" dirty="0">
                <a:solidFill>
                  <a:schemeClr val="accent3"/>
                </a:solidFill>
                <a:cs typeface="Arial" pitchFamily="34" charset="0"/>
              </a:endParaRPr>
            </a:p>
          </p:txBody>
        </p:sp>
      </p:grpSp>
    </p:spTree>
    <p:extLst>
      <p:ext uri="{BB962C8B-B14F-4D97-AF65-F5344CB8AC3E}">
        <p14:creationId xmlns:p14="http://schemas.microsoft.com/office/powerpoint/2010/main" val="3136496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B500E5FE-E70A-4D9A-AF27-B755045050B2}"/>
              </a:ext>
            </a:extLst>
          </p:cNvPr>
          <p:cNvSpPr txBox="1">
            <a:spLocks/>
          </p:cNvSpPr>
          <p:nvPr/>
        </p:nvSpPr>
        <p:spPr>
          <a:xfrm>
            <a:off x="5808617" y="461550"/>
            <a:ext cx="4198145" cy="1410789"/>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4000" b="1" dirty="0">
                <a:solidFill>
                  <a:schemeClr val="accent1"/>
                </a:solidFill>
                <a:latin typeface="+mj-lt"/>
                <a:cs typeface="Arial" pitchFamily="34" charset="0"/>
              </a:rPr>
              <a:t>Portfolio Presentation</a:t>
            </a:r>
          </a:p>
        </p:txBody>
      </p:sp>
      <p:sp>
        <p:nvSpPr>
          <p:cNvPr id="9" name="TextBox 8">
            <a:extLst>
              <a:ext uri="{FF2B5EF4-FFF2-40B4-BE49-F238E27FC236}">
                <a16:creationId xmlns:a16="http://schemas.microsoft.com/office/drawing/2014/main" id="{554D8076-135D-477B-B878-E9E439288DAA}"/>
              </a:ext>
            </a:extLst>
          </p:cNvPr>
          <p:cNvSpPr txBox="1"/>
          <p:nvPr/>
        </p:nvSpPr>
        <p:spPr>
          <a:xfrm>
            <a:off x="654755" y="4382546"/>
            <a:ext cx="2292726" cy="432792"/>
          </a:xfrm>
          <a:prstGeom prst="roundRect">
            <a:avLst>
              <a:gd name="adj" fmla="val 50000"/>
            </a:avLst>
          </a:prstGeom>
          <a:solidFill>
            <a:schemeClr val="accent1"/>
          </a:solidFill>
        </p:spPr>
        <p:txBody>
          <a:bodyPr wrap="square" rtlCol="0">
            <a:spAutoFit/>
          </a:bodyPr>
          <a:lstStyle/>
          <a:p>
            <a:pPr algn="ctr"/>
            <a:r>
              <a:rPr lang="en-US" altLang="ko-KR" sz="1400" b="1" i="1" dirty="0">
                <a:solidFill>
                  <a:schemeClr val="bg1"/>
                </a:solidFill>
                <a:latin typeface="Arial" pitchFamily="34" charset="0"/>
                <a:cs typeface="Arial" pitchFamily="34" charset="0"/>
              </a:rPr>
              <a:t>Portfolio Presentation</a:t>
            </a:r>
            <a:endParaRPr lang="ko-KR" altLang="en-US" sz="1400" b="1" i="1" dirty="0">
              <a:solidFill>
                <a:schemeClr val="bg1"/>
              </a:solidFill>
              <a:latin typeface="Arial" pitchFamily="34" charset="0"/>
              <a:cs typeface="Arial" pitchFamily="34" charset="0"/>
            </a:endParaRPr>
          </a:p>
        </p:txBody>
      </p:sp>
      <p:sp>
        <p:nvSpPr>
          <p:cNvPr id="11" name="Rectangle 16">
            <a:extLst>
              <a:ext uri="{FF2B5EF4-FFF2-40B4-BE49-F238E27FC236}">
                <a16:creationId xmlns:a16="http://schemas.microsoft.com/office/drawing/2014/main" id="{CD269439-35FA-44E0-AAEF-7E71691B9DD2}"/>
              </a:ext>
            </a:extLst>
          </p:cNvPr>
          <p:cNvSpPr/>
          <p:nvPr/>
        </p:nvSpPr>
        <p:spPr>
          <a:xfrm rot="2700000">
            <a:off x="10606009" y="4961386"/>
            <a:ext cx="291982" cy="52346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40">
            <a:extLst>
              <a:ext uri="{FF2B5EF4-FFF2-40B4-BE49-F238E27FC236}">
                <a16:creationId xmlns:a16="http://schemas.microsoft.com/office/drawing/2014/main" id="{2624AC50-7186-4F55-B580-3828A4465C9E}"/>
              </a:ext>
            </a:extLst>
          </p:cNvPr>
          <p:cNvGrpSpPr/>
          <p:nvPr/>
        </p:nvGrpSpPr>
        <p:grpSpPr>
          <a:xfrm>
            <a:off x="9703800" y="5622865"/>
            <a:ext cx="2096400" cy="714882"/>
            <a:chOff x="1130190" y="4149080"/>
            <a:chExt cx="1523461" cy="714882"/>
          </a:xfrm>
        </p:grpSpPr>
        <p:sp>
          <p:nvSpPr>
            <p:cNvPr id="13" name="TextBox 12">
              <a:extLst>
                <a:ext uri="{FF2B5EF4-FFF2-40B4-BE49-F238E27FC236}">
                  <a16:creationId xmlns:a16="http://schemas.microsoft.com/office/drawing/2014/main" id="{D00E483C-46B5-4DC5-9B95-96418DFC2960}"/>
                </a:ext>
              </a:extLst>
            </p:cNvPr>
            <p:cNvSpPr txBox="1"/>
            <p:nvPr/>
          </p:nvSpPr>
          <p:spPr>
            <a:xfrm>
              <a:off x="1130190" y="4149080"/>
              <a:ext cx="152346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9837E0FE-ECEE-48D4-8BE8-428F8D63D80F}"/>
                </a:ext>
              </a:extLst>
            </p:cNvPr>
            <p:cNvSpPr txBox="1"/>
            <p:nvPr/>
          </p:nvSpPr>
          <p:spPr>
            <a:xfrm>
              <a:off x="1130190" y="4402297"/>
              <a:ext cx="1523461"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 hope and I believe that this Template will your Time. </a:t>
              </a:r>
            </a:p>
          </p:txBody>
        </p:sp>
      </p:grpSp>
      <p:sp>
        <p:nvSpPr>
          <p:cNvPr id="15" name="TextBox 14">
            <a:extLst>
              <a:ext uri="{FF2B5EF4-FFF2-40B4-BE49-F238E27FC236}">
                <a16:creationId xmlns:a16="http://schemas.microsoft.com/office/drawing/2014/main" id="{7876498C-BC81-4F35-8321-261269C05DAC}"/>
              </a:ext>
            </a:extLst>
          </p:cNvPr>
          <p:cNvSpPr txBox="1"/>
          <p:nvPr/>
        </p:nvSpPr>
        <p:spPr>
          <a:xfrm>
            <a:off x="556031" y="2745939"/>
            <a:ext cx="4594710"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Easy to change colors, photos and Text. Get a modern PowerPoint  Presentation that is beautifully designed. </a:t>
            </a:r>
          </a:p>
        </p:txBody>
      </p:sp>
      <p:sp>
        <p:nvSpPr>
          <p:cNvPr id="16" name="TextBox 15">
            <a:extLst>
              <a:ext uri="{FF2B5EF4-FFF2-40B4-BE49-F238E27FC236}">
                <a16:creationId xmlns:a16="http://schemas.microsoft.com/office/drawing/2014/main" id="{685CC2BC-49B6-4A28-A24B-6D5B37D8CACC}"/>
              </a:ext>
            </a:extLst>
          </p:cNvPr>
          <p:cNvSpPr txBox="1"/>
          <p:nvPr/>
        </p:nvSpPr>
        <p:spPr>
          <a:xfrm>
            <a:off x="556031" y="1663329"/>
            <a:ext cx="2648722" cy="830997"/>
          </a:xfrm>
          <a:prstGeom prst="rect">
            <a:avLst/>
          </a:prstGeom>
          <a:noFill/>
        </p:spPr>
        <p:txBody>
          <a:bodyPr wrap="square" rtlCol="0">
            <a:spAutoFit/>
          </a:bodyPr>
          <a:lstStyle/>
          <a:p>
            <a:r>
              <a:rPr lang="en-US" altLang="ko-KR" sz="2400" b="1" dirty="0">
                <a:solidFill>
                  <a:schemeClr val="tx1">
                    <a:lumMod val="75000"/>
                    <a:lumOff val="25000"/>
                  </a:schemeClr>
                </a:solidFill>
              </a:rPr>
              <a:t>Simple Portfolio Designed</a:t>
            </a:r>
          </a:p>
        </p:txBody>
      </p:sp>
      <p:grpSp>
        <p:nvGrpSpPr>
          <p:cNvPr id="17" name="Group 16">
            <a:extLst>
              <a:ext uri="{FF2B5EF4-FFF2-40B4-BE49-F238E27FC236}">
                <a16:creationId xmlns:a16="http://schemas.microsoft.com/office/drawing/2014/main" id="{5AF1EB76-DAA1-495F-BA09-5284353195A8}"/>
              </a:ext>
            </a:extLst>
          </p:cNvPr>
          <p:cNvGrpSpPr/>
          <p:nvPr/>
        </p:nvGrpSpPr>
        <p:grpSpPr>
          <a:xfrm rot="10800000">
            <a:off x="5958714" y="1352720"/>
            <a:ext cx="599324" cy="448300"/>
            <a:chOff x="8512592" y="1202677"/>
            <a:chExt cx="872030" cy="652286"/>
          </a:xfrm>
          <a:solidFill>
            <a:schemeClr val="accent1"/>
          </a:solidFill>
        </p:grpSpPr>
        <p:sp>
          <p:nvSpPr>
            <p:cNvPr id="18" name="Freeform: Shape 17">
              <a:extLst>
                <a:ext uri="{FF2B5EF4-FFF2-40B4-BE49-F238E27FC236}">
                  <a16:creationId xmlns:a16="http://schemas.microsoft.com/office/drawing/2014/main" id="{431D3647-2D58-422C-9174-F34147D66073}"/>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3198D47-1923-4BE0-9D6F-88FD309BFADF}"/>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1760B6EC-033C-45DF-8507-760FDA619C1E}"/>
              </a:ext>
            </a:extLst>
          </p:cNvPr>
          <p:cNvGrpSpPr/>
          <p:nvPr/>
        </p:nvGrpSpPr>
        <p:grpSpPr>
          <a:xfrm>
            <a:off x="10152676" y="461550"/>
            <a:ext cx="599324" cy="448300"/>
            <a:chOff x="8512592" y="1202677"/>
            <a:chExt cx="872030" cy="652286"/>
          </a:xfrm>
          <a:solidFill>
            <a:schemeClr val="accent1"/>
          </a:solidFill>
        </p:grpSpPr>
        <p:sp>
          <p:nvSpPr>
            <p:cNvPr id="21" name="Freeform: Shape 20">
              <a:extLst>
                <a:ext uri="{FF2B5EF4-FFF2-40B4-BE49-F238E27FC236}">
                  <a16:creationId xmlns:a16="http://schemas.microsoft.com/office/drawing/2014/main" id="{720D93B7-D003-4220-B101-972FB4C86124}"/>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DD0309E-B2F6-4EB6-927B-4ACEE5123932}"/>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sp>
        <p:nvSpPr>
          <p:cNvPr id="3" name="Picture Placeholder 2">
            <a:extLst>
              <a:ext uri="{FF2B5EF4-FFF2-40B4-BE49-F238E27FC236}">
                <a16:creationId xmlns:a16="http://schemas.microsoft.com/office/drawing/2014/main" id="{D834C4AA-E6DB-4B11-8058-B1374A78BAE7}"/>
              </a:ext>
            </a:extLst>
          </p:cNvPr>
          <p:cNvSpPr>
            <a:spLocks noGrp="1"/>
          </p:cNvSpPr>
          <p:nvPr>
            <p:ph type="pic" idx="11"/>
          </p:nvPr>
        </p:nvSpPr>
        <p:spPr/>
      </p:sp>
      <p:sp>
        <p:nvSpPr>
          <p:cNvPr id="5" name="Picture Placeholder 4">
            <a:extLst>
              <a:ext uri="{FF2B5EF4-FFF2-40B4-BE49-F238E27FC236}">
                <a16:creationId xmlns:a16="http://schemas.microsoft.com/office/drawing/2014/main" id="{98FA4029-9ECD-4E50-8DAA-5CA5A7D31D7F}"/>
              </a:ext>
            </a:extLst>
          </p:cNvPr>
          <p:cNvSpPr>
            <a:spLocks noGrp="1"/>
          </p:cNvSpPr>
          <p:nvPr>
            <p:ph type="pic" idx="10"/>
          </p:nvPr>
        </p:nvSpPr>
        <p:spPr/>
      </p:sp>
    </p:spTree>
    <p:extLst>
      <p:ext uri="{BB962C8B-B14F-4D97-AF65-F5344CB8AC3E}">
        <p14:creationId xmlns:p14="http://schemas.microsoft.com/office/powerpoint/2010/main" val="943272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7">
            <a:extLst>
              <a:ext uri="{FF2B5EF4-FFF2-40B4-BE49-F238E27FC236}">
                <a16:creationId xmlns:a16="http://schemas.microsoft.com/office/drawing/2014/main" id="{9C0D745D-DE6D-4E7A-B186-116E82FEA7E8}"/>
              </a:ext>
            </a:extLst>
          </p:cNvPr>
          <p:cNvSpPr/>
          <p:nvPr/>
        </p:nvSpPr>
        <p:spPr>
          <a:xfrm>
            <a:off x="4519159" y="3804705"/>
            <a:ext cx="2351766" cy="2825704"/>
          </a:xfrm>
          <a:prstGeom prst="roundRect">
            <a:avLst>
              <a:gd name="adj" fmla="val 6085"/>
            </a:avLst>
          </a:prstGeom>
          <a:solidFill>
            <a:schemeClr val="bg1"/>
          </a:solidFill>
          <a:ln w="269875">
            <a:solidFill>
              <a:schemeClr val="bg1"/>
            </a:solidFill>
          </a:ln>
          <a:effectLst>
            <a:outerShdw blurRad="381000" dist="127000" dir="14400000" sy="23000" kx="1200000" algn="br" rotWithShape="0">
              <a:prstClr val="black">
                <a:alpha val="20000"/>
              </a:prstClr>
            </a:outerShdw>
          </a:effectLst>
          <a:scene3d>
            <a:camera prst="perspectiveRelaxed" fov="3000000">
              <a:rot lat="19744257" lon="18463385" rev="2675973"/>
            </a:camera>
            <a:lightRig rig="balanced" dir="t"/>
          </a:scene3d>
          <a:sp3d extrusionH="114300" prstMaterial="matte">
            <a:bevelT w="127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1" name="Freeform: Shape 60">
            <a:extLst>
              <a:ext uri="{FF2B5EF4-FFF2-40B4-BE49-F238E27FC236}">
                <a16:creationId xmlns:a16="http://schemas.microsoft.com/office/drawing/2014/main" id="{043C8965-CBEC-41C6-91BA-63C719F24F5E}"/>
              </a:ext>
            </a:extLst>
          </p:cNvPr>
          <p:cNvSpPr/>
          <p:nvPr/>
        </p:nvSpPr>
        <p:spPr>
          <a:xfrm>
            <a:off x="4221804" y="4406630"/>
            <a:ext cx="2947481" cy="1789889"/>
          </a:xfrm>
          <a:custGeom>
            <a:avLst/>
            <a:gdLst>
              <a:gd name="connsiteX0" fmla="*/ 0 w 2879387"/>
              <a:gd name="connsiteY0" fmla="*/ 175098 h 1789889"/>
              <a:gd name="connsiteX1" fmla="*/ 1498059 w 2879387"/>
              <a:gd name="connsiteY1" fmla="*/ 1789889 h 1789889"/>
              <a:gd name="connsiteX2" fmla="*/ 2879387 w 2879387"/>
              <a:gd name="connsiteY2" fmla="*/ 1420238 h 1789889"/>
              <a:gd name="connsiteX3" fmla="*/ 1400783 w 2879387"/>
              <a:gd name="connsiteY3" fmla="*/ 0 h 1789889"/>
              <a:gd name="connsiteX4" fmla="*/ 0 w 2879387"/>
              <a:gd name="connsiteY4" fmla="*/ 175098 h 1789889"/>
              <a:gd name="connsiteX0" fmla="*/ 0 w 2918298"/>
              <a:gd name="connsiteY0" fmla="*/ 194553 h 1789889"/>
              <a:gd name="connsiteX1" fmla="*/ 1536970 w 2918298"/>
              <a:gd name="connsiteY1" fmla="*/ 1789889 h 1789889"/>
              <a:gd name="connsiteX2" fmla="*/ 2918298 w 2918298"/>
              <a:gd name="connsiteY2" fmla="*/ 1420238 h 1789889"/>
              <a:gd name="connsiteX3" fmla="*/ 1439694 w 2918298"/>
              <a:gd name="connsiteY3" fmla="*/ 0 h 1789889"/>
              <a:gd name="connsiteX4" fmla="*/ 0 w 2918298"/>
              <a:gd name="connsiteY4" fmla="*/ 194553 h 1789889"/>
              <a:gd name="connsiteX0" fmla="*/ 0 w 2937754"/>
              <a:gd name="connsiteY0" fmla="*/ 194553 h 1789889"/>
              <a:gd name="connsiteX1" fmla="*/ 1536970 w 2937754"/>
              <a:gd name="connsiteY1" fmla="*/ 1789889 h 1789889"/>
              <a:gd name="connsiteX2" fmla="*/ 2937754 w 2937754"/>
              <a:gd name="connsiteY2" fmla="*/ 1410511 h 1789889"/>
              <a:gd name="connsiteX3" fmla="*/ 1439694 w 2937754"/>
              <a:gd name="connsiteY3" fmla="*/ 0 h 1789889"/>
              <a:gd name="connsiteX4" fmla="*/ 0 w 2937754"/>
              <a:gd name="connsiteY4" fmla="*/ 194553 h 1789889"/>
              <a:gd name="connsiteX0" fmla="*/ 0 w 2937754"/>
              <a:gd name="connsiteY0" fmla="*/ 194553 h 1789889"/>
              <a:gd name="connsiteX1" fmla="*/ 1536970 w 2937754"/>
              <a:gd name="connsiteY1" fmla="*/ 1789889 h 1789889"/>
              <a:gd name="connsiteX2" fmla="*/ 2937754 w 2937754"/>
              <a:gd name="connsiteY2" fmla="*/ 1410511 h 1789889"/>
              <a:gd name="connsiteX3" fmla="*/ 1400783 w 2937754"/>
              <a:gd name="connsiteY3" fmla="*/ 0 h 1789889"/>
              <a:gd name="connsiteX4" fmla="*/ 0 w 2937754"/>
              <a:gd name="connsiteY4" fmla="*/ 194553 h 1789889"/>
              <a:gd name="connsiteX0" fmla="*/ 0 w 2937754"/>
              <a:gd name="connsiteY0" fmla="*/ 194553 h 1789889"/>
              <a:gd name="connsiteX1" fmla="*/ 1536970 w 2937754"/>
              <a:gd name="connsiteY1" fmla="*/ 1789889 h 1789889"/>
              <a:gd name="connsiteX2" fmla="*/ 2937754 w 2937754"/>
              <a:gd name="connsiteY2" fmla="*/ 1429967 h 1789889"/>
              <a:gd name="connsiteX3" fmla="*/ 1400783 w 2937754"/>
              <a:gd name="connsiteY3" fmla="*/ 0 h 1789889"/>
              <a:gd name="connsiteX4" fmla="*/ 0 w 2937754"/>
              <a:gd name="connsiteY4" fmla="*/ 194553 h 1789889"/>
              <a:gd name="connsiteX0" fmla="*/ 0 w 2947481"/>
              <a:gd name="connsiteY0" fmla="*/ 194553 h 1789889"/>
              <a:gd name="connsiteX1" fmla="*/ 1536970 w 2947481"/>
              <a:gd name="connsiteY1" fmla="*/ 1789889 h 1789889"/>
              <a:gd name="connsiteX2" fmla="*/ 2947481 w 2947481"/>
              <a:gd name="connsiteY2" fmla="*/ 1429967 h 1789889"/>
              <a:gd name="connsiteX3" fmla="*/ 1400783 w 2947481"/>
              <a:gd name="connsiteY3" fmla="*/ 0 h 1789889"/>
              <a:gd name="connsiteX4" fmla="*/ 0 w 2947481"/>
              <a:gd name="connsiteY4" fmla="*/ 194553 h 17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7481" h="1789889">
                <a:moveTo>
                  <a:pt x="0" y="194553"/>
                </a:moveTo>
                <a:lnTo>
                  <a:pt x="1536970" y="1789889"/>
                </a:lnTo>
                <a:lnTo>
                  <a:pt x="2947481" y="1429967"/>
                </a:lnTo>
                <a:lnTo>
                  <a:pt x="1400783" y="0"/>
                </a:lnTo>
                <a:lnTo>
                  <a:pt x="0" y="1945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C35B2DD-1E2E-4BF9-B6C2-E585426C1E5C}"/>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75EDF96F-C2DC-4DAA-AEB4-0B4AC50CE73E}"/>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27" name="그룹 3">
            <a:extLst>
              <a:ext uri="{FF2B5EF4-FFF2-40B4-BE49-F238E27FC236}">
                <a16:creationId xmlns:a16="http://schemas.microsoft.com/office/drawing/2014/main" id="{23C858F6-406B-4BEB-8835-53B59B6C8035}"/>
              </a:ext>
            </a:extLst>
          </p:cNvPr>
          <p:cNvGrpSpPr/>
          <p:nvPr/>
        </p:nvGrpSpPr>
        <p:grpSpPr>
          <a:xfrm>
            <a:off x="5346395" y="2782559"/>
            <a:ext cx="834680" cy="834680"/>
            <a:chOff x="5297755" y="2402180"/>
            <a:chExt cx="834680" cy="834680"/>
          </a:xfrm>
          <a:solidFill>
            <a:schemeClr val="bg1"/>
          </a:solidFill>
        </p:grpSpPr>
        <p:sp>
          <p:nvSpPr>
            <p:cNvPr id="28" name="Rounded Rectangle 42">
              <a:extLst>
                <a:ext uri="{FF2B5EF4-FFF2-40B4-BE49-F238E27FC236}">
                  <a16:creationId xmlns:a16="http://schemas.microsoft.com/office/drawing/2014/main" id="{7A4C8D31-86A6-4AE9-920F-1D207507D05A}"/>
                </a:ext>
              </a:extLst>
            </p:cNvPr>
            <p:cNvSpPr/>
            <p:nvPr/>
          </p:nvSpPr>
          <p:spPr>
            <a:xfrm rot="18900000">
              <a:off x="5297755" y="2402180"/>
              <a:ext cx="834680" cy="834680"/>
            </a:xfrm>
            <a:prstGeom prst="roundRect">
              <a:avLst>
                <a:gd name="adj" fmla="val 15614"/>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ounded Rectangle 43">
              <a:extLst>
                <a:ext uri="{FF2B5EF4-FFF2-40B4-BE49-F238E27FC236}">
                  <a16:creationId xmlns:a16="http://schemas.microsoft.com/office/drawing/2014/main" id="{AD9EC195-D437-4DB5-915A-7BA8A41E5D27}"/>
                </a:ext>
              </a:extLst>
            </p:cNvPr>
            <p:cNvSpPr/>
            <p:nvPr/>
          </p:nvSpPr>
          <p:spPr>
            <a:xfrm rot="18900000">
              <a:off x="5355432" y="2459859"/>
              <a:ext cx="719323" cy="719323"/>
            </a:xfrm>
            <a:prstGeom prst="roundRect">
              <a:avLst>
                <a:gd name="adj" fmla="val 156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30" name="그룹 4">
            <a:extLst>
              <a:ext uri="{FF2B5EF4-FFF2-40B4-BE49-F238E27FC236}">
                <a16:creationId xmlns:a16="http://schemas.microsoft.com/office/drawing/2014/main" id="{D33276CB-BA0E-4937-88BB-95C55568F697}"/>
              </a:ext>
            </a:extLst>
          </p:cNvPr>
          <p:cNvGrpSpPr/>
          <p:nvPr/>
        </p:nvGrpSpPr>
        <p:grpSpPr>
          <a:xfrm>
            <a:off x="6095891" y="3568474"/>
            <a:ext cx="834680" cy="834680"/>
            <a:chOff x="6047251" y="3165629"/>
            <a:chExt cx="834680" cy="834680"/>
          </a:xfrm>
        </p:grpSpPr>
        <p:sp>
          <p:nvSpPr>
            <p:cNvPr id="31" name="Rounded Rectangle 46">
              <a:extLst>
                <a:ext uri="{FF2B5EF4-FFF2-40B4-BE49-F238E27FC236}">
                  <a16:creationId xmlns:a16="http://schemas.microsoft.com/office/drawing/2014/main" id="{273FB777-D078-4D9F-B13B-73AA84D5A027}"/>
                </a:ext>
              </a:extLst>
            </p:cNvPr>
            <p:cNvSpPr/>
            <p:nvPr/>
          </p:nvSpPr>
          <p:spPr>
            <a:xfrm rot="18900000">
              <a:off x="6047251" y="3165629"/>
              <a:ext cx="834680" cy="834680"/>
            </a:xfrm>
            <a:prstGeom prst="roundRect">
              <a:avLst>
                <a:gd name="adj" fmla="val 15614"/>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Rounded Rectangle 47">
              <a:extLst>
                <a:ext uri="{FF2B5EF4-FFF2-40B4-BE49-F238E27FC236}">
                  <a16:creationId xmlns:a16="http://schemas.microsoft.com/office/drawing/2014/main" id="{3F677D64-F245-4DC8-8E87-89BE10DE1D45}"/>
                </a:ext>
              </a:extLst>
            </p:cNvPr>
            <p:cNvSpPr/>
            <p:nvPr/>
          </p:nvSpPr>
          <p:spPr>
            <a:xfrm rot="18900000">
              <a:off x="6104929" y="3223308"/>
              <a:ext cx="719323" cy="719323"/>
            </a:xfrm>
            <a:prstGeom prst="roundRect">
              <a:avLst>
                <a:gd name="adj" fmla="val 156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3" name="그룹 6">
            <a:extLst>
              <a:ext uri="{FF2B5EF4-FFF2-40B4-BE49-F238E27FC236}">
                <a16:creationId xmlns:a16="http://schemas.microsoft.com/office/drawing/2014/main" id="{90E6582E-01A3-4A85-A524-1BA1C78EFCC9}"/>
              </a:ext>
            </a:extLst>
          </p:cNvPr>
          <p:cNvGrpSpPr/>
          <p:nvPr/>
        </p:nvGrpSpPr>
        <p:grpSpPr>
          <a:xfrm>
            <a:off x="6095891" y="1996644"/>
            <a:ext cx="834680" cy="834680"/>
            <a:chOff x="6047251" y="1704813"/>
            <a:chExt cx="834680" cy="834680"/>
          </a:xfrm>
          <a:solidFill>
            <a:schemeClr val="bg1"/>
          </a:solidFill>
        </p:grpSpPr>
        <p:sp>
          <p:nvSpPr>
            <p:cNvPr id="34" name="Rounded Rectangle 50">
              <a:extLst>
                <a:ext uri="{FF2B5EF4-FFF2-40B4-BE49-F238E27FC236}">
                  <a16:creationId xmlns:a16="http://schemas.microsoft.com/office/drawing/2014/main" id="{0F51B49F-D57A-4B3B-9F7E-015C96815B25}"/>
                </a:ext>
              </a:extLst>
            </p:cNvPr>
            <p:cNvSpPr/>
            <p:nvPr/>
          </p:nvSpPr>
          <p:spPr>
            <a:xfrm rot="18900000">
              <a:off x="6047251" y="1704813"/>
              <a:ext cx="834680" cy="834680"/>
            </a:xfrm>
            <a:prstGeom prst="roundRect">
              <a:avLst>
                <a:gd name="adj" fmla="val 15614"/>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Rounded Rectangle 51">
              <a:extLst>
                <a:ext uri="{FF2B5EF4-FFF2-40B4-BE49-F238E27FC236}">
                  <a16:creationId xmlns:a16="http://schemas.microsoft.com/office/drawing/2014/main" id="{2E6CB1E8-54E3-407E-824F-B42994F7BA86}"/>
                </a:ext>
              </a:extLst>
            </p:cNvPr>
            <p:cNvSpPr/>
            <p:nvPr/>
          </p:nvSpPr>
          <p:spPr>
            <a:xfrm rot="18900000">
              <a:off x="6096807" y="1762492"/>
              <a:ext cx="719323" cy="719323"/>
            </a:xfrm>
            <a:prstGeom prst="roundRect">
              <a:avLst>
                <a:gd name="adj" fmla="val 156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6" name="그룹 5">
            <a:extLst>
              <a:ext uri="{FF2B5EF4-FFF2-40B4-BE49-F238E27FC236}">
                <a16:creationId xmlns:a16="http://schemas.microsoft.com/office/drawing/2014/main" id="{E45A78B0-D904-4C95-A9F4-A7877CE17CAC}"/>
              </a:ext>
            </a:extLst>
          </p:cNvPr>
          <p:cNvGrpSpPr/>
          <p:nvPr/>
        </p:nvGrpSpPr>
        <p:grpSpPr>
          <a:xfrm>
            <a:off x="5346395" y="4354388"/>
            <a:ext cx="834680" cy="834680"/>
            <a:chOff x="5297755" y="4062557"/>
            <a:chExt cx="834680" cy="834680"/>
          </a:xfrm>
        </p:grpSpPr>
        <p:sp>
          <p:nvSpPr>
            <p:cNvPr id="37" name="Rounded Rectangle 54">
              <a:extLst>
                <a:ext uri="{FF2B5EF4-FFF2-40B4-BE49-F238E27FC236}">
                  <a16:creationId xmlns:a16="http://schemas.microsoft.com/office/drawing/2014/main" id="{B35A1C92-5249-4042-8D5B-61780310E036}"/>
                </a:ext>
              </a:extLst>
            </p:cNvPr>
            <p:cNvSpPr/>
            <p:nvPr/>
          </p:nvSpPr>
          <p:spPr>
            <a:xfrm rot="18900000">
              <a:off x="5297755" y="4062557"/>
              <a:ext cx="834680" cy="834680"/>
            </a:xfrm>
            <a:prstGeom prst="roundRect">
              <a:avLst>
                <a:gd name="adj" fmla="val 15614"/>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55">
              <a:extLst>
                <a:ext uri="{FF2B5EF4-FFF2-40B4-BE49-F238E27FC236}">
                  <a16:creationId xmlns:a16="http://schemas.microsoft.com/office/drawing/2014/main" id="{6278B2F5-DEF9-4D9A-9488-3939109DEC5E}"/>
                </a:ext>
              </a:extLst>
            </p:cNvPr>
            <p:cNvSpPr/>
            <p:nvPr/>
          </p:nvSpPr>
          <p:spPr>
            <a:xfrm rot="18900000">
              <a:off x="5355434" y="4120236"/>
              <a:ext cx="719323" cy="719323"/>
            </a:xfrm>
            <a:prstGeom prst="roundRect">
              <a:avLst>
                <a:gd name="adj" fmla="val 156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9" name="TextBox 38">
            <a:extLst>
              <a:ext uri="{FF2B5EF4-FFF2-40B4-BE49-F238E27FC236}">
                <a16:creationId xmlns:a16="http://schemas.microsoft.com/office/drawing/2014/main" id="{3CB4A897-3159-4FD7-A9B7-97ADE41B41A3}"/>
              </a:ext>
            </a:extLst>
          </p:cNvPr>
          <p:cNvSpPr txBox="1"/>
          <p:nvPr/>
        </p:nvSpPr>
        <p:spPr>
          <a:xfrm>
            <a:off x="7123548" y="2991113"/>
            <a:ext cx="597695" cy="461665"/>
          </a:xfrm>
          <a:prstGeom prst="rect">
            <a:avLst/>
          </a:prstGeom>
          <a:noFill/>
        </p:spPr>
        <p:txBody>
          <a:bodyPr wrap="square" rtlCol="0">
            <a:spAutoFit/>
          </a:bodyPr>
          <a:lstStyle/>
          <a:p>
            <a:pPr algn="ctr"/>
            <a:r>
              <a:rPr lang="en-US" altLang="ko-KR" sz="2400" b="1" dirty="0">
                <a:solidFill>
                  <a:schemeClr val="bg1"/>
                </a:solidFill>
                <a:latin typeface="Arial" pitchFamily="34" charset="0"/>
                <a:cs typeface="Arial" pitchFamily="34" charset="0"/>
              </a:rPr>
              <a:t>03</a:t>
            </a:r>
            <a:endParaRPr lang="ko-KR" altLang="en-US" sz="2400" b="1" dirty="0">
              <a:solidFill>
                <a:schemeClr val="bg1"/>
              </a:solidFill>
              <a:latin typeface="Arial" pitchFamily="34" charset="0"/>
              <a:cs typeface="Arial" pitchFamily="34" charset="0"/>
            </a:endParaRPr>
          </a:p>
        </p:txBody>
      </p:sp>
      <p:sp>
        <p:nvSpPr>
          <p:cNvPr id="40" name="TextBox 39">
            <a:extLst>
              <a:ext uri="{FF2B5EF4-FFF2-40B4-BE49-F238E27FC236}">
                <a16:creationId xmlns:a16="http://schemas.microsoft.com/office/drawing/2014/main" id="{8CF1BB55-83AF-458B-8975-3D5F4B4DAC30}"/>
              </a:ext>
            </a:extLst>
          </p:cNvPr>
          <p:cNvSpPr txBox="1"/>
          <p:nvPr/>
        </p:nvSpPr>
        <p:spPr>
          <a:xfrm>
            <a:off x="4497413" y="2222065"/>
            <a:ext cx="597695" cy="461665"/>
          </a:xfrm>
          <a:prstGeom prst="rect">
            <a:avLst/>
          </a:prstGeom>
          <a:noFill/>
        </p:spPr>
        <p:txBody>
          <a:bodyPr wrap="square" rtlCol="0">
            <a:spAutoFit/>
          </a:bodyPr>
          <a:lstStyle/>
          <a:p>
            <a:pPr algn="ctr"/>
            <a:r>
              <a:rPr lang="en-US" altLang="ko-KR" sz="2400" b="1" dirty="0">
                <a:solidFill>
                  <a:schemeClr val="bg1"/>
                </a:solidFill>
                <a:latin typeface="Arial" pitchFamily="34" charset="0"/>
                <a:cs typeface="Arial" pitchFamily="34" charset="0"/>
              </a:rPr>
              <a:t>04</a:t>
            </a:r>
            <a:endParaRPr lang="ko-KR" altLang="en-US" sz="2400" b="1" dirty="0">
              <a:solidFill>
                <a:schemeClr val="bg1"/>
              </a:solidFill>
              <a:latin typeface="Arial" pitchFamily="34" charset="0"/>
              <a:cs typeface="Arial" pitchFamily="34" charset="0"/>
            </a:endParaRPr>
          </a:p>
        </p:txBody>
      </p:sp>
      <p:sp>
        <p:nvSpPr>
          <p:cNvPr id="41" name="TextBox 40">
            <a:extLst>
              <a:ext uri="{FF2B5EF4-FFF2-40B4-BE49-F238E27FC236}">
                <a16:creationId xmlns:a16="http://schemas.microsoft.com/office/drawing/2014/main" id="{E7840F35-863D-44C6-A94E-4ECA01D1CAE1}"/>
              </a:ext>
            </a:extLst>
          </p:cNvPr>
          <p:cNvSpPr txBox="1"/>
          <p:nvPr/>
        </p:nvSpPr>
        <p:spPr>
          <a:xfrm>
            <a:off x="4497413" y="3717202"/>
            <a:ext cx="597695" cy="461665"/>
          </a:xfrm>
          <a:prstGeom prst="rect">
            <a:avLst/>
          </a:prstGeom>
          <a:noFill/>
        </p:spPr>
        <p:txBody>
          <a:bodyPr wrap="square" rtlCol="0">
            <a:spAutoFit/>
          </a:bodyPr>
          <a:lstStyle/>
          <a:p>
            <a:pPr algn="ctr"/>
            <a:r>
              <a:rPr lang="en-US" altLang="ko-KR" sz="2400" b="1" dirty="0">
                <a:solidFill>
                  <a:schemeClr val="bg1"/>
                </a:solidFill>
                <a:latin typeface="Arial" pitchFamily="34" charset="0"/>
                <a:cs typeface="Arial" pitchFamily="34" charset="0"/>
              </a:rPr>
              <a:t>02</a:t>
            </a:r>
            <a:endParaRPr lang="ko-KR" altLang="en-US" sz="2400" b="1" dirty="0">
              <a:solidFill>
                <a:schemeClr val="bg1"/>
              </a:solidFill>
              <a:latin typeface="Arial" pitchFamily="34" charset="0"/>
              <a:cs typeface="Arial" pitchFamily="34" charset="0"/>
            </a:endParaRPr>
          </a:p>
        </p:txBody>
      </p:sp>
      <p:sp>
        <p:nvSpPr>
          <p:cNvPr id="42" name="TextBox 41">
            <a:extLst>
              <a:ext uri="{FF2B5EF4-FFF2-40B4-BE49-F238E27FC236}">
                <a16:creationId xmlns:a16="http://schemas.microsoft.com/office/drawing/2014/main" id="{A3A3D7D2-97F6-42A1-A527-7F317D78A8C0}"/>
              </a:ext>
            </a:extLst>
          </p:cNvPr>
          <p:cNvSpPr txBox="1"/>
          <p:nvPr/>
        </p:nvSpPr>
        <p:spPr>
          <a:xfrm>
            <a:off x="7123548" y="4579809"/>
            <a:ext cx="597695" cy="461665"/>
          </a:xfrm>
          <a:prstGeom prst="rect">
            <a:avLst/>
          </a:prstGeom>
          <a:noFill/>
        </p:spPr>
        <p:txBody>
          <a:bodyPr wrap="square" rtlCol="0">
            <a:spAutoFit/>
          </a:bodyPr>
          <a:lstStyle/>
          <a:p>
            <a:pPr algn="ctr"/>
            <a:r>
              <a:rPr lang="en-US" altLang="ko-KR" sz="2400" b="1" dirty="0">
                <a:solidFill>
                  <a:schemeClr val="bg1"/>
                </a:solidFill>
                <a:latin typeface="Arial" pitchFamily="34" charset="0"/>
                <a:cs typeface="Arial" pitchFamily="34" charset="0"/>
              </a:rPr>
              <a:t>01</a:t>
            </a:r>
            <a:endParaRPr lang="ko-KR" altLang="en-US" sz="2400" b="1" dirty="0">
              <a:solidFill>
                <a:schemeClr val="bg1"/>
              </a:solidFill>
              <a:latin typeface="Arial" pitchFamily="34" charset="0"/>
              <a:cs typeface="Arial" pitchFamily="34" charset="0"/>
            </a:endParaRPr>
          </a:p>
        </p:txBody>
      </p:sp>
      <p:grpSp>
        <p:nvGrpSpPr>
          <p:cNvPr id="43" name="Group 42">
            <a:extLst>
              <a:ext uri="{FF2B5EF4-FFF2-40B4-BE49-F238E27FC236}">
                <a16:creationId xmlns:a16="http://schemas.microsoft.com/office/drawing/2014/main" id="{B441F855-46C0-42FA-B6FA-B787235F6058}"/>
              </a:ext>
            </a:extLst>
          </p:cNvPr>
          <p:cNvGrpSpPr/>
          <p:nvPr/>
        </p:nvGrpSpPr>
        <p:grpSpPr>
          <a:xfrm>
            <a:off x="7829256" y="4374701"/>
            <a:ext cx="3732630" cy="871880"/>
            <a:chOff x="-475010" y="1114177"/>
            <a:chExt cx="4241713" cy="871880"/>
          </a:xfrm>
        </p:grpSpPr>
        <p:sp>
          <p:nvSpPr>
            <p:cNvPr id="44" name="TextBox 43">
              <a:extLst>
                <a:ext uri="{FF2B5EF4-FFF2-40B4-BE49-F238E27FC236}">
                  <a16:creationId xmlns:a16="http://schemas.microsoft.com/office/drawing/2014/main" id="{72C94DD2-267B-453C-A81D-4D6DB2E24D94}"/>
                </a:ext>
              </a:extLst>
            </p:cNvPr>
            <p:cNvSpPr txBox="1"/>
            <p:nvPr/>
          </p:nvSpPr>
          <p:spPr>
            <a:xfrm>
              <a:off x="-475010" y="1114177"/>
              <a:ext cx="4241713" cy="307777"/>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sp>
          <p:nvSpPr>
            <p:cNvPr id="45" name="TextBox 44">
              <a:extLst>
                <a:ext uri="{FF2B5EF4-FFF2-40B4-BE49-F238E27FC236}">
                  <a16:creationId xmlns:a16="http://schemas.microsoft.com/office/drawing/2014/main" id="{08D9C7F5-F264-489B-B84E-303AA4245C07}"/>
                </a:ext>
              </a:extLst>
            </p:cNvPr>
            <p:cNvSpPr txBox="1"/>
            <p:nvPr/>
          </p:nvSpPr>
          <p:spPr>
            <a:xfrm>
              <a:off x="-460976" y="1339726"/>
              <a:ext cx="4226291" cy="646331"/>
            </a:xfrm>
            <a:prstGeom prst="rect">
              <a:avLst/>
            </a:prstGeom>
            <a:noFill/>
          </p:spPr>
          <p:txBody>
            <a:bodyPr wrap="square" rtlCol="0">
              <a:spAutoFit/>
            </a:bodyPr>
            <a:lstStyle/>
            <a:p>
              <a:r>
                <a:rPr lang="en-US" altLang="ko-KR" sz="1200" dirty="0">
                  <a:solidFill>
                    <a:schemeClr val="bg1"/>
                  </a:solidFill>
                </a:rPr>
                <a:t>I hope and I believe that this Template will your Time, Money and Reputation. Get a modern PowerPoint  Presentation that is beautifully designed. </a:t>
              </a:r>
              <a:endParaRPr lang="ko-KR" altLang="en-US" sz="1200" dirty="0">
                <a:solidFill>
                  <a:schemeClr val="bg1"/>
                </a:solidFill>
              </a:endParaRPr>
            </a:p>
          </p:txBody>
        </p:sp>
      </p:grpSp>
      <p:grpSp>
        <p:nvGrpSpPr>
          <p:cNvPr id="46" name="Group 45">
            <a:extLst>
              <a:ext uri="{FF2B5EF4-FFF2-40B4-BE49-F238E27FC236}">
                <a16:creationId xmlns:a16="http://schemas.microsoft.com/office/drawing/2014/main" id="{DCA20355-5612-4032-854A-0E14032C705C}"/>
              </a:ext>
            </a:extLst>
          </p:cNvPr>
          <p:cNvGrpSpPr/>
          <p:nvPr/>
        </p:nvGrpSpPr>
        <p:grpSpPr>
          <a:xfrm>
            <a:off x="7829256" y="2786005"/>
            <a:ext cx="3732630" cy="871880"/>
            <a:chOff x="-475010" y="1114177"/>
            <a:chExt cx="4241713" cy="871880"/>
          </a:xfrm>
        </p:grpSpPr>
        <p:sp>
          <p:nvSpPr>
            <p:cNvPr id="47" name="TextBox 46">
              <a:extLst>
                <a:ext uri="{FF2B5EF4-FFF2-40B4-BE49-F238E27FC236}">
                  <a16:creationId xmlns:a16="http://schemas.microsoft.com/office/drawing/2014/main" id="{236BD747-6E9D-4E2D-A731-E97A977E5E5D}"/>
                </a:ext>
              </a:extLst>
            </p:cNvPr>
            <p:cNvSpPr txBox="1"/>
            <p:nvPr/>
          </p:nvSpPr>
          <p:spPr>
            <a:xfrm>
              <a:off x="-475010" y="1114177"/>
              <a:ext cx="4241713" cy="307777"/>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sp>
          <p:nvSpPr>
            <p:cNvPr id="48" name="TextBox 47">
              <a:extLst>
                <a:ext uri="{FF2B5EF4-FFF2-40B4-BE49-F238E27FC236}">
                  <a16:creationId xmlns:a16="http://schemas.microsoft.com/office/drawing/2014/main" id="{6B6CA605-8E1A-4BE6-BACC-9CE511DAA75A}"/>
                </a:ext>
              </a:extLst>
            </p:cNvPr>
            <p:cNvSpPr txBox="1"/>
            <p:nvPr/>
          </p:nvSpPr>
          <p:spPr>
            <a:xfrm>
              <a:off x="-460976" y="1339726"/>
              <a:ext cx="4226291" cy="646331"/>
            </a:xfrm>
            <a:prstGeom prst="rect">
              <a:avLst/>
            </a:prstGeom>
            <a:noFill/>
          </p:spPr>
          <p:txBody>
            <a:bodyPr wrap="square" rtlCol="0">
              <a:spAutoFit/>
            </a:bodyPr>
            <a:lstStyle/>
            <a:p>
              <a:r>
                <a:rPr lang="en-US" altLang="ko-KR" sz="1200" dirty="0">
                  <a:solidFill>
                    <a:schemeClr val="bg1"/>
                  </a:solidFill>
                </a:rPr>
                <a:t>I hope and I believe that this Template will your Time, Money and Reputation. Get a modern PowerPoint  Presentation that is beautifully designed. </a:t>
              </a:r>
              <a:endParaRPr lang="ko-KR" altLang="en-US" sz="1200" dirty="0">
                <a:solidFill>
                  <a:schemeClr val="bg1"/>
                </a:solidFill>
              </a:endParaRPr>
            </a:p>
          </p:txBody>
        </p:sp>
      </p:grpSp>
      <p:grpSp>
        <p:nvGrpSpPr>
          <p:cNvPr id="49" name="Group 48">
            <a:extLst>
              <a:ext uri="{FF2B5EF4-FFF2-40B4-BE49-F238E27FC236}">
                <a16:creationId xmlns:a16="http://schemas.microsoft.com/office/drawing/2014/main" id="{2B04FFAF-E95A-403B-B44F-1DCCCF8E44C9}"/>
              </a:ext>
            </a:extLst>
          </p:cNvPr>
          <p:cNvGrpSpPr/>
          <p:nvPr/>
        </p:nvGrpSpPr>
        <p:grpSpPr>
          <a:xfrm>
            <a:off x="630115" y="3512094"/>
            <a:ext cx="3769915" cy="871880"/>
            <a:chOff x="-475010" y="1114177"/>
            <a:chExt cx="4241713" cy="871880"/>
          </a:xfrm>
        </p:grpSpPr>
        <p:sp>
          <p:nvSpPr>
            <p:cNvPr id="50" name="TextBox 49">
              <a:extLst>
                <a:ext uri="{FF2B5EF4-FFF2-40B4-BE49-F238E27FC236}">
                  <a16:creationId xmlns:a16="http://schemas.microsoft.com/office/drawing/2014/main" id="{A9D9FF4B-DBB2-40CB-B4E1-532D30177AEC}"/>
                </a:ext>
              </a:extLst>
            </p:cNvPr>
            <p:cNvSpPr txBox="1"/>
            <p:nvPr/>
          </p:nvSpPr>
          <p:spPr>
            <a:xfrm>
              <a:off x="-475010" y="1114177"/>
              <a:ext cx="4241713" cy="307777"/>
            </a:xfrm>
            <a:prstGeom prst="rect">
              <a:avLst/>
            </a:prstGeom>
            <a:noFill/>
          </p:spPr>
          <p:txBody>
            <a:bodyPr wrap="square" rtlCol="0" anchor="ctr">
              <a:spAutoFit/>
            </a:bodyPr>
            <a:lstStyle/>
            <a:p>
              <a:pPr algn="r"/>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sp>
          <p:nvSpPr>
            <p:cNvPr id="51" name="TextBox 50">
              <a:extLst>
                <a:ext uri="{FF2B5EF4-FFF2-40B4-BE49-F238E27FC236}">
                  <a16:creationId xmlns:a16="http://schemas.microsoft.com/office/drawing/2014/main" id="{5D7F4A4A-EE59-4199-AB79-2A3545F3DFC2}"/>
                </a:ext>
              </a:extLst>
            </p:cNvPr>
            <p:cNvSpPr txBox="1"/>
            <p:nvPr/>
          </p:nvSpPr>
          <p:spPr>
            <a:xfrm>
              <a:off x="-460976" y="1339726"/>
              <a:ext cx="4226291" cy="646331"/>
            </a:xfrm>
            <a:prstGeom prst="rect">
              <a:avLst/>
            </a:prstGeom>
            <a:noFill/>
          </p:spPr>
          <p:txBody>
            <a:bodyPr wrap="square" rtlCol="0">
              <a:spAutoFit/>
            </a:bodyPr>
            <a:lstStyle/>
            <a:p>
              <a:pPr algn="r"/>
              <a:r>
                <a:rPr lang="en-US" altLang="ko-KR" sz="1200" dirty="0">
                  <a:solidFill>
                    <a:schemeClr val="bg1"/>
                  </a:solidFill>
                </a:rPr>
                <a:t>I hope and I believe that this Template will your Time, Money and Reputation. Get a modern PowerPoint  Presentation that is beautifully designed. </a:t>
              </a:r>
              <a:endParaRPr lang="ko-KR" altLang="en-US" sz="1200" dirty="0">
                <a:solidFill>
                  <a:schemeClr val="bg1"/>
                </a:solidFill>
              </a:endParaRPr>
            </a:p>
          </p:txBody>
        </p:sp>
      </p:grpSp>
      <p:grpSp>
        <p:nvGrpSpPr>
          <p:cNvPr id="52" name="Group 51">
            <a:extLst>
              <a:ext uri="{FF2B5EF4-FFF2-40B4-BE49-F238E27FC236}">
                <a16:creationId xmlns:a16="http://schemas.microsoft.com/office/drawing/2014/main" id="{94134532-8691-4AF6-AA03-7103F55106D1}"/>
              </a:ext>
            </a:extLst>
          </p:cNvPr>
          <p:cNvGrpSpPr/>
          <p:nvPr/>
        </p:nvGrpSpPr>
        <p:grpSpPr>
          <a:xfrm>
            <a:off x="630115" y="2016957"/>
            <a:ext cx="3769915" cy="871880"/>
            <a:chOff x="-475010" y="1114177"/>
            <a:chExt cx="4241713" cy="871880"/>
          </a:xfrm>
        </p:grpSpPr>
        <p:sp>
          <p:nvSpPr>
            <p:cNvPr id="53" name="TextBox 52">
              <a:extLst>
                <a:ext uri="{FF2B5EF4-FFF2-40B4-BE49-F238E27FC236}">
                  <a16:creationId xmlns:a16="http://schemas.microsoft.com/office/drawing/2014/main" id="{91AA1F13-A3E9-4B5B-83D9-1CB5A3785069}"/>
                </a:ext>
              </a:extLst>
            </p:cNvPr>
            <p:cNvSpPr txBox="1"/>
            <p:nvPr/>
          </p:nvSpPr>
          <p:spPr>
            <a:xfrm>
              <a:off x="-475010" y="1114177"/>
              <a:ext cx="4241713" cy="307777"/>
            </a:xfrm>
            <a:prstGeom prst="rect">
              <a:avLst/>
            </a:prstGeom>
            <a:noFill/>
          </p:spPr>
          <p:txBody>
            <a:bodyPr wrap="square" rtlCol="0" anchor="ctr">
              <a:spAutoFit/>
            </a:bodyPr>
            <a:lstStyle/>
            <a:p>
              <a:pPr algn="r"/>
              <a:r>
                <a:rPr lang="en-US" altLang="ko-KR" sz="1400" b="1" dirty="0">
                  <a:solidFill>
                    <a:schemeClr val="bg1"/>
                  </a:solidFill>
                  <a:latin typeface="Arial" pitchFamily="34" charset="0"/>
                  <a:cs typeface="Arial" pitchFamily="34" charset="0"/>
                </a:rPr>
                <a:t>Content  Here</a:t>
              </a:r>
              <a:endParaRPr lang="ko-KR" altLang="en-US" sz="14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DC9B10EB-6459-45EE-8C5A-CBB29387548C}"/>
                </a:ext>
              </a:extLst>
            </p:cNvPr>
            <p:cNvSpPr txBox="1"/>
            <p:nvPr/>
          </p:nvSpPr>
          <p:spPr>
            <a:xfrm>
              <a:off x="-460976" y="1339726"/>
              <a:ext cx="4226291" cy="646331"/>
            </a:xfrm>
            <a:prstGeom prst="rect">
              <a:avLst/>
            </a:prstGeom>
            <a:noFill/>
          </p:spPr>
          <p:txBody>
            <a:bodyPr wrap="square" rtlCol="0">
              <a:spAutoFit/>
            </a:bodyPr>
            <a:lstStyle/>
            <a:p>
              <a:pPr algn="r"/>
              <a:r>
                <a:rPr lang="en-US" altLang="ko-KR" sz="1200" dirty="0">
                  <a:solidFill>
                    <a:schemeClr val="bg1"/>
                  </a:solidFill>
                </a:rPr>
                <a:t>I hope and I believe that this Template will your Time, Money and Reputation. Get a modern PowerPoint  Presentation that is beautifully designed. </a:t>
              </a:r>
              <a:endParaRPr lang="ko-KR" altLang="en-US" sz="1200" dirty="0">
                <a:solidFill>
                  <a:schemeClr val="bg1"/>
                </a:solidFill>
              </a:endParaRPr>
            </a:p>
          </p:txBody>
        </p:sp>
      </p:grpSp>
      <p:sp>
        <p:nvSpPr>
          <p:cNvPr id="55" name="Rectangle 36">
            <a:extLst>
              <a:ext uri="{FF2B5EF4-FFF2-40B4-BE49-F238E27FC236}">
                <a16:creationId xmlns:a16="http://schemas.microsoft.com/office/drawing/2014/main" id="{FB559B91-703A-40C6-83FD-843185BE51EC}"/>
              </a:ext>
            </a:extLst>
          </p:cNvPr>
          <p:cNvSpPr/>
          <p:nvPr/>
        </p:nvSpPr>
        <p:spPr>
          <a:xfrm>
            <a:off x="6337946" y="2240778"/>
            <a:ext cx="370505" cy="30971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6" name="Rectangle 16">
            <a:extLst>
              <a:ext uri="{FF2B5EF4-FFF2-40B4-BE49-F238E27FC236}">
                <a16:creationId xmlns:a16="http://schemas.microsoft.com/office/drawing/2014/main" id="{A4E7DEB5-7DC4-41AE-8392-FE4F2868C370}"/>
              </a:ext>
            </a:extLst>
          </p:cNvPr>
          <p:cNvSpPr/>
          <p:nvPr/>
        </p:nvSpPr>
        <p:spPr>
          <a:xfrm>
            <a:off x="5575926" y="3073676"/>
            <a:ext cx="389014" cy="25566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Rounded Rectangle 27">
            <a:extLst>
              <a:ext uri="{FF2B5EF4-FFF2-40B4-BE49-F238E27FC236}">
                <a16:creationId xmlns:a16="http://schemas.microsoft.com/office/drawing/2014/main" id="{499F4F54-6388-4BBC-99B8-431DFC5E0412}"/>
              </a:ext>
            </a:extLst>
          </p:cNvPr>
          <p:cNvSpPr/>
          <p:nvPr/>
        </p:nvSpPr>
        <p:spPr>
          <a:xfrm>
            <a:off x="6348680" y="3827207"/>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Rounded Rectangle 7">
            <a:extLst>
              <a:ext uri="{FF2B5EF4-FFF2-40B4-BE49-F238E27FC236}">
                <a16:creationId xmlns:a16="http://schemas.microsoft.com/office/drawing/2014/main" id="{6B2A59A0-5804-40F7-9F12-2E726FD572B1}"/>
              </a:ext>
            </a:extLst>
          </p:cNvPr>
          <p:cNvSpPr/>
          <p:nvPr/>
        </p:nvSpPr>
        <p:spPr>
          <a:xfrm>
            <a:off x="5611716" y="4576889"/>
            <a:ext cx="356478" cy="3076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002913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 name="Group 168">
            <a:extLst>
              <a:ext uri="{FF2B5EF4-FFF2-40B4-BE49-F238E27FC236}">
                <a16:creationId xmlns:a16="http://schemas.microsoft.com/office/drawing/2014/main" id="{827DE577-96D9-48CF-B6CB-A988EB62CD9A}"/>
              </a:ext>
            </a:extLst>
          </p:cNvPr>
          <p:cNvGrpSpPr/>
          <p:nvPr/>
        </p:nvGrpSpPr>
        <p:grpSpPr>
          <a:xfrm flipH="1">
            <a:off x="8170668" y="2884084"/>
            <a:ext cx="899776" cy="2699297"/>
            <a:chOff x="3121508" y="2884084"/>
            <a:chExt cx="899776" cy="2699297"/>
          </a:xfrm>
        </p:grpSpPr>
        <p:sp>
          <p:nvSpPr>
            <p:cNvPr id="170" name="Round Same Side Corner Rectangle 2">
              <a:extLst>
                <a:ext uri="{FF2B5EF4-FFF2-40B4-BE49-F238E27FC236}">
                  <a16:creationId xmlns:a16="http://schemas.microsoft.com/office/drawing/2014/main" id="{8B3FFB03-775A-4AED-837A-C4E55FCA384B}"/>
                </a:ext>
              </a:extLst>
            </p:cNvPr>
            <p:cNvSpPr/>
            <p:nvPr/>
          </p:nvSpPr>
          <p:spPr>
            <a:xfrm rot="11762195">
              <a:off x="3640797" y="2884084"/>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71" name="Round Same Side Corner Rectangle 2">
              <a:extLst>
                <a:ext uri="{FF2B5EF4-FFF2-40B4-BE49-F238E27FC236}">
                  <a16:creationId xmlns:a16="http://schemas.microsoft.com/office/drawing/2014/main" id="{0CCD7CF0-DBBF-4BBF-A794-12A3A4748F09}"/>
                </a:ext>
              </a:extLst>
            </p:cNvPr>
            <p:cNvSpPr/>
            <p:nvPr/>
          </p:nvSpPr>
          <p:spPr>
            <a:xfrm rot="8712581">
              <a:off x="3121508" y="3563261"/>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72" name="Round Same Side Corner Rectangle 2">
              <a:extLst>
                <a:ext uri="{FF2B5EF4-FFF2-40B4-BE49-F238E27FC236}">
                  <a16:creationId xmlns:a16="http://schemas.microsoft.com/office/drawing/2014/main" id="{0476E840-5ACD-47D6-84F3-64285000FDAF}"/>
                </a:ext>
              </a:extLst>
            </p:cNvPr>
            <p:cNvSpPr/>
            <p:nvPr/>
          </p:nvSpPr>
          <p:spPr>
            <a:xfrm rot="7434796">
              <a:off x="3122250" y="4551135"/>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73" name="Round Same Side Corner Rectangle 2">
              <a:extLst>
                <a:ext uri="{FF2B5EF4-FFF2-40B4-BE49-F238E27FC236}">
                  <a16:creationId xmlns:a16="http://schemas.microsoft.com/office/drawing/2014/main" id="{357B46A4-D41B-4C30-8F68-9C187DBB878A}"/>
                </a:ext>
              </a:extLst>
            </p:cNvPr>
            <p:cNvSpPr/>
            <p:nvPr/>
          </p:nvSpPr>
          <p:spPr>
            <a:xfrm rot="4675891">
              <a:off x="3650142" y="5212239"/>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68" name="Group 167">
            <a:extLst>
              <a:ext uri="{FF2B5EF4-FFF2-40B4-BE49-F238E27FC236}">
                <a16:creationId xmlns:a16="http://schemas.microsoft.com/office/drawing/2014/main" id="{EEEC7B84-E08F-4365-ABF2-653BD18352E8}"/>
              </a:ext>
            </a:extLst>
          </p:cNvPr>
          <p:cNvGrpSpPr/>
          <p:nvPr/>
        </p:nvGrpSpPr>
        <p:grpSpPr>
          <a:xfrm>
            <a:off x="3121508" y="2884084"/>
            <a:ext cx="899776" cy="2699297"/>
            <a:chOff x="3121508" y="2884084"/>
            <a:chExt cx="899776" cy="2699297"/>
          </a:xfrm>
        </p:grpSpPr>
        <p:sp>
          <p:nvSpPr>
            <p:cNvPr id="164" name="Round Same Side Corner Rectangle 2">
              <a:extLst>
                <a:ext uri="{FF2B5EF4-FFF2-40B4-BE49-F238E27FC236}">
                  <a16:creationId xmlns:a16="http://schemas.microsoft.com/office/drawing/2014/main" id="{6DD7E685-DEFB-475E-A1EF-D169848FD82D}"/>
                </a:ext>
              </a:extLst>
            </p:cNvPr>
            <p:cNvSpPr/>
            <p:nvPr/>
          </p:nvSpPr>
          <p:spPr>
            <a:xfrm rot="11762195">
              <a:off x="3640797" y="2884084"/>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65" name="Round Same Side Corner Rectangle 2">
              <a:extLst>
                <a:ext uri="{FF2B5EF4-FFF2-40B4-BE49-F238E27FC236}">
                  <a16:creationId xmlns:a16="http://schemas.microsoft.com/office/drawing/2014/main" id="{ECB6998E-9EE1-4666-9C6E-E7FA409F8D0A}"/>
                </a:ext>
              </a:extLst>
            </p:cNvPr>
            <p:cNvSpPr/>
            <p:nvPr/>
          </p:nvSpPr>
          <p:spPr>
            <a:xfrm rot="8712581">
              <a:off x="3121508" y="3563261"/>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66" name="Round Same Side Corner Rectangle 2">
              <a:extLst>
                <a:ext uri="{FF2B5EF4-FFF2-40B4-BE49-F238E27FC236}">
                  <a16:creationId xmlns:a16="http://schemas.microsoft.com/office/drawing/2014/main" id="{927747DD-FE92-4F07-A282-8275A82752DD}"/>
                </a:ext>
              </a:extLst>
            </p:cNvPr>
            <p:cNvSpPr/>
            <p:nvPr/>
          </p:nvSpPr>
          <p:spPr>
            <a:xfrm rot="7434796">
              <a:off x="3122250" y="4551135"/>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67" name="Round Same Side Corner Rectangle 2">
              <a:extLst>
                <a:ext uri="{FF2B5EF4-FFF2-40B4-BE49-F238E27FC236}">
                  <a16:creationId xmlns:a16="http://schemas.microsoft.com/office/drawing/2014/main" id="{FB5F27A2-029D-4086-8068-13F50665D4B2}"/>
                </a:ext>
              </a:extLst>
            </p:cNvPr>
            <p:cNvSpPr/>
            <p:nvPr/>
          </p:nvSpPr>
          <p:spPr>
            <a:xfrm rot="4675891">
              <a:off x="3650142" y="5212239"/>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sp>
        <p:nvSpPr>
          <p:cNvPr id="2" name="TextBox 1">
            <a:extLst>
              <a:ext uri="{FF2B5EF4-FFF2-40B4-BE49-F238E27FC236}">
                <a16:creationId xmlns:a16="http://schemas.microsoft.com/office/drawing/2014/main" id="{4E442CD5-E887-4BC0-A447-2C9BD87CCF6D}"/>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EE7394B8-D000-46B0-9445-98439961DF22}"/>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110" name="그룹 6">
            <a:extLst>
              <a:ext uri="{FF2B5EF4-FFF2-40B4-BE49-F238E27FC236}">
                <a16:creationId xmlns:a16="http://schemas.microsoft.com/office/drawing/2014/main" id="{85F6C9C6-A94B-42F3-9680-EB09A8E82918}"/>
              </a:ext>
            </a:extLst>
          </p:cNvPr>
          <p:cNvGrpSpPr/>
          <p:nvPr/>
        </p:nvGrpSpPr>
        <p:grpSpPr>
          <a:xfrm>
            <a:off x="3529668" y="3412926"/>
            <a:ext cx="1856554" cy="1763309"/>
            <a:chOff x="3432955" y="3105197"/>
            <a:chExt cx="1985378" cy="1885663"/>
          </a:xfrm>
          <a:solidFill>
            <a:schemeClr val="bg1">
              <a:alpha val="70000"/>
            </a:schemeClr>
          </a:solidFill>
        </p:grpSpPr>
        <p:sp>
          <p:nvSpPr>
            <p:cNvPr id="111" name="Freeform 88">
              <a:extLst>
                <a:ext uri="{FF2B5EF4-FFF2-40B4-BE49-F238E27FC236}">
                  <a16:creationId xmlns:a16="http://schemas.microsoft.com/office/drawing/2014/main" id="{6D675802-5333-475D-ABE5-6E899AADE439}"/>
                </a:ext>
              </a:extLst>
            </p:cNvPr>
            <p:cNvSpPr/>
            <p:nvPr/>
          </p:nvSpPr>
          <p:spPr>
            <a:xfrm rot="15392080">
              <a:off x="3380850" y="3157302"/>
              <a:ext cx="1862705" cy="1758496"/>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
          <p:nvSpPr>
            <p:cNvPr id="112" name="Freeform 89">
              <a:extLst>
                <a:ext uri="{FF2B5EF4-FFF2-40B4-BE49-F238E27FC236}">
                  <a16:creationId xmlns:a16="http://schemas.microsoft.com/office/drawing/2014/main" id="{00EE42C9-5F95-47BB-8E9D-9BBADA834D0E}"/>
                </a:ext>
              </a:extLst>
            </p:cNvPr>
            <p:cNvSpPr/>
            <p:nvPr/>
          </p:nvSpPr>
          <p:spPr>
            <a:xfrm rot="12600000">
              <a:off x="3468239" y="3194833"/>
              <a:ext cx="1862704" cy="1758498"/>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113" name="Freeform 90">
              <a:extLst>
                <a:ext uri="{FF2B5EF4-FFF2-40B4-BE49-F238E27FC236}">
                  <a16:creationId xmlns:a16="http://schemas.microsoft.com/office/drawing/2014/main" id="{7B3A5DA3-905D-48B8-952E-63B155B4C316}"/>
                </a:ext>
              </a:extLst>
            </p:cNvPr>
            <p:cNvSpPr/>
            <p:nvPr/>
          </p:nvSpPr>
          <p:spPr>
            <a:xfrm rot="9900000">
              <a:off x="3555629" y="3232363"/>
              <a:ext cx="1862704" cy="1758497"/>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grpSp>
        <p:nvGrpSpPr>
          <p:cNvPr id="114" name="그룹 5">
            <a:extLst>
              <a:ext uri="{FF2B5EF4-FFF2-40B4-BE49-F238E27FC236}">
                <a16:creationId xmlns:a16="http://schemas.microsoft.com/office/drawing/2014/main" id="{85DF8A4E-4874-464A-8454-5E4FA07B88A2}"/>
              </a:ext>
            </a:extLst>
          </p:cNvPr>
          <p:cNvGrpSpPr/>
          <p:nvPr/>
        </p:nvGrpSpPr>
        <p:grpSpPr>
          <a:xfrm>
            <a:off x="6795432" y="3412926"/>
            <a:ext cx="1856554" cy="1763310"/>
            <a:chOff x="6698719" y="3105197"/>
            <a:chExt cx="1985378" cy="1885664"/>
          </a:xfrm>
          <a:solidFill>
            <a:schemeClr val="bg1">
              <a:alpha val="70000"/>
            </a:schemeClr>
          </a:solidFill>
        </p:grpSpPr>
        <p:sp>
          <p:nvSpPr>
            <p:cNvPr id="115" name="Freeform 94">
              <a:extLst>
                <a:ext uri="{FF2B5EF4-FFF2-40B4-BE49-F238E27FC236}">
                  <a16:creationId xmlns:a16="http://schemas.microsoft.com/office/drawing/2014/main" id="{9715B6E1-AB5A-4D12-9E82-99E959EB15BB}"/>
                </a:ext>
              </a:extLst>
            </p:cNvPr>
            <p:cNvSpPr/>
            <p:nvPr/>
          </p:nvSpPr>
          <p:spPr>
            <a:xfrm rot="15392080">
              <a:off x="6646614" y="3157302"/>
              <a:ext cx="1862705" cy="1758496"/>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116" name="Freeform 95">
              <a:extLst>
                <a:ext uri="{FF2B5EF4-FFF2-40B4-BE49-F238E27FC236}">
                  <a16:creationId xmlns:a16="http://schemas.microsoft.com/office/drawing/2014/main" id="{8BBE09ED-73AC-4B8F-8645-1DB02511FD1E}"/>
                </a:ext>
              </a:extLst>
            </p:cNvPr>
            <p:cNvSpPr/>
            <p:nvPr/>
          </p:nvSpPr>
          <p:spPr>
            <a:xfrm rot="12600000">
              <a:off x="6734003" y="3194833"/>
              <a:ext cx="1862704" cy="1758498"/>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117" name="Freeform 96">
              <a:extLst>
                <a:ext uri="{FF2B5EF4-FFF2-40B4-BE49-F238E27FC236}">
                  <a16:creationId xmlns:a16="http://schemas.microsoft.com/office/drawing/2014/main" id="{4EB3EEB5-F94E-4903-AE32-A8FDA65C20F7}"/>
                </a:ext>
              </a:extLst>
            </p:cNvPr>
            <p:cNvSpPr/>
            <p:nvPr/>
          </p:nvSpPr>
          <p:spPr>
            <a:xfrm rot="9900000">
              <a:off x="6821393" y="3232363"/>
              <a:ext cx="1862704" cy="1758498"/>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grpSp>
        <p:nvGrpSpPr>
          <p:cNvPr id="131" name="Group 130">
            <a:extLst>
              <a:ext uri="{FF2B5EF4-FFF2-40B4-BE49-F238E27FC236}">
                <a16:creationId xmlns:a16="http://schemas.microsoft.com/office/drawing/2014/main" id="{51CA7F03-1735-41C9-9592-1D349A5F33BC}"/>
              </a:ext>
            </a:extLst>
          </p:cNvPr>
          <p:cNvGrpSpPr/>
          <p:nvPr/>
        </p:nvGrpSpPr>
        <p:grpSpPr>
          <a:xfrm>
            <a:off x="3697902" y="3906166"/>
            <a:ext cx="1615533" cy="678649"/>
            <a:chOff x="3233964" y="1954419"/>
            <a:chExt cx="2049169" cy="678649"/>
          </a:xfrm>
          <a:noFill/>
        </p:grpSpPr>
        <p:sp>
          <p:nvSpPr>
            <p:cNvPr id="132" name="TextBox 131">
              <a:extLst>
                <a:ext uri="{FF2B5EF4-FFF2-40B4-BE49-F238E27FC236}">
                  <a16:creationId xmlns:a16="http://schemas.microsoft.com/office/drawing/2014/main" id="{B21010E3-86C8-49B9-8E3E-9C11B594811C}"/>
                </a:ext>
              </a:extLst>
            </p:cNvPr>
            <p:cNvSpPr txBox="1"/>
            <p:nvPr/>
          </p:nvSpPr>
          <p:spPr>
            <a:xfrm>
              <a:off x="3233964" y="1954419"/>
              <a:ext cx="2039644" cy="307777"/>
            </a:xfrm>
            <a:prstGeom prst="rect">
              <a:avLst/>
            </a:prstGeom>
            <a:grpFill/>
          </p:spPr>
          <p:txBody>
            <a:bodyPr wrap="square" rtlCol="0">
              <a:spAutoFit/>
            </a:bodyPr>
            <a:lstStyle/>
            <a:p>
              <a:pPr algn="ctr"/>
              <a:r>
                <a:rPr lang="en-US" altLang="ko-KR" sz="1400" b="1" dirty="0">
                  <a:solidFill>
                    <a:schemeClr val="accent4"/>
                  </a:solidFill>
                  <a:cs typeface="Arial" pitchFamily="34" charset="0"/>
                </a:rPr>
                <a:t>Add Text</a:t>
              </a:r>
              <a:endParaRPr lang="ko-KR" altLang="en-US" sz="1400" b="1" dirty="0">
                <a:solidFill>
                  <a:schemeClr val="accent4"/>
                </a:solidFill>
                <a:cs typeface="Arial" pitchFamily="34" charset="0"/>
              </a:endParaRPr>
            </a:p>
          </p:txBody>
        </p:sp>
        <p:sp>
          <p:nvSpPr>
            <p:cNvPr id="133" name="TextBox 132">
              <a:extLst>
                <a:ext uri="{FF2B5EF4-FFF2-40B4-BE49-F238E27FC236}">
                  <a16:creationId xmlns:a16="http://schemas.microsoft.com/office/drawing/2014/main" id="{351612AA-F6D8-4076-AA09-ECF541D7F4EC}"/>
                </a:ext>
              </a:extLst>
            </p:cNvPr>
            <p:cNvSpPr txBox="1"/>
            <p:nvPr/>
          </p:nvSpPr>
          <p:spPr>
            <a:xfrm>
              <a:off x="3243489" y="2171403"/>
              <a:ext cx="2039644" cy="461665"/>
            </a:xfrm>
            <a:prstGeom prst="rect">
              <a:avLst/>
            </a:prstGeom>
            <a:grpFill/>
          </p:spPr>
          <p:txBody>
            <a:bodyPr wrap="square" rtlCol="0">
              <a:spAutoFit/>
            </a:bodyPr>
            <a:lstStyle/>
            <a:p>
              <a:pPr algn="ctr"/>
              <a:r>
                <a:rPr lang="en-US" altLang="ko-KR" sz="1200" dirty="0">
                  <a:solidFill>
                    <a:schemeClr val="accent4"/>
                  </a:solidFill>
                  <a:cs typeface="Arial" pitchFamily="34" charset="0"/>
                </a:rPr>
                <a:t>Simple PowerPoint Presentation </a:t>
              </a:r>
              <a:endParaRPr lang="ko-KR" altLang="en-US" sz="1200" dirty="0">
                <a:solidFill>
                  <a:schemeClr val="accent4"/>
                </a:solidFill>
                <a:cs typeface="Arial" pitchFamily="34" charset="0"/>
              </a:endParaRPr>
            </a:p>
          </p:txBody>
        </p:sp>
      </p:grpSp>
      <p:grpSp>
        <p:nvGrpSpPr>
          <p:cNvPr id="134" name="그룹 2">
            <a:extLst>
              <a:ext uri="{FF2B5EF4-FFF2-40B4-BE49-F238E27FC236}">
                <a16:creationId xmlns:a16="http://schemas.microsoft.com/office/drawing/2014/main" id="{32424CE6-AF44-4E39-9502-CD50601D40B9}"/>
              </a:ext>
            </a:extLst>
          </p:cNvPr>
          <p:cNvGrpSpPr/>
          <p:nvPr/>
        </p:nvGrpSpPr>
        <p:grpSpPr>
          <a:xfrm>
            <a:off x="6966009" y="3906166"/>
            <a:ext cx="1615533" cy="678649"/>
            <a:chOff x="5196812" y="3553477"/>
            <a:chExt cx="1615533" cy="678649"/>
          </a:xfrm>
        </p:grpSpPr>
        <p:sp>
          <p:nvSpPr>
            <p:cNvPr id="135" name="TextBox 134">
              <a:extLst>
                <a:ext uri="{FF2B5EF4-FFF2-40B4-BE49-F238E27FC236}">
                  <a16:creationId xmlns:a16="http://schemas.microsoft.com/office/drawing/2014/main" id="{E9A42377-40CA-47BB-B075-37DC2B53D7C6}"/>
                </a:ext>
              </a:extLst>
            </p:cNvPr>
            <p:cNvSpPr txBox="1"/>
            <p:nvPr/>
          </p:nvSpPr>
          <p:spPr>
            <a:xfrm>
              <a:off x="5196812" y="3553477"/>
              <a:ext cx="1608024" cy="307777"/>
            </a:xfrm>
            <a:prstGeom prst="rect">
              <a:avLst/>
            </a:prstGeom>
            <a:noFill/>
          </p:spPr>
          <p:txBody>
            <a:bodyPr wrap="square" rtlCol="0">
              <a:spAutoFit/>
            </a:bodyPr>
            <a:lstStyle/>
            <a:p>
              <a:pPr algn="ctr"/>
              <a:r>
                <a:rPr lang="en-US" altLang="ko-KR" sz="1400" b="1" dirty="0">
                  <a:solidFill>
                    <a:schemeClr val="accent4"/>
                  </a:solidFill>
                  <a:cs typeface="Arial" pitchFamily="34" charset="0"/>
                </a:rPr>
                <a:t>Add Text</a:t>
              </a:r>
              <a:endParaRPr lang="ko-KR" altLang="en-US" sz="1400" b="1" dirty="0">
                <a:solidFill>
                  <a:schemeClr val="accent4"/>
                </a:solidFill>
                <a:cs typeface="Arial" pitchFamily="34" charset="0"/>
              </a:endParaRPr>
            </a:p>
          </p:txBody>
        </p:sp>
        <p:sp>
          <p:nvSpPr>
            <p:cNvPr id="136" name="TextBox 135">
              <a:extLst>
                <a:ext uri="{FF2B5EF4-FFF2-40B4-BE49-F238E27FC236}">
                  <a16:creationId xmlns:a16="http://schemas.microsoft.com/office/drawing/2014/main" id="{66CDA2A9-CE71-44E8-A09C-BF723D0E7194}"/>
                </a:ext>
              </a:extLst>
            </p:cNvPr>
            <p:cNvSpPr txBox="1"/>
            <p:nvPr/>
          </p:nvSpPr>
          <p:spPr>
            <a:xfrm>
              <a:off x="5204321" y="3770461"/>
              <a:ext cx="1608024" cy="461665"/>
            </a:xfrm>
            <a:prstGeom prst="rect">
              <a:avLst/>
            </a:prstGeom>
            <a:noFill/>
          </p:spPr>
          <p:txBody>
            <a:bodyPr wrap="square" rtlCol="0">
              <a:spAutoFit/>
            </a:bodyPr>
            <a:lstStyle/>
            <a:p>
              <a:pPr algn="ctr"/>
              <a:r>
                <a:rPr lang="en-US" altLang="ko-KR" sz="1200" dirty="0">
                  <a:solidFill>
                    <a:schemeClr val="accent4"/>
                  </a:solidFill>
                  <a:cs typeface="Arial" pitchFamily="34" charset="0"/>
                </a:rPr>
                <a:t>Simple PowerPoint Presentation </a:t>
              </a:r>
              <a:endParaRPr lang="ko-KR" altLang="en-US" sz="1200" dirty="0">
                <a:solidFill>
                  <a:schemeClr val="accent4"/>
                </a:solidFill>
                <a:cs typeface="Arial" pitchFamily="34" charset="0"/>
              </a:endParaRPr>
            </a:p>
          </p:txBody>
        </p:sp>
      </p:grpSp>
      <p:grpSp>
        <p:nvGrpSpPr>
          <p:cNvPr id="137" name="Group 136">
            <a:extLst>
              <a:ext uri="{FF2B5EF4-FFF2-40B4-BE49-F238E27FC236}">
                <a16:creationId xmlns:a16="http://schemas.microsoft.com/office/drawing/2014/main" id="{74184D03-96E9-41E1-A028-DFAE9D7AC100}"/>
              </a:ext>
            </a:extLst>
          </p:cNvPr>
          <p:cNvGrpSpPr/>
          <p:nvPr/>
        </p:nvGrpSpPr>
        <p:grpSpPr>
          <a:xfrm>
            <a:off x="8193026" y="2058845"/>
            <a:ext cx="2492398" cy="675930"/>
            <a:chOff x="2079598" y="4287457"/>
            <a:chExt cx="2710798" cy="675930"/>
          </a:xfrm>
        </p:grpSpPr>
        <p:sp>
          <p:nvSpPr>
            <p:cNvPr id="138" name="TextBox 137">
              <a:extLst>
                <a:ext uri="{FF2B5EF4-FFF2-40B4-BE49-F238E27FC236}">
                  <a16:creationId xmlns:a16="http://schemas.microsoft.com/office/drawing/2014/main" id="{E4767831-2CEC-449E-9302-70DE2497DE5D}"/>
                </a:ext>
              </a:extLst>
            </p:cNvPr>
            <p:cNvSpPr txBox="1"/>
            <p:nvPr/>
          </p:nvSpPr>
          <p:spPr>
            <a:xfrm>
              <a:off x="2098435" y="4501722"/>
              <a:ext cx="2671831" cy="461665"/>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a:t>
              </a:r>
            </a:p>
          </p:txBody>
        </p:sp>
        <p:sp>
          <p:nvSpPr>
            <p:cNvPr id="139" name="TextBox 138">
              <a:extLst>
                <a:ext uri="{FF2B5EF4-FFF2-40B4-BE49-F238E27FC236}">
                  <a16:creationId xmlns:a16="http://schemas.microsoft.com/office/drawing/2014/main" id="{ABE866D2-CC5E-4B4F-B5CA-08F81F8BB2BF}"/>
                </a:ext>
              </a:extLst>
            </p:cNvPr>
            <p:cNvSpPr txBox="1"/>
            <p:nvPr/>
          </p:nvSpPr>
          <p:spPr>
            <a:xfrm>
              <a:off x="2079598" y="4287457"/>
              <a:ext cx="2710798" cy="307777"/>
            </a:xfrm>
            <a:prstGeom prst="rect">
              <a:avLst/>
            </a:prstGeom>
            <a:noFill/>
          </p:spPr>
          <p:txBody>
            <a:bodyPr wrap="square" rtlCol="0">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140" name="Group 139">
            <a:extLst>
              <a:ext uri="{FF2B5EF4-FFF2-40B4-BE49-F238E27FC236}">
                <a16:creationId xmlns:a16="http://schemas.microsoft.com/office/drawing/2014/main" id="{24AB968D-3B59-49B2-AA2C-CDA7D4B9EDA2}"/>
              </a:ext>
            </a:extLst>
          </p:cNvPr>
          <p:cNvGrpSpPr/>
          <p:nvPr/>
        </p:nvGrpSpPr>
        <p:grpSpPr>
          <a:xfrm>
            <a:off x="8193026" y="5704460"/>
            <a:ext cx="2492398" cy="675930"/>
            <a:chOff x="2079598" y="4287457"/>
            <a:chExt cx="2710798" cy="675930"/>
          </a:xfrm>
        </p:grpSpPr>
        <p:sp>
          <p:nvSpPr>
            <p:cNvPr id="141" name="TextBox 140">
              <a:extLst>
                <a:ext uri="{FF2B5EF4-FFF2-40B4-BE49-F238E27FC236}">
                  <a16:creationId xmlns:a16="http://schemas.microsoft.com/office/drawing/2014/main" id="{194AB50E-C776-497D-BA24-EE950D7DC938}"/>
                </a:ext>
              </a:extLst>
            </p:cNvPr>
            <p:cNvSpPr txBox="1"/>
            <p:nvPr/>
          </p:nvSpPr>
          <p:spPr>
            <a:xfrm>
              <a:off x="2098435" y="4501722"/>
              <a:ext cx="2671831" cy="461665"/>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a:t>
              </a:r>
            </a:p>
          </p:txBody>
        </p:sp>
        <p:sp>
          <p:nvSpPr>
            <p:cNvPr id="142" name="TextBox 141">
              <a:extLst>
                <a:ext uri="{FF2B5EF4-FFF2-40B4-BE49-F238E27FC236}">
                  <a16:creationId xmlns:a16="http://schemas.microsoft.com/office/drawing/2014/main" id="{C7CF325F-2340-4DD1-9643-9FBAFDAADA8E}"/>
                </a:ext>
              </a:extLst>
            </p:cNvPr>
            <p:cNvSpPr txBox="1"/>
            <p:nvPr/>
          </p:nvSpPr>
          <p:spPr>
            <a:xfrm>
              <a:off x="2079598" y="4287457"/>
              <a:ext cx="2710798" cy="307777"/>
            </a:xfrm>
            <a:prstGeom prst="rect">
              <a:avLst/>
            </a:prstGeom>
            <a:noFill/>
          </p:spPr>
          <p:txBody>
            <a:bodyPr wrap="square" rtlCol="0">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143" name="Group 142">
            <a:extLst>
              <a:ext uri="{FF2B5EF4-FFF2-40B4-BE49-F238E27FC236}">
                <a16:creationId xmlns:a16="http://schemas.microsoft.com/office/drawing/2014/main" id="{C4C6E102-F11D-40ED-B370-259A3EF3BF02}"/>
              </a:ext>
            </a:extLst>
          </p:cNvPr>
          <p:cNvGrpSpPr/>
          <p:nvPr/>
        </p:nvGrpSpPr>
        <p:grpSpPr>
          <a:xfrm>
            <a:off x="9171548" y="3262996"/>
            <a:ext cx="2267250" cy="692510"/>
            <a:chOff x="2079598" y="4270877"/>
            <a:chExt cx="2053645" cy="692510"/>
          </a:xfrm>
        </p:grpSpPr>
        <p:sp>
          <p:nvSpPr>
            <p:cNvPr id="144" name="TextBox 143">
              <a:extLst>
                <a:ext uri="{FF2B5EF4-FFF2-40B4-BE49-F238E27FC236}">
                  <a16:creationId xmlns:a16="http://schemas.microsoft.com/office/drawing/2014/main" id="{8BCBE064-02D8-4D56-A8CB-D75DA80617F4}"/>
                </a:ext>
              </a:extLst>
            </p:cNvPr>
            <p:cNvSpPr txBox="1"/>
            <p:nvPr/>
          </p:nvSpPr>
          <p:spPr>
            <a:xfrm>
              <a:off x="2098433" y="4501722"/>
              <a:ext cx="2024124" cy="461665"/>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 </a:t>
              </a:r>
            </a:p>
          </p:txBody>
        </p:sp>
        <p:sp>
          <p:nvSpPr>
            <p:cNvPr id="145" name="TextBox 144">
              <a:extLst>
                <a:ext uri="{FF2B5EF4-FFF2-40B4-BE49-F238E27FC236}">
                  <a16:creationId xmlns:a16="http://schemas.microsoft.com/office/drawing/2014/main" id="{28EAFB72-6C41-4786-AE3C-4856A3DE947C}"/>
                </a:ext>
              </a:extLst>
            </p:cNvPr>
            <p:cNvSpPr txBox="1"/>
            <p:nvPr/>
          </p:nvSpPr>
          <p:spPr>
            <a:xfrm>
              <a:off x="2079598" y="4270877"/>
              <a:ext cx="2053645" cy="307777"/>
            </a:xfrm>
            <a:prstGeom prst="rect">
              <a:avLst/>
            </a:prstGeom>
            <a:noFill/>
          </p:spPr>
          <p:txBody>
            <a:bodyPr wrap="square" rtlCol="0">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146" name="Group 145">
            <a:extLst>
              <a:ext uri="{FF2B5EF4-FFF2-40B4-BE49-F238E27FC236}">
                <a16:creationId xmlns:a16="http://schemas.microsoft.com/office/drawing/2014/main" id="{DDC5071D-C818-4129-AC89-9ADB284D7A34}"/>
              </a:ext>
            </a:extLst>
          </p:cNvPr>
          <p:cNvGrpSpPr/>
          <p:nvPr/>
        </p:nvGrpSpPr>
        <p:grpSpPr>
          <a:xfrm>
            <a:off x="9171548" y="4483728"/>
            <a:ext cx="2267250" cy="692510"/>
            <a:chOff x="2079598" y="4270877"/>
            <a:chExt cx="2053645" cy="692510"/>
          </a:xfrm>
        </p:grpSpPr>
        <p:sp>
          <p:nvSpPr>
            <p:cNvPr id="147" name="TextBox 146">
              <a:extLst>
                <a:ext uri="{FF2B5EF4-FFF2-40B4-BE49-F238E27FC236}">
                  <a16:creationId xmlns:a16="http://schemas.microsoft.com/office/drawing/2014/main" id="{D49A923D-4EEA-4057-A09A-3E8501582C9B}"/>
                </a:ext>
              </a:extLst>
            </p:cNvPr>
            <p:cNvSpPr txBox="1"/>
            <p:nvPr/>
          </p:nvSpPr>
          <p:spPr>
            <a:xfrm>
              <a:off x="2098433" y="4501722"/>
              <a:ext cx="2024124" cy="461665"/>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 </a:t>
              </a:r>
            </a:p>
          </p:txBody>
        </p:sp>
        <p:sp>
          <p:nvSpPr>
            <p:cNvPr id="148" name="TextBox 147">
              <a:extLst>
                <a:ext uri="{FF2B5EF4-FFF2-40B4-BE49-F238E27FC236}">
                  <a16:creationId xmlns:a16="http://schemas.microsoft.com/office/drawing/2014/main" id="{62C8C534-C76B-43E5-9621-CE49FF2BBA5A}"/>
                </a:ext>
              </a:extLst>
            </p:cNvPr>
            <p:cNvSpPr txBox="1"/>
            <p:nvPr/>
          </p:nvSpPr>
          <p:spPr>
            <a:xfrm>
              <a:off x="2079598" y="4270877"/>
              <a:ext cx="2053645" cy="307777"/>
            </a:xfrm>
            <a:prstGeom prst="rect">
              <a:avLst/>
            </a:prstGeom>
            <a:noFill/>
          </p:spPr>
          <p:txBody>
            <a:bodyPr wrap="square" rtlCol="0">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149" name="Group 148">
            <a:extLst>
              <a:ext uri="{FF2B5EF4-FFF2-40B4-BE49-F238E27FC236}">
                <a16:creationId xmlns:a16="http://schemas.microsoft.com/office/drawing/2014/main" id="{76384ADE-F86F-4749-89F1-05D9293DDBA0}"/>
              </a:ext>
            </a:extLst>
          </p:cNvPr>
          <p:cNvGrpSpPr/>
          <p:nvPr/>
        </p:nvGrpSpPr>
        <p:grpSpPr>
          <a:xfrm>
            <a:off x="1560168" y="2058844"/>
            <a:ext cx="2421224" cy="675930"/>
            <a:chOff x="2079598" y="4287457"/>
            <a:chExt cx="2710798" cy="675930"/>
          </a:xfrm>
        </p:grpSpPr>
        <p:sp>
          <p:nvSpPr>
            <p:cNvPr id="150" name="TextBox 149">
              <a:extLst>
                <a:ext uri="{FF2B5EF4-FFF2-40B4-BE49-F238E27FC236}">
                  <a16:creationId xmlns:a16="http://schemas.microsoft.com/office/drawing/2014/main" id="{07764D57-0A82-457C-B7A5-1C36A5349C8C}"/>
                </a:ext>
              </a:extLst>
            </p:cNvPr>
            <p:cNvSpPr txBox="1"/>
            <p:nvPr/>
          </p:nvSpPr>
          <p:spPr>
            <a:xfrm>
              <a:off x="2098435" y="4501722"/>
              <a:ext cx="2671832" cy="461665"/>
            </a:xfrm>
            <a:prstGeom prst="rect">
              <a:avLst/>
            </a:prstGeom>
            <a:noFill/>
          </p:spPr>
          <p:txBody>
            <a:bodyPr wrap="square" rtlCol="0">
              <a:spAutoFit/>
            </a:bodyPr>
            <a:lstStyle/>
            <a:p>
              <a:pPr algn="r"/>
              <a:r>
                <a:rPr lang="en-US" altLang="ko-KR" sz="1200" dirty="0">
                  <a:solidFill>
                    <a:schemeClr val="bg1"/>
                  </a:solidFill>
                  <a:cs typeface="Arial" pitchFamily="34" charset="0"/>
                </a:rPr>
                <a:t>Easy to change colors, photos and Text.</a:t>
              </a:r>
            </a:p>
          </p:txBody>
        </p:sp>
        <p:sp>
          <p:nvSpPr>
            <p:cNvPr id="151" name="TextBox 150">
              <a:extLst>
                <a:ext uri="{FF2B5EF4-FFF2-40B4-BE49-F238E27FC236}">
                  <a16:creationId xmlns:a16="http://schemas.microsoft.com/office/drawing/2014/main" id="{03C7A3BA-A574-4337-87E5-3DC6DA8A0C2C}"/>
                </a:ext>
              </a:extLst>
            </p:cNvPr>
            <p:cNvSpPr txBox="1"/>
            <p:nvPr/>
          </p:nvSpPr>
          <p:spPr>
            <a:xfrm>
              <a:off x="2079598" y="4287457"/>
              <a:ext cx="2710798" cy="307777"/>
            </a:xfrm>
            <a:prstGeom prst="rect">
              <a:avLst/>
            </a:prstGeom>
            <a:noFill/>
          </p:spPr>
          <p:txBody>
            <a:bodyPr wrap="square" rtlCol="0">
              <a:spAutoFit/>
            </a:bodyPr>
            <a:lstStyle/>
            <a:p>
              <a:pPr algn="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152" name="Group 151">
            <a:extLst>
              <a:ext uri="{FF2B5EF4-FFF2-40B4-BE49-F238E27FC236}">
                <a16:creationId xmlns:a16="http://schemas.microsoft.com/office/drawing/2014/main" id="{1931CD30-B215-4205-8358-269AB17149BE}"/>
              </a:ext>
            </a:extLst>
          </p:cNvPr>
          <p:cNvGrpSpPr/>
          <p:nvPr/>
        </p:nvGrpSpPr>
        <p:grpSpPr>
          <a:xfrm>
            <a:off x="1560168" y="5704459"/>
            <a:ext cx="2421224" cy="675930"/>
            <a:chOff x="2079598" y="4287457"/>
            <a:chExt cx="2710798" cy="675930"/>
          </a:xfrm>
        </p:grpSpPr>
        <p:sp>
          <p:nvSpPr>
            <p:cNvPr id="153" name="TextBox 152">
              <a:extLst>
                <a:ext uri="{FF2B5EF4-FFF2-40B4-BE49-F238E27FC236}">
                  <a16:creationId xmlns:a16="http://schemas.microsoft.com/office/drawing/2014/main" id="{E2D35353-5DE2-4418-A9A8-F765B80A7BC5}"/>
                </a:ext>
              </a:extLst>
            </p:cNvPr>
            <p:cNvSpPr txBox="1"/>
            <p:nvPr/>
          </p:nvSpPr>
          <p:spPr>
            <a:xfrm>
              <a:off x="2098435" y="4501722"/>
              <a:ext cx="2671832" cy="461665"/>
            </a:xfrm>
            <a:prstGeom prst="rect">
              <a:avLst/>
            </a:prstGeom>
            <a:noFill/>
          </p:spPr>
          <p:txBody>
            <a:bodyPr wrap="square" rtlCol="0">
              <a:spAutoFit/>
            </a:bodyPr>
            <a:lstStyle/>
            <a:p>
              <a:pPr algn="r"/>
              <a:r>
                <a:rPr lang="en-US" altLang="ko-KR" sz="1200" dirty="0">
                  <a:solidFill>
                    <a:schemeClr val="bg1"/>
                  </a:solidFill>
                  <a:cs typeface="Arial" pitchFamily="34" charset="0"/>
                </a:rPr>
                <a:t>Easy to change colors, photos and Text.</a:t>
              </a:r>
            </a:p>
          </p:txBody>
        </p:sp>
        <p:sp>
          <p:nvSpPr>
            <p:cNvPr id="154" name="TextBox 153">
              <a:extLst>
                <a:ext uri="{FF2B5EF4-FFF2-40B4-BE49-F238E27FC236}">
                  <a16:creationId xmlns:a16="http://schemas.microsoft.com/office/drawing/2014/main" id="{621C024F-F7D3-4BD2-85B1-EEA46396017D}"/>
                </a:ext>
              </a:extLst>
            </p:cNvPr>
            <p:cNvSpPr txBox="1"/>
            <p:nvPr/>
          </p:nvSpPr>
          <p:spPr>
            <a:xfrm>
              <a:off x="2079598" y="4287457"/>
              <a:ext cx="2710798" cy="307777"/>
            </a:xfrm>
            <a:prstGeom prst="rect">
              <a:avLst/>
            </a:prstGeom>
            <a:noFill/>
          </p:spPr>
          <p:txBody>
            <a:bodyPr wrap="square" rtlCol="0">
              <a:spAutoFit/>
            </a:bodyPr>
            <a:lstStyle/>
            <a:p>
              <a:pPr algn="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155" name="Group 154">
            <a:extLst>
              <a:ext uri="{FF2B5EF4-FFF2-40B4-BE49-F238E27FC236}">
                <a16:creationId xmlns:a16="http://schemas.microsoft.com/office/drawing/2014/main" id="{AF381EA1-01D3-4B90-81BA-B1E1F0BFB0F7}"/>
              </a:ext>
            </a:extLst>
          </p:cNvPr>
          <p:cNvGrpSpPr/>
          <p:nvPr/>
        </p:nvGrpSpPr>
        <p:grpSpPr>
          <a:xfrm>
            <a:off x="713469" y="3262996"/>
            <a:ext cx="2316311" cy="692510"/>
            <a:chOff x="2079598" y="4270877"/>
            <a:chExt cx="2053645" cy="692510"/>
          </a:xfrm>
        </p:grpSpPr>
        <p:sp>
          <p:nvSpPr>
            <p:cNvPr id="156" name="TextBox 155">
              <a:extLst>
                <a:ext uri="{FF2B5EF4-FFF2-40B4-BE49-F238E27FC236}">
                  <a16:creationId xmlns:a16="http://schemas.microsoft.com/office/drawing/2014/main" id="{C527E3D2-FA30-40C4-A9CA-6559DE9DFBCB}"/>
                </a:ext>
              </a:extLst>
            </p:cNvPr>
            <p:cNvSpPr txBox="1"/>
            <p:nvPr/>
          </p:nvSpPr>
          <p:spPr>
            <a:xfrm>
              <a:off x="2098433" y="4501722"/>
              <a:ext cx="2024124" cy="461665"/>
            </a:xfrm>
            <a:prstGeom prst="rect">
              <a:avLst/>
            </a:prstGeom>
            <a:noFill/>
          </p:spPr>
          <p:txBody>
            <a:bodyPr wrap="square" rtlCol="0">
              <a:spAutoFit/>
            </a:bodyPr>
            <a:lstStyle/>
            <a:p>
              <a:pPr algn="r"/>
              <a:r>
                <a:rPr lang="en-US" altLang="ko-KR" sz="1200" dirty="0">
                  <a:solidFill>
                    <a:schemeClr val="bg1"/>
                  </a:solidFill>
                  <a:cs typeface="Arial" pitchFamily="34" charset="0"/>
                </a:rPr>
                <a:t>Easy to change colors, photos and Text. </a:t>
              </a:r>
            </a:p>
          </p:txBody>
        </p:sp>
        <p:sp>
          <p:nvSpPr>
            <p:cNvPr id="157" name="TextBox 156">
              <a:extLst>
                <a:ext uri="{FF2B5EF4-FFF2-40B4-BE49-F238E27FC236}">
                  <a16:creationId xmlns:a16="http://schemas.microsoft.com/office/drawing/2014/main" id="{986CA2A1-3B9B-4A40-ABDF-6DC1428AC8C2}"/>
                </a:ext>
              </a:extLst>
            </p:cNvPr>
            <p:cNvSpPr txBox="1"/>
            <p:nvPr/>
          </p:nvSpPr>
          <p:spPr>
            <a:xfrm>
              <a:off x="2079598" y="4270877"/>
              <a:ext cx="2053645" cy="307777"/>
            </a:xfrm>
            <a:prstGeom prst="rect">
              <a:avLst/>
            </a:prstGeom>
            <a:noFill/>
          </p:spPr>
          <p:txBody>
            <a:bodyPr wrap="square" rtlCol="0">
              <a:spAutoFit/>
            </a:bodyPr>
            <a:lstStyle/>
            <a:p>
              <a:pPr algn="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158" name="Group 157">
            <a:extLst>
              <a:ext uri="{FF2B5EF4-FFF2-40B4-BE49-F238E27FC236}">
                <a16:creationId xmlns:a16="http://schemas.microsoft.com/office/drawing/2014/main" id="{5B1191D2-CA7F-4C18-A0A2-5FDE42F211EA}"/>
              </a:ext>
            </a:extLst>
          </p:cNvPr>
          <p:cNvGrpSpPr/>
          <p:nvPr/>
        </p:nvGrpSpPr>
        <p:grpSpPr>
          <a:xfrm>
            <a:off x="713469" y="4483728"/>
            <a:ext cx="2316311" cy="692510"/>
            <a:chOff x="2079598" y="4270877"/>
            <a:chExt cx="2053645" cy="692510"/>
          </a:xfrm>
        </p:grpSpPr>
        <p:sp>
          <p:nvSpPr>
            <p:cNvPr id="159" name="TextBox 158">
              <a:extLst>
                <a:ext uri="{FF2B5EF4-FFF2-40B4-BE49-F238E27FC236}">
                  <a16:creationId xmlns:a16="http://schemas.microsoft.com/office/drawing/2014/main" id="{474754FF-9E57-4CAA-99E2-0EE677CB690B}"/>
                </a:ext>
              </a:extLst>
            </p:cNvPr>
            <p:cNvSpPr txBox="1"/>
            <p:nvPr/>
          </p:nvSpPr>
          <p:spPr>
            <a:xfrm>
              <a:off x="2098433" y="4501722"/>
              <a:ext cx="2024124" cy="461665"/>
            </a:xfrm>
            <a:prstGeom prst="rect">
              <a:avLst/>
            </a:prstGeom>
            <a:noFill/>
          </p:spPr>
          <p:txBody>
            <a:bodyPr wrap="square" rtlCol="0">
              <a:spAutoFit/>
            </a:bodyPr>
            <a:lstStyle/>
            <a:p>
              <a:pPr algn="r"/>
              <a:r>
                <a:rPr lang="en-US" altLang="ko-KR" sz="1200" dirty="0">
                  <a:solidFill>
                    <a:schemeClr val="bg1"/>
                  </a:solidFill>
                  <a:cs typeface="Arial" pitchFamily="34" charset="0"/>
                </a:rPr>
                <a:t>Easy to change colors, photos and Text. </a:t>
              </a:r>
            </a:p>
          </p:txBody>
        </p:sp>
        <p:sp>
          <p:nvSpPr>
            <p:cNvPr id="160" name="TextBox 159">
              <a:extLst>
                <a:ext uri="{FF2B5EF4-FFF2-40B4-BE49-F238E27FC236}">
                  <a16:creationId xmlns:a16="http://schemas.microsoft.com/office/drawing/2014/main" id="{160B4AA4-D386-446F-9645-DC1C508B483D}"/>
                </a:ext>
              </a:extLst>
            </p:cNvPr>
            <p:cNvSpPr txBox="1"/>
            <p:nvPr/>
          </p:nvSpPr>
          <p:spPr>
            <a:xfrm>
              <a:off x="2079598" y="4270877"/>
              <a:ext cx="2053645" cy="307777"/>
            </a:xfrm>
            <a:prstGeom prst="rect">
              <a:avLst/>
            </a:prstGeom>
            <a:noFill/>
          </p:spPr>
          <p:txBody>
            <a:bodyPr wrap="square" rtlCol="0">
              <a:spAutoFit/>
            </a:bodyPr>
            <a:lstStyle/>
            <a:p>
              <a:pPr algn="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grpSp>
      <p:grpSp>
        <p:nvGrpSpPr>
          <p:cNvPr id="161" name="Group 160">
            <a:extLst>
              <a:ext uri="{FF2B5EF4-FFF2-40B4-BE49-F238E27FC236}">
                <a16:creationId xmlns:a16="http://schemas.microsoft.com/office/drawing/2014/main" id="{29A240E6-71F6-4C7C-BE5E-D580C114283E}"/>
              </a:ext>
            </a:extLst>
          </p:cNvPr>
          <p:cNvGrpSpPr/>
          <p:nvPr/>
        </p:nvGrpSpPr>
        <p:grpSpPr>
          <a:xfrm>
            <a:off x="5288235" y="2898062"/>
            <a:ext cx="1615533" cy="678649"/>
            <a:chOff x="3233964" y="1954419"/>
            <a:chExt cx="2049169" cy="678649"/>
          </a:xfrm>
          <a:noFill/>
        </p:grpSpPr>
        <p:sp>
          <p:nvSpPr>
            <p:cNvPr id="162" name="TextBox 161">
              <a:extLst>
                <a:ext uri="{FF2B5EF4-FFF2-40B4-BE49-F238E27FC236}">
                  <a16:creationId xmlns:a16="http://schemas.microsoft.com/office/drawing/2014/main" id="{449B18EA-DFE1-4792-AC06-FACE9238DA8A}"/>
                </a:ext>
              </a:extLst>
            </p:cNvPr>
            <p:cNvSpPr txBox="1"/>
            <p:nvPr/>
          </p:nvSpPr>
          <p:spPr>
            <a:xfrm>
              <a:off x="3233964" y="1954419"/>
              <a:ext cx="2039644"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163" name="TextBox 162">
              <a:extLst>
                <a:ext uri="{FF2B5EF4-FFF2-40B4-BE49-F238E27FC236}">
                  <a16:creationId xmlns:a16="http://schemas.microsoft.com/office/drawing/2014/main" id="{66579B7C-F95D-44AC-8DCF-F2213A68F36F}"/>
                </a:ext>
              </a:extLst>
            </p:cNvPr>
            <p:cNvSpPr txBox="1"/>
            <p:nvPr/>
          </p:nvSpPr>
          <p:spPr>
            <a:xfrm>
              <a:off x="3243489" y="2171403"/>
              <a:ext cx="2039644" cy="461665"/>
            </a:xfrm>
            <a:prstGeom prst="rect">
              <a:avLst/>
            </a:prstGeom>
            <a:grpFill/>
          </p:spPr>
          <p:txBody>
            <a:bodyPr wrap="square" rtlCol="0">
              <a:spAutoFit/>
            </a:bodyPr>
            <a:lstStyle/>
            <a:p>
              <a:pPr algn="ctr"/>
              <a:r>
                <a:rPr lang="en-US" altLang="ko-KR" sz="1200" dirty="0">
                  <a:solidFill>
                    <a:schemeClr val="bg1"/>
                  </a:solidFill>
                  <a:cs typeface="Arial" pitchFamily="34" charset="0"/>
                </a:rPr>
                <a:t>Simple PowerPoint Presentation </a:t>
              </a:r>
              <a:endParaRPr lang="ko-KR" altLang="en-US" sz="1200" dirty="0">
                <a:solidFill>
                  <a:schemeClr val="bg1"/>
                </a:solidFill>
                <a:cs typeface="Arial" pitchFamily="34" charset="0"/>
              </a:endParaRPr>
            </a:p>
          </p:txBody>
        </p:sp>
      </p:grpSp>
      <p:grpSp>
        <p:nvGrpSpPr>
          <p:cNvPr id="179" name="Group 178">
            <a:extLst>
              <a:ext uri="{FF2B5EF4-FFF2-40B4-BE49-F238E27FC236}">
                <a16:creationId xmlns:a16="http://schemas.microsoft.com/office/drawing/2014/main" id="{AA0E63BB-357D-403E-B1E6-1EDF693844F8}"/>
              </a:ext>
            </a:extLst>
          </p:cNvPr>
          <p:cNvGrpSpPr/>
          <p:nvPr/>
        </p:nvGrpSpPr>
        <p:grpSpPr>
          <a:xfrm>
            <a:off x="5603877" y="4033509"/>
            <a:ext cx="1023326" cy="589088"/>
            <a:chOff x="5636596" y="4645548"/>
            <a:chExt cx="1023326" cy="589088"/>
          </a:xfrm>
        </p:grpSpPr>
        <p:sp>
          <p:nvSpPr>
            <p:cNvPr id="177" name="Freeform: Shape 176">
              <a:extLst>
                <a:ext uri="{FF2B5EF4-FFF2-40B4-BE49-F238E27FC236}">
                  <a16:creationId xmlns:a16="http://schemas.microsoft.com/office/drawing/2014/main" id="{5258F977-B208-4F41-914F-FF08BAC26B2A}"/>
                </a:ext>
              </a:extLst>
            </p:cNvPr>
            <p:cNvSpPr/>
            <p:nvPr/>
          </p:nvSpPr>
          <p:spPr>
            <a:xfrm rot="8111569">
              <a:off x="5636596" y="4700980"/>
              <a:ext cx="464965" cy="533656"/>
            </a:xfrm>
            <a:custGeom>
              <a:avLst/>
              <a:gdLst>
                <a:gd name="connsiteX0" fmla="*/ 38343 w 464965"/>
                <a:gd name="connsiteY0" fmla="*/ 504748 h 533656"/>
                <a:gd name="connsiteX1" fmla="*/ 9435 w 464965"/>
                <a:gd name="connsiteY1" fmla="*/ 434958 h 533656"/>
                <a:gd name="connsiteX2" fmla="*/ 108133 w 464965"/>
                <a:gd name="connsiteY2" fmla="*/ 336260 h 533656"/>
                <a:gd name="connsiteX3" fmla="*/ 127989 w 464965"/>
                <a:gd name="connsiteY3" fmla="*/ 336260 h 533656"/>
                <a:gd name="connsiteX4" fmla="*/ 0 w 464965"/>
                <a:gd name="connsiteY4" fmla="*/ 208271 h 533656"/>
                <a:gd name="connsiteX5" fmla="*/ 67042 w 464965"/>
                <a:gd name="connsiteY5" fmla="*/ 3847 h 533656"/>
                <a:gd name="connsiteX6" fmla="*/ 70889 w 464965"/>
                <a:gd name="connsiteY6" fmla="*/ 0 h 533656"/>
                <a:gd name="connsiteX7" fmla="*/ 267568 w 464965"/>
                <a:gd name="connsiteY7" fmla="*/ 196679 h 533656"/>
                <a:gd name="connsiteX8" fmla="*/ 267568 w 464965"/>
                <a:gd name="connsiteY8" fmla="*/ 176824 h 533656"/>
                <a:gd name="connsiteX9" fmla="*/ 366266 w 464965"/>
                <a:gd name="connsiteY9" fmla="*/ 78126 h 533656"/>
                <a:gd name="connsiteX10" fmla="*/ 464965 w 464965"/>
                <a:gd name="connsiteY10" fmla="*/ 176824 h 533656"/>
                <a:gd name="connsiteX11" fmla="*/ 464965 w 464965"/>
                <a:gd name="connsiteY11" fmla="*/ 336259 h 533656"/>
                <a:gd name="connsiteX12" fmla="*/ 464965 w 464965"/>
                <a:gd name="connsiteY12" fmla="*/ 336260 h 533656"/>
                <a:gd name="connsiteX13" fmla="*/ 464965 w 464965"/>
                <a:gd name="connsiteY13" fmla="*/ 533656 h 533656"/>
                <a:gd name="connsiteX14" fmla="*/ 108133 w 464965"/>
                <a:gd name="connsiteY14" fmla="*/ 533656 h 533656"/>
                <a:gd name="connsiteX15" fmla="*/ 38343 w 464965"/>
                <a:gd name="connsiteY15" fmla="*/ 504748 h 53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965" h="533656">
                  <a:moveTo>
                    <a:pt x="38343" y="504748"/>
                  </a:moveTo>
                  <a:cubicBezTo>
                    <a:pt x="20482" y="486887"/>
                    <a:pt x="9435" y="462212"/>
                    <a:pt x="9435" y="434958"/>
                  </a:cubicBezTo>
                  <a:cubicBezTo>
                    <a:pt x="9435" y="380448"/>
                    <a:pt x="53623" y="336260"/>
                    <a:pt x="108133" y="336260"/>
                  </a:cubicBezTo>
                  <a:lnTo>
                    <a:pt x="127989" y="336260"/>
                  </a:lnTo>
                  <a:lnTo>
                    <a:pt x="0" y="208271"/>
                  </a:lnTo>
                  <a:lnTo>
                    <a:pt x="67042" y="3847"/>
                  </a:lnTo>
                  <a:lnTo>
                    <a:pt x="70889" y="0"/>
                  </a:lnTo>
                  <a:lnTo>
                    <a:pt x="267568" y="196679"/>
                  </a:lnTo>
                  <a:lnTo>
                    <a:pt x="267568" y="176824"/>
                  </a:lnTo>
                  <a:cubicBezTo>
                    <a:pt x="267568" y="122314"/>
                    <a:pt x="311757" y="78126"/>
                    <a:pt x="366266" y="78126"/>
                  </a:cubicBezTo>
                  <a:cubicBezTo>
                    <a:pt x="420776" y="78126"/>
                    <a:pt x="464964" y="122315"/>
                    <a:pt x="464965" y="176824"/>
                  </a:cubicBezTo>
                  <a:lnTo>
                    <a:pt x="464965" y="336259"/>
                  </a:lnTo>
                  <a:lnTo>
                    <a:pt x="464965" y="336260"/>
                  </a:lnTo>
                  <a:lnTo>
                    <a:pt x="464965" y="533656"/>
                  </a:lnTo>
                  <a:lnTo>
                    <a:pt x="108133" y="533656"/>
                  </a:lnTo>
                  <a:cubicBezTo>
                    <a:pt x="80878" y="533656"/>
                    <a:pt x="56204" y="522609"/>
                    <a:pt x="38343" y="504748"/>
                  </a:cubicBez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solidFill>
                  <a:schemeClr val="bg1"/>
                </a:solidFill>
              </a:endParaRPr>
            </a:p>
          </p:txBody>
        </p:sp>
        <p:sp>
          <p:nvSpPr>
            <p:cNvPr id="178" name="Freeform: Shape 177">
              <a:extLst>
                <a:ext uri="{FF2B5EF4-FFF2-40B4-BE49-F238E27FC236}">
                  <a16:creationId xmlns:a16="http://schemas.microsoft.com/office/drawing/2014/main" id="{3DA948E6-A567-4903-9F6C-9FA4917312C3}"/>
                </a:ext>
              </a:extLst>
            </p:cNvPr>
            <p:cNvSpPr/>
            <p:nvPr/>
          </p:nvSpPr>
          <p:spPr>
            <a:xfrm rot="8116529" flipH="1" flipV="1">
              <a:off x="6194957" y="4645548"/>
              <a:ext cx="464965" cy="533656"/>
            </a:xfrm>
            <a:custGeom>
              <a:avLst/>
              <a:gdLst>
                <a:gd name="connsiteX0" fmla="*/ 38343 w 464965"/>
                <a:gd name="connsiteY0" fmla="*/ 504748 h 533656"/>
                <a:gd name="connsiteX1" fmla="*/ 9435 w 464965"/>
                <a:gd name="connsiteY1" fmla="*/ 434958 h 533656"/>
                <a:gd name="connsiteX2" fmla="*/ 108133 w 464965"/>
                <a:gd name="connsiteY2" fmla="*/ 336260 h 533656"/>
                <a:gd name="connsiteX3" fmla="*/ 127989 w 464965"/>
                <a:gd name="connsiteY3" fmla="*/ 336260 h 533656"/>
                <a:gd name="connsiteX4" fmla="*/ 0 w 464965"/>
                <a:gd name="connsiteY4" fmla="*/ 208271 h 533656"/>
                <a:gd name="connsiteX5" fmla="*/ 67042 w 464965"/>
                <a:gd name="connsiteY5" fmla="*/ 3847 h 533656"/>
                <a:gd name="connsiteX6" fmla="*/ 70889 w 464965"/>
                <a:gd name="connsiteY6" fmla="*/ 0 h 533656"/>
                <a:gd name="connsiteX7" fmla="*/ 267568 w 464965"/>
                <a:gd name="connsiteY7" fmla="*/ 196679 h 533656"/>
                <a:gd name="connsiteX8" fmla="*/ 267568 w 464965"/>
                <a:gd name="connsiteY8" fmla="*/ 176824 h 533656"/>
                <a:gd name="connsiteX9" fmla="*/ 366266 w 464965"/>
                <a:gd name="connsiteY9" fmla="*/ 78126 h 533656"/>
                <a:gd name="connsiteX10" fmla="*/ 464965 w 464965"/>
                <a:gd name="connsiteY10" fmla="*/ 176824 h 533656"/>
                <a:gd name="connsiteX11" fmla="*/ 464965 w 464965"/>
                <a:gd name="connsiteY11" fmla="*/ 336259 h 533656"/>
                <a:gd name="connsiteX12" fmla="*/ 464965 w 464965"/>
                <a:gd name="connsiteY12" fmla="*/ 336260 h 533656"/>
                <a:gd name="connsiteX13" fmla="*/ 464965 w 464965"/>
                <a:gd name="connsiteY13" fmla="*/ 533656 h 533656"/>
                <a:gd name="connsiteX14" fmla="*/ 108133 w 464965"/>
                <a:gd name="connsiteY14" fmla="*/ 533656 h 533656"/>
                <a:gd name="connsiteX15" fmla="*/ 38343 w 464965"/>
                <a:gd name="connsiteY15" fmla="*/ 504748 h 53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965" h="533656">
                  <a:moveTo>
                    <a:pt x="38343" y="504748"/>
                  </a:moveTo>
                  <a:cubicBezTo>
                    <a:pt x="20482" y="486887"/>
                    <a:pt x="9435" y="462212"/>
                    <a:pt x="9435" y="434958"/>
                  </a:cubicBezTo>
                  <a:cubicBezTo>
                    <a:pt x="9435" y="380448"/>
                    <a:pt x="53623" y="336260"/>
                    <a:pt x="108133" y="336260"/>
                  </a:cubicBezTo>
                  <a:lnTo>
                    <a:pt x="127989" y="336260"/>
                  </a:lnTo>
                  <a:lnTo>
                    <a:pt x="0" y="208271"/>
                  </a:lnTo>
                  <a:lnTo>
                    <a:pt x="67042" y="3847"/>
                  </a:lnTo>
                  <a:lnTo>
                    <a:pt x="70889" y="0"/>
                  </a:lnTo>
                  <a:lnTo>
                    <a:pt x="267568" y="196679"/>
                  </a:lnTo>
                  <a:lnTo>
                    <a:pt x="267568" y="176824"/>
                  </a:lnTo>
                  <a:cubicBezTo>
                    <a:pt x="267568" y="122314"/>
                    <a:pt x="311757" y="78126"/>
                    <a:pt x="366266" y="78126"/>
                  </a:cubicBezTo>
                  <a:cubicBezTo>
                    <a:pt x="420776" y="78126"/>
                    <a:pt x="464964" y="122315"/>
                    <a:pt x="464965" y="176824"/>
                  </a:cubicBezTo>
                  <a:lnTo>
                    <a:pt x="464965" y="336259"/>
                  </a:lnTo>
                  <a:lnTo>
                    <a:pt x="464965" y="336260"/>
                  </a:lnTo>
                  <a:lnTo>
                    <a:pt x="464965" y="533656"/>
                  </a:lnTo>
                  <a:lnTo>
                    <a:pt x="108133" y="533656"/>
                  </a:lnTo>
                  <a:cubicBezTo>
                    <a:pt x="80878" y="533656"/>
                    <a:pt x="56204" y="522609"/>
                    <a:pt x="38343" y="504748"/>
                  </a:cubicBez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solidFill>
                  <a:schemeClr val="bg1"/>
                </a:solidFill>
              </a:endParaRPr>
            </a:p>
          </p:txBody>
        </p:sp>
      </p:grpSp>
    </p:spTree>
    <p:extLst>
      <p:ext uri="{BB962C8B-B14F-4D97-AF65-F5344CB8AC3E}">
        <p14:creationId xmlns:p14="http://schemas.microsoft.com/office/powerpoint/2010/main" val="1302378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05711EF0-BE91-4CA8-9BAB-82AC2547E63A}"/>
              </a:ext>
            </a:extLst>
          </p:cNvPr>
          <p:cNvGrpSpPr/>
          <p:nvPr/>
        </p:nvGrpSpPr>
        <p:grpSpPr>
          <a:xfrm>
            <a:off x="811173" y="782180"/>
            <a:ext cx="3046452" cy="1740482"/>
            <a:chOff x="8070434" y="1467979"/>
            <a:chExt cx="2925465" cy="1740482"/>
          </a:xfrm>
        </p:grpSpPr>
        <p:sp>
          <p:nvSpPr>
            <p:cNvPr id="4" name="TextBox 3">
              <a:extLst>
                <a:ext uri="{FF2B5EF4-FFF2-40B4-BE49-F238E27FC236}">
                  <a16:creationId xmlns:a16="http://schemas.microsoft.com/office/drawing/2014/main" id="{498BBE91-1B0B-490B-BE2A-CD3D2D2882E8}"/>
                </a:ext>
              </a:extLst>
            </p:cNvPr>
            <p:cNvSpPr txBox="1"/>
            <p:nvPr/>
          </p:nvSpPr>
          <p:spPr>
            <a:xfrm>
              <a:off x="8070434" y="2008132"/>
              <a:ext cx="2925465" cy="1200329"/>
            </a:xfrm>
            <a:prstGeom prst="rect">
              <a:avLst/>
            </a:prstGeom>
            <a:noFill/>
          </p:spPr>
          <p:txBody>
            <a:bodyPr wrap="square" lIns="108000" rIns="10800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ea typeface="HY견명조" pitchFamily="18" charset="-127"/>
                  <a:cs typeface="Arial" pitchFamily="34" charset="0"/>
                </a:rPr>
                <a:t>Get a modern PowerPoint  Presentation that is beautifully designed. I hope and I believe that this Template will your Time, Money and Reputation. </a:t>
              </a:r>
              <a:endParaRPr lang="en-US" altLang="ko-KR" sz="1200" dirty="0">
                <a:solidFill>
                  <a:schemeClr val="tx1">
                    <a:lumMod val="75000"/>
                    <a:lumOff val="25000"/>
                  </a:schemeClr>
                </a:solidFill>
                <a:ea typeface="FZShuTi" pitchFamily="2" charset="-122"/>
                <a:cs typeface="Arial" pitchFamily="34" charset="0"/>
              </a:endParaRPr>
            </a:p>
          </p:txBody>
        </p:sp>
        <p:sp>
          <p:nvSpPr>
            <p:cNvPr id="5" name="TextBox 4">
              <a:extLst>
                <a:ext uri="{FF2B5EF4-FFF2-40B4-BE49-F238E27FC236}">
                  <a16:creationId xmlns:a16="http://schemas.microsoft.com/office/drawing/2014/main" id="{FCC6EBD0-DF5B-4EE2-A230-D05A6519618A}"/>
                </a:ext>
              </a:extLst>
            </p:cNvPr>
            <p:cNvSpPr txBox="1"/>
            <p:nvPr/>
          </p:nvSpPr>
          <p:spPr>
            <a:xfrm>
              <a:off x="8070434" y="1467979"/>
              <a:ext cx="2925465" cy="507831"/>
            </a:xfrm>
            <a:prstGeom prst="rect">
              <a:avLst/>
            </a:prstGeom>
            <a:noFill/>
          </p:spPr>
          <p:txBody>
            <a:bodyPr wrap="square" lIns="108000" rIns="108000" rtlCol="0" anchor="ctr">
              <a:spAutoFit/>
            </a:bodyPr>
            <a:lstStyle/>
            <a:p>
              <a:r>
                <a:rPr lang="en-US" altLang="ko-KR" sz="2700" b="1" dirty="0">
                  <a:solidFill>
                    <a:schemeClr val="tx1">
                      <a:lumMod val="75000"/>
                      <a:lumOff val="25000"/>
                    </a:schemeClr>
                  </a:solidFill>
                  <a:cs typeface="Arial" pitchFamily="34" charset="0"/>
                </a:rPr>
                <a:t>Contents Here</a:t>
              </a:r>
              <a:endParaRPr lang="ko-KR" altLang="en-US" sz="2700" b="1" dirty="0">
                <a:solidFill>
                  <a:schemeClr val="tx1">
                    <a:lumMod val="75000"/>
                    <a:lumOff val="25000"/>
                  </a:schemeClr>
                </a:solidFill>
                <a:cs typeface="Arial" pitchFamily="34" charset="0"/>
              </a:endParaRPr>
            </a:p>
          </p:txBody>
        </p:sp>
      </p:grpSp>
      <p:sp>
        <p:nvSpPr>
          <p:cNvPr id="6" name="TextBox 5">
            <a:extLst>
              <a:ext uri="{FF2B5EF4-FFF2-40B4-BE49-F238E27FC236}">
                <a16:creationId xmlns:a16="http://schemas.microsoft.com/office/drawing/2014/main" id="{606460CB-E570-43FD-893F-C1FD2E7830B3}"/>
              </a:ext>
            </a:extLst>
          </p:cNvPr>
          <p:cNvSpPr txBox="1"/>
          <p:nvPr/>
        </p:nvSpPr>
        <p:spPr>
          <a:xfrm>
            <a:off x="811173" y="2769111"/>
            <a:ext cx="3046452" cy="646331"/>
          </a:xfrm>
          <a:prstGeom prst="rect">
            <a:avLst/>
          </a:prstGeom>
          <a:noFill/>
        </p:spPr>
        <p:txBody>
          <a:bodyPr wrap="square" lIns="108000" rIns="10800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a typeface="FZShuTi" pitchFamily="2" charset="-122"/>
              <a:cs typeface="Arial" pitchFamily="34" charset="0"/>
            </a:endParaRPr>
          </a:p>
        </p:txBody>
      </p:sp>
      <p:sp>
        <p:nvSpPr>
          <p:cNvPr id="7" name="TextBox 6">
            <a:extLst>
              <a:ext uri="{FF2B5EF4-FFF2-40B4-BE49-F238E27FC236}">
                <a16:creationId xmlns:a16="http://schemas.microsoft.com/office/drawing/2014/main" id="{357DD274-6419-4E37-BFF2-9D9446896092}"/>
              </a:ext>
            </a:extLst>
          </p:cNvPr>
          <p:cNvSpPr txBox="1"/>
          <p:nvPr/>
        </p:nvSpPr>
        <p:spPr>
          <a:xfrm>
            <a:off x="811173" y="3661891"/>
            <a:ext cx="3046452" cy="646331"/>
          </a:xfrm>
          <a:prstGeom prst="rect">
            <a:avLst/>
          </a:prstGeom>
          <a:noFill/>
        </p:spPr>
        <p:txBody>
          <a:bodyPr wrap="square" lIns="108000" rIns="10800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a typeface="FZShuTi" pitchFamily="2" charset="-122"/>
              <a:cs typeface="Arial" pitchFamily="34" charset="0"/>
            </a:endParaRPr>
          </a:p>
        </p:txBody>
      </p:sp>
      <p:sp>
        <p:nvSpPr>
          <p:cNvPr id="9" name="TextBox 8">
            <a:extLst>
              <a:ext uri="{FF2B5EF4-FFF2-40B4-BE49-F238E27FC236}">
                <a16:creationId xmlns:a16="http://schemas.microsoft.com/office/drawing/2014/main" id="{141CE8CB-F23D-49AE-931B-E064ED37F5E9}"/>
              </a:ext>
            </a:extLst>
          </p:cNvPr>
          <p:cNvSpPr txBox="1"/>
          <p:nvPr/>
        </p:nvSpPr>
        <p:spPr>
          <a:xfrm>
            <a:off x="811173" y="4554671"/>
            <a:ext cx="3046452" cy="646331"/>
          </a:xfrm>
          <a:prstGeom prst="rect">
            <a:avLst/>
          </a:prstGeom>
          <a:noFill/>
        </p:spPr>
        <p:txBody>
          <a:bodyPr wrap="square" lIns="108000" rIns="10800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3" y="5447451"/>
            <a:ext cx="3046452" cy="646331"/>
          </a:xfrm>
          <a:prstGeom prst="rect">
            <a:avLst/>
          </a:prstGeom>
          <a:noFill/>
        </p:spPr>
        <p:txBody>
          <a:bodyPr wrap="square" lIns="108000" rIns="10800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en-US" altLang="ko-KR" sz="1200" dirty="0">
              <a:solidFill>
                <a:schemeClr val="tx1">
                  <a:lumMod val="75000"/>
                  <a:lumOff val="25000"/>
                </a:schemeClr>
              </a:solidFill>
              <a:ea typeface="FZShuTi" pitchFamily="2" charset="-122"/>
              <a:cs typeface="Arial" pitchFamily="34" charset="0"/>
            </a:endParaRPr>
          </a:p>
        </p:txBody>
      </p:sp>
      <p:sp>
        <p:nvSpPr>
          <p:cNvPr id="11" name="Title 1">
            <a:extLst>
              <a:ext uri="{FF2B5EF4-FFF2-40B4-BE49-F238E27FC236}">
                <a16:creationId xmlns:a16="http://schemas.microsoft.com/office/drawing/2014/main" id="{9A689030-7A30-454E-88BE-A0D6E5C12432}"/>
              </a:ext>
            </a:extLst>
          </p:cNvPr>
          <p:cNvSpPr txBox="1">
            <a:spLocks/>
          </p:cNvSpPr>
          <p:nvPr/>
        </p:nvSpPr>
        <p:spPr>
          <a:xfrm>
            <a:off x="4302277" y="453834"/>
            <a:ext cx="3907480" cy="1922462"/>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en-US" altLang="ko-KR" b="1" dirty="0"/>
              <a:t>Simple </a:t>
            </a:r>
            <a:r>
              <a:rPr lang="en-US" altLang="ko-KR" b="1" dirty="0">
                <a:solidFill>
                  <a:schemeClr val="accent1"/>
                </a:solidFill>
              </a:rPr>
              <a:t>Portfolio</a:t>
            </a:r>
            <a:r>
              <a:rPr lang="en-US" altLang="ko-KR" b="1" dirty="0">
                <a:solidFill>
                  <a:srgbClr val="F5679D"/>
                </a:solidFill>
              </a:rPr>
              <a:t> </a:t>
            </a:r>
            <a:r>
              <a:rPr lang="en-US" altLang="ko-KR" b="1" dirty="0"/>
              <a:t>Presentation Designed</a:t>
            </a:r>
            <a:endParaRPr lang="ko-KR" altLang="en-US" dirty="0"/>
          </a:p>
        </p:txBody>
      </p:sp>
      <p:sp>
        <p:nvSpPr>
          <p:cNvPr id="8" name="Picture Placeholder 7">
            <a:extLst>
              <a:ext uri="{FF2B5EF4-FFF2-40B4-BE49-F238E27FC236}">
                <a16:creationId xmlns:a16="http://schemas.microsoft.com/office/drawing/2014/main" id="{3A771448-0EED-4EFD-88DE-9CE141BFD790}"/>
              </a:ext>
            </a:extLst>
          </p:cNvPr>
          <p:cNvSpPr>
            <a:spLocks noGrp="1"/>
          </p:cNvSpPr>
          <p:nvPr>
            <p:ph type="pic" sz="quarter" idx="10"/>
          </p:nvPr>
        </p:nvSpPr>
        <p:spPr/>
      </p:sp>
    </p:spTree>
    <p:extLst>
      <p:ext uri="{BB962C8B-B14F-4D97-AF65-F5344CB8AC3E}">
        <p14:creationId xmlns:p14="http://schemas.microsoft.com/office/powerpoint/2010/main" val="2487105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B5DC6-EA39-4F2C-A190-75CFB7ACAE9D}"/>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E2CC30D4-40AB-4E22-9BBB-A10BFE297CB4}"/>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4" name="Group 3">
            <a:extLst>
              <a:ext uri="{FF2B5EF4-FFF2-40B4-BE49-F238E27FC236}">
                <a16:creationId xmlns:a16="http://schemas.microsoft.com/office/drawing/2014/main" id="{784491CD-1B1A-49D7-BDDF-09E7E6AB7CE6}"/>
              </a:ext>
            </a:extLst>
          </p:cNvPr>
          <p:cNvGrpSpPr/>
          <p:nvPr/>
        </p:nvGrpSpPr>
        <p:grpSpPr>
          <a:xfrm>
            <a:off x="4420888" y="2580531"/>
            <a:ext cx="3419425" cy="3456384"/>
            <a:chOff x="2051720" y="2132856"/>
            <a:chExt cx="3419425" cy="3456384"/>
          </a:xfrm>
        </p:grpSpPr>
        <p:sp>
          <p:nvSpPr>
            <p:cNvPr id="5" name="Rounded Rectangle 1">
              <a:extLst>
                <a:ext uri="{FF2B5EF4-FFF2-40B4-BE49-F238E27FC236}">
                  <a16:creationId xmlns:a16="http://schemas.microsoft.com/office/drawing/2014/main" id="{28A1BB26-FE01-430E-98E7-AD9221DB756E}"/>
                </a:ext>
              </a:extLst>
            </p:cNvPr>
            <p:cNvSpPr/>
            <p:nvPr/>
          </p:nvSpPr>
          <p:spPr>
            <a:xfrm>
              <a:off x="2051720" y="2132856"/>
              <a:ext cx="936104"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1">
              <a:extLst>
                <a:ext uri="{FF2B5EF4-FFF2-40B4-BE49-F238E27FC236}">
                  <a16:creationId xmlns:a16="http://schemas.microsoft.com/office/drawing/2014/main" id="{3BDE6A0D-1CAB-4DBD-9C84-B30FE88DCB63}"/>
                </a:ext>
              </a:extLst>
            </p:cNvPr>
            <p:cNvSpPr/>
            <p:nvPr/>
          </p:nvSpPr>
          <p:spPr>
            <a:xfrm rot="5400000">
              <a:off x="3203848" y="2024844"/>
              <a:ext cx="936104"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1">
              <a:extLst>
                <a:ext uri="{FF2B5EF4-FFF2-40B4-BE49-F238E27FC236}">
                  <a16:creationId xmlns:a16="http://schemas.microsoft.com/office/drawing/2014/main" id="{82B110A2-020E-4F14-8025-6D9A459CD51F}"/>
                </a:ext>
              </a:extLst>
            </p:cNvPr>
            <p:cNvSpPr/>
            <p:nvPr/>
          </p:nvSpPr>
          <p:spPr>
            <a:xfrm rot="10800000" flipH="1">
              <a:off x="3347864" y="3140968"/>
              <a:ext cx="900100"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ounded Rectangle 1">
              <a:extLst>
                <a:ext uri="{FF2B5EF4-FFF2-40B4-BE49-F238E27FC236}">
                  <a16:creationId xmlns:a16="http://schemas.microsoft.com/office/drawing/2014/main" id="{5BD88C6E-1665-453C-BBB7-2187F50CF044}"/>
                </a:ext>
              </a:extLst>
            </p:cNvPr>
            <p:cNvSpPr/>
            <p:nvPr/>
          </p:nvSpPr>
          <p:spPr>
            <a:xfrm rot="5400000">
              <a:off x="4435400" y="3257352"/>
              <a:ext cx="919361"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ounded Rectangle 1">
              <a:extLst>
                <a:ext uri="{FF2B5EF4-FFF2-40B4-BE49-F238E27FC236}">
                  <a16:creationId xmlns:a16="http://schemas.microsoft.com/office/drawing/2014/main" id="{1D4DFD46-490D-4BC7-9F5F-DAFA0042D7A2}"/>
                </a:ext>
              </a:extLst>
            </p:cNvPr>
            <p:cNvSpPr/>
            <p:nvPr/>
          </p:nvSpPr>
          <p:spPr>
            <a:xfrm rot="10800000">
              <a:off x="4551784" y="4437112"/>
              <a:ext cx="919361"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0" name="그룹 5">
            <a:extLst>
              <a:ext uri="{FF2B5EF4-FFF2-40B4-BE49-F238E27FC236}">
                <a16:creationId xmlns:a16="http://schemas.microsoft.com/office/drawing/2014/main" id="{BA958411-CEF6-4887-9C00-DBD9DBCB4A20}"/>
              </a:ext>
            </a:extLst>
          </p:cNvPr>
          <p:cNvGrpSpPr/>
          <p:nvPr/>
        </p:nvGrpSpPr>
        <p:grpSpPr>
          <a:xfrm>
            <a:off x="6893093" y="2583092"/>
            <a:ext cx="3240000" cy="944910"/>
            <a:chOff x="6857924" y="2123332"/>
            <a:chExt cx="3240000" cy="944910"/>
          </a:xfrm>
        </p:grpSpPr>
        <p:sp>
          <p:nvSpPr>
            <p:cNvPr id="11" name="TextBox 10">
              <a:extLst>
                <a:ext uri="{FF2B5EF4-FFF2-40B4-BE49-F238E27FC236}">
                  <a16:creationId xmlns:a16="http://schemas.microsoft.com/office/drawing/2014/main" id="{5E55B850-7220-4E9A-85D9-0469ABA5C725}"/>
                </a:ext>
              </a:extLst>
            </p:cNvPr>
            <p:cNvSpPr txBox="1"/>
            <p:nvPr/>
          </p:nvSpPr>
          <p:spPr>
            <a:xfrm>
              <a:off x="6857924" y="2123332"/>
              <a:ext cx="3240000" cy="307777"/>
            </a:xfrm>
            <a:prstGeom prst="rect">
              <a:avLst/>
            </a:prstGeom>
            <a:solidFill>
              <a:schemeClr val="bg1"/>
            </a:solidFill>
          </p:spPr>
          <p:txBody>
            <a:bodyPr wrap="square" rtlCol="0">
              <a:spAutoFit/>
            </a:bodyPr>
            <a:lstStyle/>
            <a:p>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12" name="TextBox 11">
              <a:extLst>
                <a:ext uri="{FF2B5EF4-FFF2-40B4-BE49-F238E27FC236}">
                  <a16:creationId xmlns:a16="http://schemas.microsoft.com/office/drawing/2014/main" id="{BBF19947-0975-4E98-A5D1-E89EBB3D4D0E}"/>
                </a:ext>
              </a:extLst>
            </p:cNvPr>
            <p:cNvSpPr txBox="1"/>
            <p:nvPr/>
          </p:nvSpPr>
          <p:spPr>
            <a:xfrm>
              <a:off x="6857924" y="2421911"/>
              <a:ext cx="3240000"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a:t>
              </a:r>
              <a:endParaRPr lang="ko-KR" altLang="en-US" sz="1200" dirty="0">
                <a:solidFill>
                  <a:schemeClr val="bg1"/>
                </a:solidFill>
                <a:cs typeface="Arial" pitchFamily="34" charset="0"/>
              </a:endParaRPr>
            </a:p>
          </p:txBody>
        </p:sp>
      </p:grpSp>
      <p:grpSp>
        <p:nvGrpSpPr>
          <p:cNvPr id="13" name="그룹 23">
            <a:extLst>
              <a:ext uri="{FF2B5EF4-FFF2-40B4-BE49-F238E27FC236}">
                <a16:creationId xmlns:a16="http://schemas.microsoft.com/office/drawing/2014/main" id="{87019B70-108A-4D72-8020-F17848F84ED3}"/>
              </a:ext>
            </a:extLst>
          </p:cNvPr>
          <p:cNvGrpSpPr/>
          <p:nvPr/>
        </p:nvGrpSpPr>
        <p:grpSpPr>
          <a:xfrm>
            <a:off x="3398919" y="5092751"/>
            <a:ext cx="3240000" cy="944910"/>
            <a:chOff x="2625196" y="4635551"/>
            <a:chExt cx="3240000" cy="944910"/>
          </a:xfrm>
        </p:grpSpPr>
        <p:sp>
          <p:nvSpPr>
            <p:cNvPr id="14" name="TextBox 13">
              <a:extLst>
                <a:ext uri="{FF2B5EF4-FFF2-40B4-BE49-F238E27FC236}">
                  <a16:creationId xmlns:a16="http://schemas.microsoft.com/office/drawing/2014/main" id="{4DA4BA81-02A0-47F0-9352-33832339C313}"/>
                </a:ext>
              </a:extLst>
            </p:cNvPr>
            <p:cNvSpPr txBox="1"/>
            <p:nvPr/>
          </p:nvSpPr>
          <p:spPr>
            <a:xfrm>
              <a:off x="2625196" y="4635551"/>
              <a:ext cx="3240000" cy="307777"/>
            </a:xfrm>
            <a:prstGeom prst="rect">
              <a:avLst/>
            </a:prstGeom>
            <a:solidFill>
              <a:schemeClr val="bg1"/>
            </a:solidFill>
          </p:spPr>
          <p:txBody>
            <a:bodyPr wrap="square" rtlCol="0">
              <a:spAutoFit/>
            </a:bodyPr>
            <a:lstStyle/>
            <a:p>
              <a:pPr algn="r"/>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15" name="TextBox 14">
              <a:extLst>
                <a:ext uri="{FF2B5EF4-FFF2-40B4-BE49-F238E27FC236}">
                  <a16:creationId xmlns:a16="http://schemas.microsoft.com/office/drawing/2014/main" id="{46DAEF24-53F4-40C7-925E-09D7D9105E96}"/>
                </a:ext>
              </a:extLst>
            </p:cNvPr>
            <p:cNvSpPr txBox="1"/>
            <p:nvPr/>
          </p:nvSpPr>
          <p:spPr>
            <a:xfrm>
              <a:off x="2625196" y="4934130"/>
              <a:ext cx="3240000" cy="646331"/>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a:t>
              </a:r>
              <a:endParaRPr lang="ko-KR" altLang="en-US" sz="1200" dirty="0">
                <a:solidFill>
                  <a:schemeClr val="bg1"/>
                </a:solidFill>
                <a:cs typeface="Arial" pitchFamily="34" charset="0"/>
              </a:endParaRPr>
            </a:p>
          </p:txBody>
        </p:sp>
      </p:grpSp>
      <p:grpSp>
        <p:nvGrpSpPr>
          <p:cNvPr id="16" name="그룹 2">
            <a:extLst>
              <a:ext uri="{FF2B5EF4-FFF2-40B4-BE49-F238E27FC236}">
                <a16:creationId xmlns:a16="http://schemas.microsoft.com/office/drawing/2014/main" id="{CDBDB450-F061-46C9-BA01-98872EAA1E41}"/>
              </a:ext>
            </a:extLst>
          </p:cNvPr>
          <p:cNvGrpSpPr/>
          <p:nvPr/>
        </p:nvGrpSpPr>
        <p:grpSpPr>
          <a:xfrm>
            <a:off x="8075384" y="3837922"/>
            <a:ext cx="3240316" cy="944910"/>
            <a:chOff x="8040215" y="3360272"/>
            <a:chExt cx="3240316" cy="944910"/>
          </a:xfrm>
        </p:grpSpPr>
        <p:sp>
          <p:nvSpPr>
            <p:cNvPr id="17" name="TextBox 16">
              <a:extLst>
                <a:ext uri="{FF2B5EF4-FFF2-40B4-BE49-F238E27FC236}">
                  <a16:creationId xmlns:a16="http://schemas.microsoft.com/office/drawing/2014/main" id="{C9171F61-5FBA-4DF0-964F-2A8482C49881}"/>
                </a:ext>
              </a:extLst>
            </p:cNvPr>
            <p:cNvSpPr txBox="1"/>
            <p:nvPr/>
          </p:nvSpPr>
          <p:spPr>
            <a:xfrm>
              <a:off x="8040215" y="3360272"/>
              <a:ext cx="3240316" cy="307777"/>
            </a:xfrm>
            <a:prstGeom prst="rect">
              <a:avLst/>
            </a:prstGeom>
            <a:solidFill>
              <a:schemeClr val="bg1"/>
            </a:solidFill>
          </p:spPr>
          <p:txBody>
            <a:bodyPr wrap="square" rtlCol="0">
              <a:spAutoFit/>
            </a:bodyPr>
            <a:lstStyle/>
            <a:p>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18" name="TextBox 17">
              <a:extLst>
                <a:ext uri="{FF2B5EF4-FFF2-40B4-BE49-F238E27FC236}">
                  <a16:creationId xmlns:a16="http://schemas.microsoft.com/office/drawing/2014/main" id="{E435F8F1-8B69-49DD-804D-B884D05BBE35}"/>
                </a:ext>
              </a:extLst>
            </p:cNvPr>
            <p:cNvSpPr txBox="1"/>
            <p:nvPr/>
          </p:nvSpPr>
          <p:spPr>
            <a:xfrm>
              <a:off x="8040215" y="3658851"/>
              <a:ext cx="3240315"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a:t>
              </a:r>
              <a:endParaRPr lang="ko-KR" altLang="en-US" sz="1200" dirty="0">
                <a:solidFill>
                  <a:schemeClr val="bg1"/>
                </a:solidFill>
                <a:cs typeface="Arial" pitchFamily="34" charset="0"/>
              </a:endParaRPr>
            </a:p>
          </p:txBody>
        </p:sp>
      </p:grpSp>
      <p:grpSp>
        <p:nvGrpSpPr>
          <p:cNvPr id="19" name="그룹 21">
            <a:extLst>
              <a:ext uri="{FF2B5EF4-FFF2-40B4-BE49-F238E27FC236}">
                <a16:creationId xmlns:a16="http://schemas.microsoft.com/office/drawing/2014/main" id="{80927D8E-A558-47CB-99FC-40F794F4A0D0}"/>
              </a:ext>
            </a:extLst>
          </p:cNvPr>
          <p:cNvGrpSpPr/>
          <p:nvPr/>
        </p:nvGrpSpPr>
        <p:grpSpPr>
          <a:xfrm>
            <a:off x="951857" y="2583092"/>
            <a:ext cx="3240000" cy="944910"/>
            <a:chOff x="916688" y="2125892"/>
            <a:chExt cx="3240000" cy="944910"/>
          </a:xfrm>
        </p:grpSpPr>
        <p:sp>
          <p:nvSpPr>
            <p:cNvPr id="20" name="TextBox 19">
              <a:extLst>
                <a:ext uri="{FF2B5EF4-FFF2-40B4-BE49-F238E27FC236}">
                  <a16:creationId xmlns:a16="http://schemas.microsoft.com/office/drawing/2014/main" id="{325984F0-26AF-4194-8D48-FC2DC555F84B}"/>
                </a:ext>
              </a:extLst>
            </p:cNvPr>
            <p:cNvSpPr txBox="1"/>
            <p:nvPr/>
          </p:nvSpPr>
          <p:spPr>
            <a:xfrm>
              <a:off x="916688" y="2125892"/>
              <a:ext cx="3240000" cy="307777"/>
            </a:xfrm>
            <a:prstGeom prst="rect">
              <a:avLst/>
            </a:prstGeom>
            <a:solidFill>
              <a:schemeClr val="bg1"/>
            </a:solidFill>
          </p:spPr>
          <p:txBody>
            <a:bodyPr wrap="square" rtlCol="0">
              <a:spAutoFit/>
            </a:bodyPr>
            <a:lstStyle/>
            <a:p>
              <a:pPr algn="r"/>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21" name="TextBox 20">
              <a:extLst>
                <a:ext uri="{FF2B5EF4-FFF2-40B4-BE49-F238E27FC236}">
                  <a16:creationId xmlns:a16="http://schemas.microsoft.com/office/drawing/2014/main" id="{8449A933-4A7E-4D54-A072-3D106FC5AB5B}"/>
                </a:ext>
              </a:extLst>
            </p:cNvPr>
            <p:cNvSpPr txBox="1"/>
            <p:nvPr/>
          </p:nvSpPr>
          <p:spPr>
            <a:xfrm>
              <a:off x="916688" y="2424471"/>
              <a:ext cx="3240000" cy="646331"/>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a:t>
              </a:r>
              <a:endParaRPr lang="ko-KR" altLang="en-US" sz="1200" dirty="0">
                <a:solidFill>
                  <a:schemeClr val="bg1"/>
                </a:solidFill>
                <a:cs typeface="Arial" pitchFamily="34" charset="0"/>
              </a:endParaRPr>
            </a:p>
          </p:txBody>
        </p:sp>
      </p:grpSp>
      <p:grpSp>
        <p:nvGrpSpPr>
          <p:cNvPr id="22" name="그룹 22">
            <a:extLst>
              <a:ext uri="{FF2B5EF4-FFF2-40B4-BE49-F238E27FC236}">
                <a16:creationId xmlns:a16="http://schemas.microsoft.com/office/drawing/2014/main" id="{0035CDD8-3EF9-4E10-BDBF-F7FC5C97FFEB}"/>
              </a:ext>
            </a:extLst>
          </p:cNvPr>
          <p:cNvGrpSpPr/>
          <p:nvPr/>
        </p:nvGrpSpPr>
        <p:grpSpPr>
          <a:xfrm>
            <a:off x="2175388" y="3837922"/>
            <a:ext cx="3240000" cy="944910"/>
            <a:chOff x="1473068" y="3360271"/>
            <a:chExt cx="3240000" cy="944910"/>
          </a:xfrm>
        </p:grpSpPr>
        <p:sp>
          <p:nvSpPr>
            <p:cNvPr id="23" name="TextBox 22">
              <a:extLst>
                <a:ext uri="{FF2B5EF4-FFF2-40B4-BE49-F238E27FC236}">
                  <a16:creationId xmlns:a16="http://schemas.microsoft.com/office/drawing/2014/main" id="{EFB9AA0C-6D2A-4985-B201-3C25DD1F7991}"/>
                </a:ext>
              </a:extLst>
            </p:cNvPr>
            <p:cNvSpPr txBox="1"/>
            <p:nvPr/>
          </p:nvSpPr>
          <p:spPr>
            <a:xfrm>
              <a:off x="1473068" y="3360271"/>
              <a:ext cx="3240000" cy="307777"/>
            </a:xfrm>
            <a:prstGeom prst="rect">
              <a:avLst/>
            </a:prstGeom>
            <a:solidFill>
              <a:schemeClr val="bg1"/>
            </a:solidFill>
          </p:spPr>
          <p:txBody>
            <a:bodyPr wrap="square" rtlCol="0">
              <a:spAutoFit/>
            </a:bodyPr>
            <a:lstStyle/>
            <a:p>
              <a:pPr algn="r"/>
              <a:r>
                <a:rPr lang="en-US" altLang="ko-KR" sz="1400" b="1" dirty="0">
                  <a:solidFill>
                    <a:schemeClr val="tx1">
                      <a:lumMod val="65000"/>
                      <a:lumOff val="35000"/>
                    </a:schemeClr>
                  </a:solidFill>
                  <a:latin typeface="Calibri" pitchFamily="34" charset="0"/>
                  <a:cs typeface="Calibri" pitchFamily="34" charset="0"/>
                </a:rPr>
                <a:t>Your Text Here</a:t>
              </a:r>
              <a:endParaRPr lang="ko-KR" altLang="en-US" sz="1400" b="1" dirty="0">
                <a:solidFill>
                  <a:schemeClr val="tx1">
                    <a:lumMod val="65000"/>
                    <a:lumOff val="35000"/>
                  </a:schemeClr>
                </a:solidFill>
                <a:latin typeface="Calibri" pitchFamily="34" charset="0"/>
                <a:cs typeface="Calibri" pitchFamily="34" charset="0"/>
              </a:endParaRPr>
            </a:p>
          </p:txBody>
        </p:sp>
        <p:sp>
          <p:nvSpPr>
            <p:cNvPr id="24" name="TextBox 23">
              <a:extLst>
                <a:ext uri="{FF2B5EF4-FFF2-40B4-BE49-F238E27FC236}">
                  <a16:creationId xmlns:a16="http://schemas.microsoft.com/office/drawing/2014/main" id="{E232F9C4-313F-4B9D-A9CD-1346EB0BEC6F}"/>
                </a:ext>
              </a:extLst>
            </p:cNvPr>
            <p:cNvSpPr txBox="1"/>
            <p:nvPr/>
          </p:nvSpPr>
          <p:spPr>
            <a:xfrm>
              <a:off x="1473068" y="3658850"/>
              <a:ext cx="3240000" cy="646331"/>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a:t>
              </a:r>
              <a:endParaRPr lang="ko-KR" altLang="en-US" sz="1200" dirty="0">
                <a:solidFill>
                  <a:schemeClr val="bg1"/>
                </a:solidFill>
                <a:cs typeface="Arial" pitchFamily="34" charset="0"/>
              </a:endParaRPr>
            </a:p>
          </p:txBody>
        </p:sp>
      </p:grpSp>
      <p:sp>
        <p:nvSpPr>
          <p:cNvPr id="25" name="TextBox 24">
            <a:extLst>
              <a:ext uri="{FF2B5EF4-FFF2-40B4-BE49-F238E27FC236}">
                <a16:creationId xmlns:a16="http://schemas.microsoft.com/office/drawing/2014/main" id="{CFC0F6A0-C76E-475F-8AC6-5316D8084C9B}"/>
              </a:ext>
            </a:extLst>
          </p:cNvPr>
          <p:cNvSpPr txBox="1"/>
          <p:nvPr/>
        </p:nvSpPr>
        <p:spPr>
          <a:xfrm>
            <a:off x="4402977" y="3143247"/>
            <a:ext cx="954014" cy="307777"/>
          </a:xfrm>
          <a:prstGeom prst="rect">
            <a:avLst/>
          </a:prstGeom>
          <a:noFill/>
        </p:spPr>
        <p:txBody>
          <a:bodyPr wrap="square" rtlCol="0">
            <a:spAutoFit/>
          </a:bodyPr>
          <a:lstStyle/>
          <a:p>
            <a:pPr algn="ctr"/>
            <a:r>
              <a:rPr lang="en-US" altLang="ko-KR" sz="1400" b="1" dirty="0">
                <a:solidFill>
                  <a:schemeClr val="accent2"/>
                </a:solidFill>
                <a:latin typeface="Calibri" pitchFamily="34" charset="0"/>
                <a:cs typeface="Calibri" pitchFamily="34" charset="0"/>
              </a:rPr>
              <a:t>Contents</a:t>
            </a:r>
            <a:endParaRPr lang="ko-KR" altLang="en-US" sz="1400" b="1" dirty="0">
              <a:solidFill>
                <a:schemeClr val="accent2"/>
              </a:solidFill>
              <a:latin typeface="Calibri" pitchFamily="34" charset="0"/>
              <a:cs typeface="Calibri" pitchFamily="34" charset="0"/>
            </a:endParaRPr>
          </a:p>
        </p:txBody>
      </p:sp>
      <p:sp>
        <p:nvSpPr>
          <p:cNvPr id="26" name="TextBox 25">
            <a:extLst>
              <a:ext uri="{FF2B5EF4-FFF2-40B4-BE49-F238E27FC236}">
                <a16:creationId xmlns:a16="http://schemas.microsoft.com/office/drawing/2014/main" id="{0DB948C7-4A6B-4008-B099-3108ED33376C}"/>
              </a:ext>
            </a:extLst>
          </p:cNvPr>
          <p:cNvSpPr txBox="1"/>
          <p:nvPr/>
        </p:nvSpPr>
        <p:spPr>
          <a:xfrm>
            <a:off x="5672641" y="3029055"/>
            <a:ext cx="954014" cy="307777"/>
          </a:xfrm>
          <a:prstGeom prst="rect">
            <a:avLst/>
          </a:prstGeom>
          <a:noFill/>
        </p:spPr>
        <p:txBody>
          <a:bodyPr wrap="square" rtlCol="0">
            <a:spAutoFit/>
          </a:bodyPr>
          <a:lstStyle/>
          <a:p>
            <a:pPr algn="ctr"/>
            <a:r>
              <a:rPr lang="en-US" altLang="ko-KR" sz="1400" b="1" dirty="0">
                <a:solidFill>
                  <a:schemeClr val="accent2"/>
                </a:solidFill>
                <a:latin typeface="Calibri" pitchFamily="34" charset="0"/>
                <a:cs typeface="Calibri" pitchFamily="34" charset="0"/>
              </a:rPr>
              <a:t>Contents</a:t>
            </a:r>
            <a:endParaRPr lang="ko-KR" altLang="en-US" sz="1400" b="1" dirty="0">
              <a:solidFill>
                <a:schemeClr val="accent2"/>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817F3AE2-7FDC-4D87-9307-FE8B7403F58D}"/>
              </a:ext>
            </a:extLst>
          </p:cNvPr>
          <p:cNvSpPr txBox="1"/>
          <p:nvPr/>
        </p:nvSpPr>
        <p:spPr>
          <a:xfrm>
            <a:off x="5690073" y="4393050"/>
            <a:ext cx="954014" cy="307777"/>
          </a:xfrm>
          <a:prstGeom prst="rect">
            <a:avLst/>
          </a:prstGeom>
          <a:noFill/>
        </p:spPr>
        <p:txBody>
          <a:bodyPr wrap="square" rtlCol="0">
            <a:spAutoFit/>
          </a:bodyPr>
          <a:lstStyle/>
          <a:p>
            <a:pPr algn="ctr"/>
            <a:r>
              <a:rPr lang="en-US" altLang="ko-KR" sz="1400" b="1" dirty="0">
                <a:solidFill>
                  <a:schemeClr val="accent2"/>
                </a:solidFill>
                <a:latin typeface="Calibri" pitchFamily="34" charset="0"/>
                <a:cs typeface="Calibri" pitchFamily="34" charset="0"/>
              </a:rPr>
              <a:t>Contents</a:t>
            </a:r>
            <a:endParaRPr lang="ko-KR" altLang="en-US" sz="1400" b="1" dirty="0">
              <a:solidFill>
                <a:schemeClr val="accent2"/>
              </a:solidFill>
              <a:latin typeface="Calibri" pitchFamily="34" charset="0"/>
              <a:cs typeface="Calibri" pitchFamily="34" charset="0"/>
            </a:endParaRPr>
          </a:p>
        </p:txBody>
      </p:sp>
      <p:sp>
        <p:nvSpPr>
          <p:cNvPr id="28" name="TextBox 27">
            <a:extLst>
              <a:ext uri="{FF2B5EF4-FFF2-40B4-BE49-F238E27FC236}">
                <a16:creationId xmlns:a16="http://schemas.microsoft.com/office/drawing/2014/main" id="{31EC2FFE-93B1-4DF1-A40E-09CA5512FB16}"/>
              </a:ext>
            </a:extLst>
          </p:cNvPr>
          <p:cNvSpPr txBox="1"/>
          <p:nvPr/>
        </p:nvSpPr>
        <p:spPr>
          <a:xfrm>
            <a:off x="6887947" y="4216450"/>
            <a:ext cx="954014" cy="307777"/>
          </a:xfrm>
          <a:prstGeom prst="rect">
            <a:avLst/>
          </a:prstGeom>
          <a:noFill/>
        </p:spPr>
        <p:txBody>
          <a:bodyPr wrap="square" rtlCol="0">
            <a:spAutoFit/>
          </a:bodyPr>
          <a:lstStyle/>
          <a:p>
            <a:pPr algn="ctr"/>
            <a:r>
              <a:rPr lang="en-US" altLang="ko-KR" sz="1400" b="1" dirty="0">
                <a:solidFill>
                  <a:schemeClr val="accent2"/>
                </a:solidFill>
                <a:latin typeface="Calibri" pitchFamily="34" charset="0"/>
                <a:cs typeface="Calibri" pitchFamily="34" charset="0"/>
              </a:rPr>
              <a:t>Contents</a:t>
            </a:r>
            <a:endParaRPr lang="ko-KR" altLang="en-US" sz="1400" b="1" dirty="0">
              <a:solidFill>
                <a:schemeClr val="accent2"/>
              </a:solidFill>
              <a:latin typeface="Calibri" pitchFamily="34" charset="0"/>
              <a:cs typeface="Calibri" pitchFamily="34" charset="0"/>
            </a:endParaRPr>
          </a:p>
        </p:txBody>
      </p:sp>
      <p:sp>
        <p:nvSpPr>
          <p:cNvPr id="29" name="TextBox 28">
            <a:extLst>
              <a:ext uri="{FF2B5EF4-FFF2-40B4-BE49-F238E27FC236}">
                <a16:creationId xmlns:a16="http://schemas.microsoft.com/office/drawing/2014/main" id="{03B06964-BA3E-4C2D-9A32-76A4A85F2D59}"/>
              </a:ext>
            </a:extLst>
          </p:cNvPr>
          <p:cNvSpPr txBox="1"/>
          <p:nvPr/>
        </p:nvSpPr>
        <p:spPr>
          <a:xfrm>
            <a:off x="6913149" y="5671544"/>
            <a:ext cx="954014" cy="307777"/>
          </a:xfrm>
          <a:prstGeom prst="rect">
            <a:avLst/>
          </a:prstGeom>
          <a:noFill/>
        </p:spPr>
        <p:txBody>
          <a:bodyPr wrap="square" rtlCol="0">
            <a:spAutoFit/>
          </a:bodyPr>
          <a:lstStyle/>
          <a:p>
            <a:pPr algn="ctr"/>
            <a:r>
              <a:rPr lang="en-US" altLang="ko-KR" sz="1400" b="1" dirty="0">
                <a:solidFill>
                  <a:schemeClr val="accent2"/>
                </a:solidFill>
                <a:latin typeface="Calibri" pitchFamily="34" charset="0"/>
                <a:cs typeface="Calibri" pitchFamily="34" charset="0"/>
              </a:rPr>
              <a:t>Contents</a:t>
            </a:r>
            <a:endParaRPr lang="ko-KR" altLang="en-US" sz="1400" b="1" dirty="0">
              <a:solidFill>
                <a:schemeClr val="accent2"/>
              </a:solidFill>
              <a:latin typeface="Calibri" pitchFamily="34" charset="0"/>
              <a:cs typeface="Calibri" pitchFamily="34" charset="0"/>
            </a:endParaRPr>
          </a:p>
        </p:txBody>
      </p:sp>
      <p:sp>
        <p:nvSpPr>
          <p:cNvPr id="30" name="Isosceles Triangle 51">
            <a:extLst>
              <a:ext uri="{FF2B5EF4-FFF2-40B4-BE49-F238E27FC236}">
                <a16:creationId xmlns:a16="http://schemas.microsoft.com/office/drawing/2014/main" id="{4288BC17-9D8C-4A63-9955-D72FF7635C13}"/>
              </a:ext>
            </a:extLst>
          </p:cNvPr>
          <p:cNvSpPr/>
          <p:nvPr/>
        </p:nvSpPr>
        <p:spPr>
          <a:xfrm>
            <a:off x="5991119" y="2755563"/>
            <a:ext cx="304917" cy="223597"/>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1" name="Oval 7">
            <a:extLst>
              <a:ext uri="{FF2B5EF4-FFF2-40B4-BE49-F238E27FC236}">
                <a16:creationId xmlns:a16="http://schemas.microsoft.com/office/drawing/2014/main" id="{076DC1B5-6CBE-4899-83F7-867177475C3F}"/>
              </a:ext>
            </a:extLst>
          </p:cNvPr>
          <p:cNvSpPr/>
          <p:nvPr/>
        </p:nvSpPr>
        <p:spPr>
          <a:xfrm>
            <a:off x="7264247" y="5268766"/>
            <a:ext cx="330770" cy="33077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2" name="Rounded Rectangle 27">
            <a:extLst>
              <a:ext uri="{FF2B5EF4-FFF2-40B4-BE49-F238E27FC236}">
                <a16:creationId xmlns:a16="http://schemas.microsoft.com/office/drawing/2014/main" id="{FDE55B15-950B-47B2-B2DD-5CC44953BC05}"/>
              </a:ext>
            </a:extLst>
          </p:cNvPr>
          <p:cNvSpPr/>
          <p:nvPr/>
        </p:nvSpPr>
        <p:spPr>
          <a:xfrm>
            <a:off x="4642763" y="2769064"/>
            <a:ext cx="317145" cy="24361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3" name="Rounded Rectangle 7">
            <a:extLst>
              <a:ext uri="{FF2B5EF4-FFF2-40B4-BE49-F238E27FC236}">
                <a16:creationId xmlns:a16="http://schemas.microsoft.com/office/drawing/2014/main" id="{45E89E4A-D18F-4DC1-A845-8DBCBC4C1DFB}"/>
              </a:ext>
            </a:extLst>
          </p:cNvPr>
          <p:cNvSpPr/>
          <p:nvPr/>
        </p:nvSpPr>
        <p:spPr>
          <a:xfrm>
            <a:off x="5988430" y="3988307"/>
            <a:ext cx="322437" cy="27825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4" name="Round Same Side Corner Rectangle 36">
            <a:extLst>
              <a:ext uri="{FF2B5EF4-FFF2-40B4-BE49-F238E27FC236}">
                <a16:creationId xmlns:a16="http://schemas.microsoft.com/office/drawing/2014/main" id="{406DE3C9-247F-4082-8345-BE8DE1EB9A89}"/>
              </a:ext>
            </a:extLst>
          </p:cNvPr>
          <p:cNvSpPr/>
          <p:nvPr/>
        </p:nvSpPr>
        <p:spPr>
          <a:xfrm>
            <a:off x="7226345" y="3957428"/>
            <a:ext cx="327620" cy="25902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6409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869621"/>
            <a:ext cx="6585284" cy="830997"/>
          </a:xfrm>
          <a:prstGeom prst="rect">
            <a:avLst/>
          </a:prstGeom>
          <a:noFill/>
        </p:spPr>
        <p:txBody>
          <a:bodyPr wrap="square" rtlCol="0" anchor="ctr">
            <a:spAutoFit/>
          </a:bodyPr>
          <a:lstStyle/>
          <a:p>
            <a:r>
              <a:rPr lang="en-US" altLang="ko-KR" sz="4800">
                <a:solidFill>
                  <a:schemeClr val="bg1"/>
                </a:solidFill>
                <a:cs typeface="Arial" pitchFamily="34" charset="0"/>
              </a:rPr>
              <a:t>02. Giới thiệu</a:t>
            </a:r>
            <a:endParaRPr lang="ko-KR" altLang="en-US" sz="48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3574669"/>
            <a:ext cx="6585205" cy="379656"/>
          </a:xfrm>
          <a:prstGeom prst="rect">
            <a:avLst/>
          </a:prstGeom>
          <a:noFill/>
        </p:spPr>
        <p:txBody>
          <a:bodyPr wrap="square" rtlCol="0" anchor="ctr">
            <a:spAutoFit/>
          </a:bodyPr>
          <a:lstStyle/>
          <a:p>
            <a:r>
              <a:rPr lang="en-US" altLang="ko-KR" sz="1867">
                <a:solidFill>
                  <a:schemeClr val="bg1"/>
                </a:solidFill>
                <a:cs typeface="Arial" pitchFamily="34" charset="0"/>
              </a:rPr>
              <a:t>Mô tả bài toán</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8">
            <a:extLst>
              <a:ext uri="{FF2B5EF4-FFF2-40B4-BE49-F238E27FC236}">
                <a16:creationId xmlns:a16="http://schemas.microsoft.com/office/drawing/2014/main" id="{F9320FD2-1512-4490-AD7E-E375F05AEF9C}"/>
              </a:ext>
            </a:extLst>
          </p:cNvPr>
          <p:cNvSpPr/>
          <p:nvPr/>
        </p:nvSpPr>
        <p:spPr>
          <a:xfrm>
            <a:off x="3240018" y="3055004"/>
            <a:ext cx="730405" cy="67608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Tree>
    <p:extLst>
      <p:ext uri="{BB962C8B-B14F-4D97-AF65-F5344CB8AC3E}">
        <p14:creationId xmlns:p14="http://schemas.microsoft.com/office/powerpoint/2010/main" val="1578960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BF2B313D-E488-4426-84FF-131D6039A520}"/>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4" name="Rounded Rectangle 4">
            <a:extLst>
              <a:ext uri="{FF2B5EF4-FFF2-40B4-BE49-F238E27FC236}">
                <a16:creationId xmlns:a16="http://schemas.microsoft.com/office/drawing/2014/main" id="{FEF3461B-4BAB-4D7C-AF1D-497AFC83857E}"/>
              </a:ext>
            </a:extLst>
          </p:cNvPr>
          <p:cNvSpPr/>
          <p:nvPr/>
        </p:nvSpPr>
        <p:spPr>
          <a:xfrm>
            <a:off x="1030113" y="2153755"/>
            <a:ext cx="10371908" cy="4246337"/>
          </a:xfrm>
          <a:prstGeom prst="roundRect">
            <a:avLst>
              <a:gd name="adj" fmla="val 3419"/>
            </a:avLst>
          </a:prstGeom>
          <a:solidFill>
            <a:schemeClr val="bg1"/>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pPr lvl="0"/>
            <a:endParaRPr lang="ko-KR" altLang="en-US" sz="2700"/>
          </a:p>
        </p:txBody>
      </p:sp>
      <p:graphicFrame>
        <p:nvGraphicFramePr>
          <p:cNvPr id="5" name="Table 4">
            <a:extLst>
              <a:ext uri="{FF2B5EF4-FFF2-40B4-BE49-F238E27FC236}">
                <a16:creationId xmlns:a16="http://schemas.microsoft.com/office/drawing/2014/main" id="{C10B3A7C-CA0F-41EE-992B-A2E84DEEB35F}"/>
              </a:ext>
            </a:extLst>
          </p:cNvPr>
          <p:cNvGraphicFramePr>
            <a:graphicFrameLocks noGrp="1"/>
          </p:cNvGraphicFramePr>
          <p:nvPr>
            <p:extLst>
              <p:ext uri="{D42A27DB-BD31-4B8C-83A1-F6EECF244321}">
                <p14:modId xmlns:p14="http://schemas.microsoft.com/office/powerpoint/2010/main" val="4287396276"/>
              </p:ext>
            </p:extLst>
          </p:nvPr>
        </p:nvGraphicFramePr>
        <p:xfrm>
          <a:off x="1125908" y="2250889"/>
          <a:ext cx="10189030" cy="4065840"/>
        </p:xfrm>
        <a:graphic>
          <a:graphicData uri="http://schemas.openxmlformats.org/drawingml/2006/table">
            <a:tbl>
              <a:tblPr firstRow="1" bandRow="1">
                <a:tableStyleId>{616DA210-FB5B-4158-B5E0-FEB733F419BA}</a:tableStyleId>
              </a:tblPr>
              <a:tblGrid>
                <a:gridCol w="506861">
                  <a:extLst>
                    <a:ext uri="{9D8B030D-6E8A-4147-A177-3AD203B41FA5}">
                      <a16:colId xmlns:a16="http://schemas.microsoft.com/office/drawing/2014/main" val="20000"/>
                    </a:ext>
                  </a:extLst>
                </a:gridCol>
                <a:gridCol w="1933329">
                  <a:extLst>
                    <a:ext uri="{9D8B030D-6E8A-4147-A177-3AD203B41FA5}">
                      <a16:colId xmlns:a16="http://schemas.microsoft.com/office/drawing/2014/main" val="20001"/>
                    </a:ext>
                  </a:extLst>
                </a:gridCol>
                <a:gridCol w="704440">
                  <a:extLst>
                    <a:ext uri="{9D8B030D-6E8A-4147-A177-3AD203B41FA5}">
                      <a16:colId xmlns:a16="http://schemas.microsoft.com/office/drawing/2014/main" val="20002"/>
                    </a:ext>
                  </a:extLst>
                </a:gridCol>
                <a:gridCol w="1232770">
                  <a:extLst>
                    <a:ext uri="{9D8B030D-6E8A-4147-A177-3AD203B41FA5}">
                      <a16:colId xmlns:a16="http://schemas.microsoft.com/office/drawing/2014/main" val="20003"/>
                    </a:ext>
                  </a:extLst>
                </a:gridCol>
                <a:gridCol w="704440">
                  <a:extLst>
                    <a:ext uri="{9D8B030D-6E8A-4147-A177-3AD203B41FA5}">
                      <a16:colId xmlns:a16="http://schemas.microsoft.com/office/drawing/2014/main" val="20004"/>
                    </a:ext>
                  </a:extLst>
                </a:gridCol>
                <a:gridCol w="1232770">
                  <a:extLst>
                    <a:ext uri="{9D8B030D-6E8A-4147-A177-3AD203B41FA5}">
                      <a16:colId xmlns:a16="http://schemas.microsoft.com/office/drawing/2014/main" val="20005"/>
                    </a:ext>
                  </a:extLst>
                </a:gridCol>
                <a:gridCol w="704440">
                  <a:extLst>
                    <a:ext uri="{9D8B030D-6E8A-4147-A177-3AD203B41FA5}">
                      <a16:colId xmlns:a16="http://schemas.microsoft.com/office/drawing/2014/main" val="20006"/>
                    </a:ext>
                  </a:extLst>
                </a:gridCol>
                <a:gridCol w="1232770">
                  <a:extLst>
                    <a:ext uri="{9D8B030D-6E8A-4147-A177-3AD203B41FA5}">
                      <a16:colId xmlns:a16="http://schemas.microsoft.com/office/drawing/2014/main" val="20007"/>
                    </a:ext>
                  </a:extLst>
                </a:gridCol>
                <a:gridCol w="704440">
                  <a:extLst>
                    <a:ext uri="{9D8B030D-6E8A-4147-A177-3AD203B41FA5}">
                      <a16:colId xmlns:a16="http://schemas.microsoft.com/office/drawing/2014/main" val="20008"/>
                    </a:ext>
                  </a:extLst>
                </a:gridCol>
                <a:gridCol w="1232770">
                  <a:extLst>
                    <a:ext uri="{9D8B030D-6E8A-4147-A177-3AD203B41FA5}">
                      <a16:colId xmlns:a16="http://schemas.microsoft.com/office/drawing/2014/main" val="20009"/>
                    </a:ext>
                  </a:extLst>
                </a:gridCol>
              </a:tblGrid>
              <a:tr h="1005840">
                <a:tc>
                  <a:txBody>
                    <a:bodyPr/>
                    <a:lstStyle/>
                    <a:p>
                      <a:pPr latinLnBrk="1"/>
                      <a:endParaRPr lang="ko-KR" altLang="en-US" sz="2700" dirty="0">
                        <a:latin typeface="+mn-lt"/>
                      </a:endParaRPr>
                    </a:p>
                  </a:txBody>
                  <a:tcPr anchor="b">
                    <a:lnL w="12700" cmpd="sng">
                      <a:noFill/>
                    </a:lnL>
                    <a:lnR w="19050" cap="flat" cmpd="sng" algn="ctr">
                      <a:no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noFill/>
                  </a:tcPr>
                </a:tc>
                <a:tc gridSpan="2">
                  <a:txBody>
                    <a:bodyPr/>
                    <a:lstStyle/>
                    <a:p>
                      <a:pPr latinLnBrk="1"/>
                      <a:endParaRPr lang="en-US" altLang="ko-KR" sz="1200"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p>
                      <a:pPr latinLnBrk="1"/>
                      <a:endParaRPr lang="en-US" altLang="ko-KR" sz="1200" b="1"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noFill/>
                  </a:tcPr>
                </a:tc>
                <a:tc hMerge="1">
                  <a:txBody>
                    <a:bodyPr/>
                    <a:lstStyle/>
                    <a:p>
                      <a:pPr latinLnBrk="1"/>
                      <a:endParaRPr lang="ko-KR" altLang="en-US"/>
                    </a:p>
                  </a:txBody>
                  <a:tcPr/>
                </a:tc>
                <a:tc gridSpan="2">
                  <a:txBody>
                    <a:bodyPr/>
                    <a:lstStyle/>
                    <a:p>
                      <a:pPr latinLnBrk="1"/>
                      <a:endParaRPr lang="en-US" altLang="ko-KR" sz="1200" dirty="0">
                        <a:solidFill>
                          <a:schemeClr val="tx1">
                            <a:lumMod val="75000"/>
                            <a:lumOff val="25000"/>
                          </a:schemeClr>
                        </a:solidFill>
                        <a:latin typeface="+mn-lt"/>
                        <a:cs typeface="Arial" pitchFamily="34" charset="0"/>
                      </a:endParaRPr>
                    </a:p>
                    <a:p>
                      <a:pPr latinLnBrk="1"/>
                      <a:endParaRPr lang="en-US" altLang="ko-KR" sz="1200" dirty="0">
                        <a:solidFill>
                          <a:schemeClr val="tx1">
                            <a:lumMod val="75000"/>
                            <a:lumOff val="25000"/>
                          </a:schemeClr>
                        </a:solidFill>
                        <a:latin typeface="+mn-lt"/>
                        <a:cs typeface="Arial" pitchFamily="34" charset="0"/>
                      </a:endParaRPr>
                    </a:p>
                    <a:p>
                      <a:pPr latinLnBrk="1"/>
                      <a:endParaRPr lang="en-US" altLang="ko-KR" sz="1200" dirty="0">
                        <a:solidFill>
                          <a:schemeClr val="tx1">
                            <a:lumMod val="75000"/>
                            <a:lumOff val="25000"/>
                          </a:schemeClr>
                        </a:solidFill>
                        <a:latin typeface="+mn-lt"/>
                        <a:cs typeface="Arial" pitchFamily="34" charset="0"/>
                      </a:endParaRPr>
                    </a:p>
                    <a:p>
                      <a:pPr latinLnBrk="1"/>
                      <a:endParaRPr lang="en-US" altLang="ko-KR" sz="1200"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noFill/>
                  </a:tcPr>
                </a:tc>
                <a:tc hMerge="1">
                  <a:txBody>
                    <a:bodyPr/>
                    <a:lstStyle/>
                    <a:p>
                      <a:pPr latinLnBrk="1"/>
                      <a:endParaRPr lang="ko-KR" altLang="en-US"/>
                    </a:p>
                  </a:txBody>
                  <a:tcPr/>
                </a:tc>
                <a:tc gridSpan="2">
                  <a:txBody>
                    <a:bodyPr/>
                    <a:lstStyle/>
                    <a:p>
                      <a:pPr latinLnBrk="1"/>
                      <a:endParaRPr lang="en-US" altLang="ko-KR" sz="1200" dirty="0">
                        <a:solidFill>
                          <a:schemeClr val="tx1">
                            <a:lumMod val="75000"/>
                            <a:lumOff val="25000"/>
                          </a:schemeClr>
                        </a:solidFill>
                        <a:latin typeface="+mn-lt"/>
                        <a:cs typeface="Arial" pitchFamily="34" charset="0"/>
                      </a:endParaRPr>
                    </a:p>
                    <a:p>
                      <a:pPr latinLnBrk="1"/>
                      <a:endParaRPr lang="en-US" altLang="ko-KR" sz="1200" dirty="0">
                        <a:solidFill>
                          <a:schemeClr val="tx1">
                            <a:lumMod val="75000"/>
                            <a:lumOff val="25000"/>
                          </a:schemeClr>
                        </a:solidFill>
                        <a:latin typeface="+mn-lt"/>
                        <a:cs typeface="Arial" pitchFamily="34" charset="0"/>
                      </a:endParaRPr>
                    </a:p>
                    <a:p>
                      <a:pPr latinLnBrk="1"/>
                      <a:endParaRPr lang="en-US" altLang="ko-KR" sz="1200" dirty="0">
                        <a:solidFill>
                          <a:schemeClr val="tx1">
                            <a:lumMod val="75000"/>
                            <a:lumOff val="25000"/>
                          </a:schemeClr>
                        </a:solidFill>
                        <a:latin typeface="+mn-lt"/>
                        <a:cs typeface="Arial" pitchFamily="34" charset="0"/>
                      </a:endParaRPr>
                    </a:p>
                    <a:p>
                      <a:pPr latinLnBrk="1"/>
                      <a:endParaRPr lang="en-US" altLang="ko-KR" sz="1200"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noFill/>
                  </a:tcPr>
                </a:tc>
                <a:tc hMerge="1">
                  <a:txBody>
                    <a:bodyPr/>
                    <a:lstStyle/>
                    <a:p>
                      <a:pPr latinLnBrk="1"/>
                      <a:endParaRPr lang="ko-KR" altLang="en-US"/>
                    </a:p>
                  </a:txBody>
                  <a:tcPr/>
                </a:tc>
                <a:tc gridSpan="2">
                  <a:txBody>
                    <a:bodyPr/>
                    <a:lstStyle/>
                    <a:p>
                      <a:pPr latinLnBrk="1"/>
                      <a:endParaRPr lang="en-US" altLang="ko-KR" sz="1200" dirty="0">
                        <a:solidFill>
                          <a:schemeClr val="tx1">
                            <a:lumMod val="75000"/>
                            <a:lumOff val="25000"/>
                          </a:schemeClr>
                        </a:solidFill>
                        <a:latin typeface="+mn-lt"/>
                        <a:cs typeface="Arial" pitchFamily="34" charset="0"/>
                      </a:endParaRPr>
                    </a:p>
                    <a:p>
                      <a:pPr latinLnBrk="1"/>
                      <a:endParaRPr lang="en-US" altLang="ko-KR" sz="1200" dirty="0">
                        <a:solidFill>
                          <a:schemeClr val="tx1">
                            <a:lumMod val="75000"/>
                            <a:lumOff val="25000"/>
                          </a:schemeClr>
                        </a:solidFill>
                        <a:latin typeface="+mn-lt"/>
                        <a:cs typeface="Arial" pitchFamily="34" charset="0"/>
                      </a:endParaRPr>
                    </a:p>
                    <a:p>
                      <a:pPr latinLnBrk="1"/>
                      <a:endParaRPr lang="en-US" altLang="ko-KR" sz="1200" dirty="0">
                        <a:solidFill>
                          <a:schemeClr val="tx1">
                            <a:lumMod val="75000"/>
                            <a:lumOff val="25000"/>
                          </a:schemeClr>
                        </a:solidFill>
                        <a:latin typeface="+mn-lt"/>
                        <a:cs typeface="Arial" pitchFamily="34" charset="0"/>
                      </a:endParaRPr>
                    </a:p>
                    <a:p>
                      <a:pPr latinLnBrk="1"/>
                      <a:endParaRPr lang="en-US" altLang="ko-KR" sz="1200"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0000"/>
                  </a:ext>
                </a:extLst>
              </a:tr>
              <a:tr h="612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01</a:t>
                      </a:r>
                      <a:endParaRPr lang="ko-KR" altLang="en-US" sz="1200" b="0" dirty="0">
                        <a:solidFill>
                          <a:schemeClr val="tx1">
                            <a:lumMod val="75000"/>
                            <a:lumOff val="25000"/>
                          </a:schemeClr>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Presentation</a:t>
                      </a:r>
                      <a:endParaRPr lang="ko-KR" altLang="en-US" sz="1100" b="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latinLnBrk="1"/>
                      <a:endParaRPr lang="en-US" altLang="ko-KR" sz="1200" dirty="0">
                        <a:solidFill>
                          <a:schemeClr val="tx1">
                            <a:lumMod val="75000"/>
                            <a:lumOff val="25000"/>
                          </a:schemeClr>
                        </a:solidFill>
                        <a:latin typeface="+mn-lt"/>
                        <a:cs typeface="Arial" pitchFamily="34" charset="0"/>
                      </a:endParaRPr>
                    </a:p>
                    <a:p>
                      <a:pPr latinLnBrk="1"/>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10001"/>
                  </a:ext>
                </a:extLst>
              </a:tr>
              <a:tr h="612000">
                <a:tc>
                  <a:txBody>
                    <a:bodyPr/>
                    <a:lstStyle/>
                    <a:p>
                      <a:pPr algn="ctr" latinLnBrk="1"/>
                      <a:r>
                        <a:rPr lang="en-US" altLang="ko-KR" sz="1200" b="0" dirty="0">
                          <a:solidFill>
                            <a:schemeClr val="tx1">
                              <a:lumMod val="75000"/>
                              <a:lumOff val="25000"/>
                            </a:schemeClr>
                          </a:solidFill>
                          <a:latin typeface="+mn-lt"/>
                          <a:cs typeface="Arial" pitchFamily="34" charset="0"/>
                        </a:rPr>
                        <a:t>02</a:t>
                      </a:r>
                      <a:endParaRPr lang="ko-KR" altLang="en-US" sz="1200" b="0" dirty="0">
                        <a:solidFill>
                          <a:schemeClr val="tx1">
                            <a:lumMod val="75000"/>
                            <a:lumOff val="25000"/>
                          </a:schemeClr>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Your Text  Here</a:t>
                      </a:r>
                      <a:endParaRPr lang="ko-KR" altLang="en-US" sz="1100" b="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a:t>
                      </a:r>
                      <a:endParaRPr lang="ko-KR" altLang="en-US" sz="110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12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03</a:t>
                      </a:r>
                      <a:endParaRPr lang="ko-KR" altLang="en-US" sz="1200" b="0" dirty="0">
                        <a:solidFill>
                          <a:schemeClr val="tx1">
                            <a:lumMod val="75000"/>
                            <a:lumOff val="25000"/>
                          </a:schemeClr>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Presentation</a:t>
                      </a:r>
                      <a:endParaRPr lang="ko-KR" altLang="en-US" sz="1100" b="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latinLnBrk="1"/>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10003"/>
                  </a:ext>
                </a:extLst>
              </a:tr>
              <a:tr h="612000">
                <a:tc>
                  <a:txBody>
                    <a:bodyPr/>
                    <a:lstStyle/>
                    <a:p>
                      <a:pPr algn="ctr" latinLnBrk="1"/>
                      <a:r>
                        <a:rPr lang="en-US" altLang="ko-KR" sz="1200" b="0" dirty="0">
                          <a:solidFill>
                            <a:schemeClr val="tx1">
                              <a:lumMod val="75000"/>
                              <a:lumOff val="25000"/>
                            </a:schemeClr>
                          </a:solidFill>
                          <a:latin typeface="+mn-lt"/>
                          <a:cs typeface="Arial" pitchFamily="34" charset="0"/>
                        </a:rPr>
                        <a:t>04</a:t>
                      </a:r>
                      <a:endParaRPr lang="ko-KR" altLang="en-US" sz="1200" b="0" dirty="0">
                        <a:solidFill>
                          <a:schemeClr val="tx1">
                            <a:lumMod val="75000"/>
                            <a:lumOff val="25000"/>
                          </a:schemeClr>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Your Text  Here</a:t>
                      </a:r>
                      <a:endParaRPr lang="ko-KR" altLang="en-US" sz="1100" b="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a:t>
                      </a:r>
                      <a:endParaRPr lang="ko-KR" altLang="en-US" sz="110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12000">
                <a:tc>
                  <a:txBody>
                    <a:bodyPr/>
                    <a:lstStyle/>
                    <a:p>
                      <a:pPr algn="ctr" latinLnBrk="1"/>
                      <a:r>
                        <a:rPr lang="en-US" altLang="ko-KR" sz="1200" b="0" dirty="0">
                          <a:solidFill>
                            <a:schemeClr val="tx1">
                              <a:lumMod val="75000"/>
                              <a:lumOff val="25000"/>
                            </a:schemeClr>
                          </a:solidFill>
                          <a:latin typeface="+mn-lt"/>
                          <a:cs typeface="Arial" pitchFamily="34" charset="0"/>
                        </a:rPr>
                        <a:t>05</a:t>
                      </a:r>
                      <a:endParaRPr lang="ko-KR" altLang="en-US" sz="1200" b="0" dirty="0">
                        <a:solidFill>
                          <a:schemeClr val="tx1">
                            <a:lumMod val="75000"/>
                            <a:lumOff val="25000"/>
                          </a:schemeClr>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Presentation</a:t>
                      </a:r>
                      <a:endParaRPr lang="ko-KR" altLang="en-US" sz="1100" b="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latinLnBrk="1"/>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dirty="0">
                          <a:solidFill>
                            <a:schemeClr val="tx1">
                              <a:lumMod val="75000"/>
                              <a:lumOff val="25000"/>
                            </a:schemeClr>
                          </a:solidFill>
                          <a:latin typeface="+mn-lt"/>
                          <a:cs typeface="Arial" pitchFamily="34" charset="0"/>
                        </a:rPr>
                        <a:t>Data Base</a:t>
                      </a:r>
                    </a:p>
                    <a:p>
                      <a:r>
                        <a:rPr lang="en-US" altLang="ko-KR" sz="1100" b="0" dirty="0">
                          <a:solidFill>
                            <a:schemeClr val="tx1">
                              <a:lumMod val="75000"/>
                              <a:lumOff val="25000"/>
                            </a:schemeClr>
                          </a:solidFill>
                          <a:latin typeface="+mn-lt"/>
                          <a:cs typeface="Arial" pitchFamily="34" charset="0"/>
                        </a:rPr>
                        <a:t>Add Text </a:t>
                      </a:r>
                      <a:endParaRPr lang="ko-KR" altLang="en-US" sz="1100" b="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10005"/>
                  </a:ext>
                </a:extLst>
              </a:tr>
            </a:tbl>
          </a:graphicData>
        </a:graphic>
      </p:graphicFrame>
      <p:grpSp>
        <p:nvGrpSpPr>
          <p:cNvPr id="6" name="Group 5">
            <a:extLst>
              <a:ext uri="{FF2B5EF4-FFF2-40B4-BE49-F238E27FC236}">
                <a16:creationId xmlns:a16="http://schemas.microsoft.com/office/drawing/2014/main" id="{DB17030C-2296-4CE4-BBE1-B23354D8A362}"/>
              </a:ext>
            </a:extLst>
          </p:cNvPr>
          <p:cNvGrpSpPr/>
          <p:nvPr/>
        </p:nvGrpSpPr>
        <p:grpSpPr>
          <a:xfrm>
            <a:off x="4429580" y="2296155"/>
            <a:ext cx="936104" cy="576064"/>
            <a:chOff x="1475656" y="1059343"/>
            <a:chExt cx="936104" cy="576064"/>
          </a:xfrm>
        </p:grpSpPr>
        <p:sp>
          <p:nvSpPr>
            <p:cNvPr id="7" name="Rounded Rectangle 49">
              <a:extLst>
                <a:ext uri="{FF2B5EF4-FFF2-40B4-BE49-F238E27FC236}">
                  <a16:creationId xmlns:a16="http://schemas.microsoft.com/office/drawing/2014/main" id="{2031B7EF-9921-4B76-8361-6A6D6BB329B6}"/>
                </a:ext>
              </a:extLst>
            </p:cNvPr>
            <p:cNvSpPr/>
            <p:nvPr/>
          </p:nvSpPr>
          <p:spPr>
            <a:xfrm>
              <a:off x="1475656" y="1059343"/>
              <a:ext cx="936104" cy="576064"/>
            </a:xfrm>
            <a:prstGeom prst="roundRect">
              <a:avLst/>
            </a:prstGeom>
            <a:solidFill>
              <a:schemeClr val="bg1"/>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000"/>
            </a:p>
          </p:txBody>
        </p:sp>
        <p:sp>
          <p:nvSpPr>
            <p:cNvPr id="8" name="Rounded Rectangle 54">
              <a:extLst>
                <a:ext uri="{FF2B5EF4-FFF2-40B4-BE49-F238E27FC236}">
                  <a16:creationId xmlns:a16="http://schemas.microsoft.com/office/drawing/2014/main" id="{25D0CA82-41F0-46E1-BD25-C8E430CCC1FE}"/>
                </a:ext>
              </a:extLst>
            </p:cNvPr>
            <p:cNvSpPr/>
            <p:nvPr/>
          </p:nvSpPr>
          <p:spPr>
            <a:xfrm>
              <a:off x="1546879" y="1116188"/>
              <a:ext cx="793658" cy="462375"/>
            </a:xfrm>
            <a:prstGeom prst="roundRect">
              <a:avLst/>
            </a:prstGeom>
            <a:solidFill>
              <a:schemeClr val="accent4"/>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000"/>
            </a:p>
          </p:txBody>
        </p:sp>
        <p:sp>
          <p:nvSpPr>
            <p:cNvPr id="9" name="TextBox 8">
              <a:extLst>
                <a:ext uri="{FF2B5EF4-FFF2-40B4-BE49-F238E27FC236}">
                  <a16:creationId xmlns:a16="http://schemas.microsoft.com/office/drawing/2014/main" id="{B885DA0B-FA09-4FCC-BB79-83DB9290C7B2}"/>
                </a:ext>
              </a:extLst>
            </p:cNvPr>
            <p:cNvSpPr txBox="1"/>
            <p:nvPr/>
          </p:nvSpPr>
          <p:spPr>
            <a:xfrm>
              <a:off x="1594881" y="1147320"/>
              <a:ext cx="697655"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45%</a:t>
              </a:r>
              <a:endParaRPr lang="ko-KR" altLang="en-US" sz="20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7E94A255-30F7-44BC-B82D-D4D8970E504C}"/>
              </a:ext>
            </a:extLst>
          </p:cNvPr>
          <p:cNvGrpSpPr/>
          <p:nvPr/>
        </p:nvGrpSpPr>
        <p:grpSpPr>
          <a:xfrm>
            <a:off x="6403955" y="2296155"/>
            <a:ext cx="936104" cy="576064"/>
            <a:chOff x="1475656" y="1059343"/>
            <a:chExt cx="936104" cy="576064"/>
          </a:xfrm>
        </p:grpSpPr>
        <p:sp>
          <p:nvSpPr>
            <p:cNvPr id="11" name="Rounded Rectangle 56">
              <a:extLst>
                <a:ext uri="{FF2B5EF4-FFF2-40B4-BE49-F238E27FC236}">
                  <a16:creationId xmlns:a16="http://schemas.microsoft.com/office/drawing/2014/main" id="{D71C6AE0-2F1A-457F-8602-B742BD65EE7D}"/>
                </a:ext>
              </a:extLst>
            </p:cNvPr>
            <p:cNvSpPr/>
            <p:nvPr/>
          </p:nvSpPr>
          <p:spPr>
            <a:xfrm>
              <a:off x="1475656" y="1059343"/>
              <a:ext cx="936104" cy="576064"/>
            </a:xfrm>
            <a:prstGeom prst="roundRect">
              <a:avLst/>
            </a:prstGeom>
            <a:solidFill>
              <a:schemeClr val="bg1"/>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000"/>
            </a:p>
          </p:txBody>
        </p:sp>
        <p:sp>
          <p:nvSpPr>
            <p:cNvPr id="12" name="Rounded Rectangle 57">
              <a:extLst>
                <a:ext uri="{FF2B5EF4-FFF2-40B4-BE49-F238E27FC236}">
                  <a16:creationId xmlns:a16="http://schemas.microsoft.com/office/drawing/2014/main" id="{FCAC8079-31FB-4D50-8617-524CA7C7E10A}"/>
                </a:ext>
              </a:extLst>
            </p:cNvPr>
            <p:cNvSpPr/>
            <p:nvPr/>
          </p:nvSpPr>
          <p:spPr>
            <a:xfrm>
              <a:off x="1546879" y="1116188"/>
              <a:ext cx="793658" cy="462375"/>
            </a:xfrm>
            <a:prstGeom prst="roundRect">
              <a:avLst/>
            </a:prstGeom>
            <a:solidFill>
              <a:schemeClr val="accent4"/>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000"/>
            </a:p>
          </p:txBody>
        </p:sp>
        <p:sp>
          <p:nvSpPr>
            <p:cNvPr id="13" name="TextBox 12">
              <a:extLst>
                <a:ext uri="{FF2B5EF4-FFF2-40B4-BE49-F238E27FC236}">
                  <a16:creationId xmlns:a16="http://schemas.microsoft.com/office/drawing/2014/main" id="{6AFC952D-B35A-41B0-A4BA-F10EEDEF6F77}"/>
                </a:ext>
              </a:extLst>
            </p:cNvPr>
            <p:cNvSpPr txBox="1"/>
            <p:nvPr/>
          </p:nvSpPr>
          <p:spPr>
            <a:xfrm>
              <a:off x="1594881" y="1147320"/>
              <a:ext cx="697655"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60%</a:t>
              </a:r>
              <a:endParaRPr lang="ko-KR" altLang="en-US" sz="2000" b="1" dirty="0">
                <a:solidFill>
                  <a:schemeClr val="bg1"/>
                </a:solidFill>
                <a:cs typeface="Arial" pitchFamily="34" charset="0"/>
              </a:endParaRPr>
            </a:p>
          </p:txBody>
        </p:sp>
      </p:grpSp>
      <p:grpSp>
        <p:nvGrpSpPr>
          <p:cNvPr id="14" name="Group 13">
            <a:extLst>
              <a:ext uri="{FF2B5EF4-FFF2-40B4-BE49-F238E27FC236}">
                <a16:creationId xmlns:a16="http://schemas.microsoft.com/office/drawing/2014/main" id="{4A2FE78C-7D20-4060-A1B0-BD1FABA18388}"/>
              </a:ext>
            </a:extLst>
          </p:cNvPr>
          <p:cNvGrpSpPr/>
          <p:nvPr/>
        </p:nvGrpSpPr>
        <p:grpSpPr>
          <a:xfrm>
            <a:off x="8378330" y="2296155"/>
            <a:ext cx="936104" cy="576064"/>
            <a:chOff x="1475656" y="1059343"/>
            <a:chExt cx="936104" cy="576064"/>
          </a:xfrm>
        </p:grpSpPr>
        <p:sp>
          <p:nvSpPr>
            <p:cNvPr id="15" name="Rounded Rectangle 60">
              <a:extLst>
                <a:ext uri="{FF2B5EF4-FFF2-40B4-BE49-F238E27FC236}">
                  <a16:creationId xmlns:a16="http://schemas.microsoft.com/office/drawing/2014/main" id="{A417FD7A-80EB-4E22-8CE4-18549E4A8AEC}"/>
                </a:ext>
              </a:extLst>
            </p:cNvPr>
            <p:cNvSpPr/>
            <p:nvPr/>
          </p:nvSpPr>
          <p:spPr>
            <a:xfrm>
              <a:off x="1475656" y="1059343"/>
              <a:ext cx="936104" cy="576064"/>
            </a:xfrm>
            <a:prstGeom prst="roundRect">
              <a:avLst/>
            </a:prstGeom>
            <a:solidFill>
              <a:schemeClr val="bg1"/>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000"/>
            </a:p>
          </p:txBody>
        </p:sp>
        <p:sp>
          <p:nvSpPr>
            <p:cNvPr id="16" name="Rounded Rectangle 61">
              <a:extLst>
                <a:ext uri="{FF2B5EF4-FFF2-40B4-BE49-F238E27FC236}">
                  <a16:creationId xmlns:a16="http://schemas.microsoft.com/office/drawing/2014/main" id="{45076D0D-8823-4E7C-89F8-022322EAF0C4}"/>
                </a:ext>
              </a:extLst>
            </p:cNvPr>
            <p:cNvSpPr/>
            <p:nvPr/>
          </p:nvSpPr>
          <p:spPr>
            <a:xfrm>
              <a:off x="1546879" y="1116188"/>
              <a:ext cx="793658" cy="462375"/>
            </a:xfrm>
            <a:prstGeom prst="roundRect">
              <a:avLst/>
            </a:prstGeom>
            <a:solidFill>
              <a:schemeClr val="accent4"/>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000" dirty="0"/>
            </a:p>
          </p:txBody>
        </p:sp>
        <p:sp>
          <p:nvSpPr>
            <p:cNvPr id="17" name="TextBox 16">
              <a:extLst>
                <a:ext uri="{FF2B5EF4-FFF2-40B4-BE49-F238E27FC236}">
                  <a16:creationId xmlns:a16="http://schemas.microsoft.com/office/drawing/2014/main" id="{6843C430-F88A-4135-88BB-4C0FCE5C3991}"/>
                </a:ext>
              </a:extLst>
            </p:cNvPr>
            <p:cNvSpPr txBox="1"/>
            <p:nvPr/>
          </p:nvSpPr>
          <p:spPr>
            <a:xfrm>
              <a:off x="1594881" y="1147320"/>
              <a:ext cx="697655"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80%</a:t>
              </a:r>
              <a:endParaRPr lang="ko-KR" altLang="en-US" sz="2000" b="1"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BA6E0C7C-AAB9-4355-BB2C-BA0B7F49D651}"/>
              </a:ext>
            </a:extLst>
          </p:cNvPr>
          <p:cNvGrpSpPr/>
          <p:nvPr/>
        </p:nvGrpSpPr>
        <p:grpSpPr>
          <a:xfrm>
            <a:off x="10352706" y="2296155"/>
            <a:ext cx="936104" cy="576064"/>
            <a:chOff x="1475656" y="1059343"/>
            <a:chExt cx="936104" cy="576064"/>
          </a:xfrm>
        </p:grpSpPr>
        <p:sp>
          <p:nvSpPr>
            <p:cNvPr id="19" name="Rounded Rectangle 64">
              <a:extLst>
                <a:ext uri="{FF2B5EF4-FFF2-40B4-BE49-F238E27FC236}">
                  <a16:creationId xmlns:a16="http://schemas.microsoft.com/office/drawing/2014/main" id="{267FD288-D595-49CB-A6B0-4C8E571B90CB}"/>
                </a:ext>
              </a:extLst>
            </p:cNvPr>
            <p:cNvSpPr/>
            <p:nvPr/>
          </p:nvSpPr>
          <p:spPr>
            <a:xfrm>
              <a:off x="1475656" y="1059343"/>
              <a:ext cx="936104" cy="576064"/>
            </a:xfrm>
            <a:prstGeom prst="roundRect">
              <a:avLst/>
            </a:prstGeom>
            <a:solidFill>
              <a:schemeClr val="bg1"/>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000"/>
            </a:p>
          </p:txBody>
        </p:sp>
        <p:sp>
          <p:nvSpPr>
            <p:cNvPr id="20" name="Rounded Rectangle 65">
              <a:extLst>
                <a:ext uri="{FF2B5EF4-FFF2-40B4-BE49-F238E27FC236}">
                  <a16:creationId xmlns:a16="http://schemas.microsoft.com/office/drawing/2014/main" id="{D1FCEB4A-D13F-4F7D-8DBD-3BEB4854EE14}"/>
                </a:ext>
              </a:extLst>
            </p:cNvPr>
            <p:cNvSpPr/>
            <p:nvPr/>
          </p:nvSpPr>
          <p:spPr>
            <a:xfrm>
              <a:off x="1546879" y="1116188"/>
              <a:ext cx="793658" cy="462375"/>
            </a:xfrm>
            <a:prstGeom prst="roundRect">
              <a:avLst/>
            </a:prstGeom>
            <a:solidFill>
              <a:schemeClr val="accent4"/>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000" dirty="0"/>
            </a:p>
          </p:txBody>
        </p:sp>
        <p:sp>
          <p:nvSpPr>
            <p:cNvPr id="21" name="TextBox 20">
              <a:extLst>
                <a:ext uri="{FF2B5EF4-FFF2-40B4-BE49-F238E27FC236}">
                  <a16:creationId xmlns:a16="http://schemas.microsoft.com/office/drawing/2014/main" id="{7CC2A38B-C9CB-426F-85DF-DE66EA7E14DD}"/>
                </a:ext>
              </a:extLst>
            </p:cNvPr>
            <p:cNvSpPr txBox="1"/>
            <p:nvPr/>
          </p:nvSpPr>
          <p:spPr>
            <a:xfrm>
              <a:off x="1594881" y="1147320"/>
              <a:ext cx="697655"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75%</a:t>
              </a:r>
              <a:endParaRPr lang="ko-KR" altLang="en-US" sz="2000" b="1" dirty="0">
                <a:solidFill>
                  <a:schemeClr val="bg1"/>
                </a:solidFill>
                <a:cs typeface="Arial" pitchFamily="34" charset="0"/>
              </a:endParaRPr>
            </a:p>
          </p:txBody>
        </p:sp>
      </p:grpSp>
      <p:sp>
        <p:nvSpPr>
          <p:cNvPr id="22" name="Isosceles Triangle 51">
            <a:extLst>
              <a:ext uri="{FF2B5EF4-FFF2-40B4-BE49-F238E27FC236}">
                <a16:creationId xmlns:a16="http://schemas.microsoft.com/office/drawing/2014/main" id="{B5DA37FF-E796-440D-8A86-9D4C70C9DD55}"/>
              </a:ext>
            </a:extLst>
          </p:cNvPr>
          <p:cNvSpPr/>
          <p:nvPr/>
        </p:nvSpPr>
        <p:spPr>
          <a:xfrm>
            <a:off x="3754123" y="3438209"/>
            <a:ext cx="298127" cy="218618"/>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Parallelogram 15">
            <a:extLst>
              <a:ext uri="{FF2B5EF4-FFF2-40B4-BE49-F238E27FC236}">
                <a16:creationId xmlns:a16="http://schemas.microsoft.com/office/drawing/2014/main" id="{1DA58A50-45A4-461B-B6F5-DD871E72EAE5}"/>
              </a:ext>
            </a:extLst>
          </p:cNvPr>
          <p:cNvSpPr/>
          <p:nvPr/>
        </p:nvSpPr>
        <p:spPr>
          <a:xfrm flipH="1">
            <a:off x="5716202" y="5222795"/>
            <a:ext cx="323840" cy="323840"/>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30">
            <a:extLst>
              <a:ext uri="{FF2B5EF4-FFF2-40B4-BE49-F238E27FC236}">
                <a16:creationId xmlns:a16="http://schemas.microsoft.com/office/drawing/2014/main" id="{1A76132B-9ECF-450C-BB11-1C84B3889B0C}"/>
              </a:ext>
            </a:extLst>
          </p:cNvPr>
          <p:cNvSpPr/>
          <p:nvPr/>
        </p:nvSpPr>
        <p:spPr>
          <a:xfrm>
            <a:off x="5736146" y="5872869"/>
            <a:ext cx="283954" cy="283124"/>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Rectangle 7">
            <a:extLst>
              <a:ext uri="{FF2B5EF4-FFF2-40B4-BE49-F238E27FC236}">
                <a16:creationId xmlns:a16="http://schemas.microsoft.com/office/drawing/2014/main" id="{C336B30D-BD6E-4DAC-B88B-1F618F19386C}"/>
              </a:ext>
            </a:extLst>
          </p:cNvPr>
          <p:cNvSpPr/>
          <p:nvPr/>
        </p:nvSpPr>
        <p:spPr>
          <a:xfrm>
            <a:off x="3759047" y="3994223"/>
            <a:ext cx="288279" cy="288279"/>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Rounded Rectangle 10">
            <a:extLst>
              <a:ext uri="{FF2B5EF4-FFF2-40B4-BE49-F238E27FC236}">
                <a16:creationId xmlns:a16="http://schemas.microsoft.com/office/drawing/2014/main" id="{C91959BD-88FB-45C1-894B-A5530C7E9987}"/>
              </a:ext>
            </a:extLst>
          </p:cNvPr>
          <p:cNvSpPr/>
          <p:nvPr/>
        </p:nvSpPr>
        <p:spPr>
          <a:xfrm>
            <a:off x="5764366" y="4031197"/>
            <a:ext cx="227515" cy="301090"/>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ed Rectangle 32">
            <a:extLst>
              <a:ext uri="{FF2B5EF4-FFF2-40B4-BE49-F238E27FC236}">
                <a16:creationId xmlns:a16="http://schemas.microsoft.com/office/drawing/2014/main" id="{724672D5-D711-4EEF-A5D3-2D15E8C65FA2}"/>
              </a:ext>
            </a:extLst>
          </p:cNvPr>
          <p:cNvSpPr/>
          <p:nvPr/>
        </p:nvSpPr>
        <p:spPr>
          <a:xfrm>
            <a:off x="3758780" y="5233369"/>
            <a:ext cx="288813" cy="288813"/>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ed Rectangle 6">
            <a:extLst>
              <a:ext uri="{FF2B5EF4-FFF2-40B4-BE49-F238E27FC236}">
                <a16:creationId xmlns:a16="http://schemas.microsoft.com/office/drawing/2014/main" id="{73F06F98-E691-4313-8689-F3179D0A48CE}"/>
              </a:ext>
            </a:extLst>
          </p:cNvPr>
          <p:cNvSpPr/>
          <p:nvPr/>
        </p:nvSpPr>
        <p:spPr>
          <a:xfrm>
            <a:off x="5723261" y="3390071"/>
            <a:ext cx="309725" cy="314894"/>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ectangle 16">
            <a:extLst>
              <a:ext uri="{FF2B5EF4-FFF2-40B4-BE49-F238E27FC236}">
                <a16:creationId xmlns:a16="http://schemas.microsoft.com/office/drawing/2014/main" id="{2F0836DA-9926-4CE6-B3DA-2760C333409C}"/>
              </a:ext>
            </a:extLst>
          </p:cNvPr>
          <p:cNvSpPr/>
          <p:nvPr/>
        </p:nvSpPr>
        <p:spPr>
          <a:xfrm rot="2700000">
            <a:off x="5759102" y="4564159"/>
            <a:ext cx="238042" cy="4267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ectangle 9">
            <a:extLst>
              <a:ext uri="{FF2B5EF4-FFF2-40B4-BE49-F238E27FC236}">
                <a16:creationId xmlns:a16="http://schemas.microsoft.com/office/drawing/2014/main" id="{BDCFB4C1-844D-4484-AC7A-F81B8475B64E}"/>
              </a:ext>
            </a:extLst>
          </p:cNvPr>
          <p:cNvSpPr/>
          <p:nvPr/>
        </p:nvSpPr>
        <p:spPr>
          <a:xfrm>
            <a:off x="3755723" y="4619898"/>
            <a:ext cx="294924" cy="27607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Frame 17">
            <a:extLst>
              <a:ext uri="{FF2B5EF4-FFF2-40B4-BE49-F238E27FC236}">
                <a16:creationId xmlns:a16="http://schemas.microsoft.com/office/drawing/2014/main" id="{F92953BC-986E-46B5-8EC0-F749FE248CFB}"/>
              </a:ext>
            </a:extLst>
          </p:cNvPr>
          <p:cNvSpPr/>
          <p:nvPr/>
        </p:nvSpPr>
        <p:spPr>
          <a:xfrm>
            <a:off x="3748331" y="5859577"/>
            <a:ext cx="309711" cy="309711"/>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2" name="Rounded Rectangle 5">
            <a:extLst>
              <a:ext uri="{FF2B5EF4-FFF2-40B4-BE49-F238E27FC236}">
                <a16:creationId xmlns:a16="http://schemas.microsoft.com/office/drawing/2014/main" id="{23041297-2581-471D-A34B-5A46248CEA8A}"/>
              </a:ext>
            </a:extLst>
          </p:cNvPr>
          <p:cNvSpPr/>
          <p:nvPr/>
        </p:nvSpPr>
        <p:spPr>
          <a:xfrm flipH="1">
            <a:off x="7618537" y="4007724"/>
            <a:ext cx="350620" cy="2892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Teardrop 1">
            <a:extLst>
              <a:ext uri="{FF2B5EF4-FFF2-40B4-BE49-F238E27FC236}">
                <a16:creationId xmlns:a16="http://schemas.microsoft.com/office/drawing/2014/main" id="{1B472946-64CA-4181-92F2-5EF6635C1CE4}"/>
              </a:ext>
            </a:extLst>
          </p:cNvPr>
          <p:cNvSpPr/>
          <p:nvPr/>
        </p:nvSpPr>
        <p:spPr>
          <a:xfrm rot="18805991">
            <a:off x="7625170" y="3380601"/>
            <a:ext cx="337354" cy="333834"/>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4" name="Isosceles Triangle 8">
            <a:extLst>
              <a:ext uri="{FF2B5EF4-FFF2-40B4-BE49-F238E27FC236}">
                <a16:creationId xmlns:a16="http://schemas.microsoft.com/office/drawing/2014/main" id="{94DC4EF8-CA91-4FA0-B609-DB0EFA686121}"/>
              </a:ext>
            </a:extLst>
          </p:cNvPr>
          <p:cNvSpPr/>
          <p:nvPr/>
        </p:nvSpPr>
        <p:spPr>
          <a:xfrm rot="16200000">
            <a:off x="9602701" y="5848005"/>
            <a:ext cx="279179" cy="332855"/>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ound Same Side Corner Rectangle 11">
            <a:extLst>
              <a:ext uri="{FF2B5EF4-FFF2-40B4-BE49-F238E27FC236}">
                <a16:creationId xmlns:a16="http://schemas.microsoft.com/office/drawing/2014/main" id="{1042AEDC-F1F9-4612-8584-02BD83EF6F59}"/>
              </a:ext>
            </a:extLst>
          </p:cNvPr>
          <p:cNvSpPr>
            <a:spLocks noChangeAspect="1"/>
          </p:cNvSpPr>
          <p:nvPr/>
        </p:nvSpPr>
        <p:spPr>
          <a:xfrm rot="9900000">
            <a:off x="9565048" y="4005400"/>
            <a:ext cx="354485" cy="301067"/>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Donut 39">
            <a:extLst>
              <a:ext uri="{FF2B5EF4-FFF2-40B4-BE49-F238E27FC236}">
                <a16:creationId xmlns:a16="http://schemas.microsoft.com/office/drawing/2014/main" id="{8038EF62-AE18-49F7-9299-4C5A22349032}"/>
              </a:ext>
            </a:extLst>
          </p:cNvPr>
          <p:cNvSpPr/>
          <p:nvPr/>
        </p:nvSpPr>
        <p:spPr>
          <a:xfrm>
            <a:off x="7612966" y="5833550"/>
            <a:ext cx="361765" cy="36176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7" name="Rectangle 36">
            <a:extLst>
              <a:ext uri="{FF2B5EF4-FFF2-40B4-BE49-F238E27FC236}">
                <a16:creationId xmlns:a16="http://schemas.microsoft.com/office/drawing/2014/main" id="{9DC13A02-BA29-4674-97C7-F318D939BD4B}"/>
              </a:ext>
            </a:extLst>
          </p:cNvPr>
          <p:cNvSpPr/>
          <p:nvPr/>
        </p:nvSpPr>
        <p:spPr>
          <a:xfrm>
            <a:off x="7630338" y="4588495"/>
            <a:ext cx="327021" cy="2733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ounded Rectangle 27">
            <a:extLst>
              <a:ext uri="{FF2B5EF4-FFF2-40B4-BE49-F238E27FC236}">
                <a16:creationId xmlns:a16="http://schemas.microsoft.com/office/drawing/2014/main" id="{BBB217BA-8E2E-45B4-83E7-AF80AC142692}"/>
              </a:ext>
            </a:extLst>
          </p:cNvPr>
          <p:cNvSpPr/>
          <p:nvPr/>
        </p:nvSpPr>
        <p:spPr>
          <a:xfrm>
            <a:off x="9587248" y="3428426"/>
            <a:ext cx="310082" cy="23818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Chord 15">
            <a:extLst>
              <a:ext uri="{FF2B5EF4-FFF2-40B4-BE49-F238E27FC236}">
                <a16:creationId xmlns:a16="http://schemas.microsoft.com/office/drawing/2014/main" id="{D50A0024-3957-47C7-B08F-FC32F8820762}"/>
              </a:ext>
            </a:extLst>
          </p:cNvPr>
          <p:cNvSpPr/>
          <p:nvPr/>
        </p:nvSpPr>
        <p:spPr>
          <a:xfrm>
            <a:off x="7704722" y="5153387"/>
            <a:ext cx="178250" cy="388632"/>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ectangle 16">
            <a:extLst>
              <a:ext uri="{FF2B5EF4-FFF2-40B4-BE49-F238E27FC236}">
                <a16:creationId xmlns:a16="http://schemas.microsoft.com/office/drawing/2014/main" id="{AFFB0F95-49EA-4ED6-BB26-55D0E9AB617D}"/>
              </a:ext>
            </a:extLst>
          </p:cNvPr>
          <p:cNvSpPr/>
          <p:nvPr/>
        </p:nvSpPr>
        <p:spPr>
          <a:xfrm>
            <a:off x="9565890" y="5304189"/>
            <a:ext cx="352801" cy="23186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Oval 21">
            <a:extLst>
              <a:ext uri="{FF2B5EF4-FFF2-40B4-BE49-F238E27FC236}">
                <a16:creationId xmlns:a16="http://schemas.microsoft.com/office/drawing/2014/main" id="{0146CC0C-E0F6-4E00-AC2B-6CA14E498145}"/>
              </a:ext>
            </a:extLst>
          </p:cNvPr>
          <p:cNvSpPr>
            <a:spLocks noChangeAspect="1"/>
          </p:cNvSpPr>
          <p:nvPr/>
        </p:nvSpPr>
        <p:spPr>
          <a:xfrm>
            <a:off x="9583542" y="4645256"/>
            <a:ext cx="317494" cy="32014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134559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원형: 비어 있음 1">
            <a:extLst>
              <a:ext uri="{FF2B5EF4-FFF2-40B4-BE49-F238E27FC236}">
                <a16:creationId xmlns:a16="http://schemas.microsoft.com/office/drawing/2014/main" id="{B09FD1A0-DDA1-4F2B-8728-A93EFA39A55F}"/>
              </a:ext>
            </a:extLst>
          </p:cNvPr>
          <p:cNvSpPr/>
          <p:nvPr/>
        </p:nvSpPr>
        <p:spPr>
          <a:xfrm>
            <a:off x="6392164" y="1281975"/>
            <a:ext cx="4759542" cy="4759542"/>
          </a:xfrm>
          <a:prstGeom prst="donut">
            <a:avLst>
              <a:gd name="adj" fmla="val 18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2" name="Text Placeholder 10">
            <a:extLst>
              <a:ext uri="{FF2B5EF4-FFF2-40B4-BE49-F238E27FC236}">
                <a16:creationId xmlns:a16="http://schemas.microsoft.com/office/drawing/2014/main" id="{F179900A-3C2E-4FAF-BBA0-27C7D52F4885}"/>
              </a:ext>
            </a:extLst>
          </p:cNvPr>
          <p:cNvSpPr txBox="1">
            <a:spLocks/>
          </p:cNvSpPr>
          <p:nvPr/>
        </p:nvSpPr>
        <p:spPr>
          <a:xfrm>
            <a:off x="2280623" y="932348"/>
            <a:ext cx="3096344" cy="187220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a:solidFill>
                  <a:schemeClr val="accent3"/>
                </a:solidFill>
                <a:latin typeface="+mj-lt"/>
                <a:cs typeface="Arial" pitchFamily="34" charset="0"/>
              </a:rPr>
              <a:t>Portfolio </a:t>
            </a:r>
            <a:r>
              <a:rPr lang="en-US" altLang="ko-KR" sz="3600" b="1" dirty="0">
                <a:solidFill>
                  <a:schemeClr val="tx1">
                    <a:lumMod val="75000"/>
                    <a:lumOff val="25000"/>
                  </a:schemeClr>
                </a:solidFill>
                <a:latin typeface="+mj-lt"/>
                <a:cs typeface="Arial" pitchFamily="34" charset="0"/>
              </a:rPr>
              <a:t>Presentation Designed</a:t>
            </a:r>
          </a:p>
        </p:txBody>
      </p:sp>
      <p:sp>
        <p:nvSpPr>
          <p:cNvPr id="33" name="TextBox 32">
            <a:extLst>
              <a:ext uri="{FF2B5EF4-FFF2-40B4-BE49-F238E27FC236}">
                <a16:creationId xmlns:a16="http://schemas.microsoft.com/office/drawing/2014/main" id="{FDBC4D50-6F0D-4959-9338-DAAF8E68F27F}"/>
              </a:ext>
            </a:extLst>
          </p:cNvPr>
          <p:cNvSpPr txBox="1"/>
          <p:nvPr/>
        </p:nvSpPr>
        <p:spPr>
          <a:xfrm>
            <a:off x="3105433" y="5573037"/>
            <a:ext cx="2195335" cy="432792"/>
          </a:xfrm>
          <a:prstGeom prst="roundRect">
            <a:avLst>
              <a:gd name="adj" fmla="val 50000"/>
            </a:avLst>
          </a:prstGeom>
          <a:solidFill>
            <a:schemeClr val="accent3"/>
          </a:solidFill>
        </p:spPr>
        <p:txBody>
          <a:bodyPr wrap="square" rtlCol="0" anchor="ctr">
            <a:spAutoFit/>
          </a:bodyPr>
          <a:lstStyle/>
          <a:p>
            <a:pPr algn="ctr"/>
            <a:r>
              <a:rPr lang="en-US" altLang="ko-KR" sz="1400" b="1" dirty="0">
                <a:solidFill>
                  <a:schemeClr val="bg1"/>
                </a:solidFill>
                <a:cs typeface="Arial" pitchFamily="34" charset="0"/>
              </a:rPr>
              <a:t>Modern PowerPoint</a:t>
            </a:r>
            <a:endParaRPr lang="ko-KR" altLang="en-US" sz="1400" b="1" dirty="0">
              <a:solidFill>
                <a:schemeClr val="bg1"/>
              </a:solidFill>
              <a:cs typeface="Arial" pitchFamily="34" charset="0"/>
            </a:endParaRPr>
          </a:p>
        </p:txBody>
      </p:sp>
      <p:sp>
        <p:nvSpPr>
          <p:cNvPr id="34" name="TextBox 33">
            <a:extLst>
              <a:ext uri="{FF2B5EF4-FFF2-40B4-BE49-F238E27FC236}">
                <a16:creationId xmlns:a16="http://schemas.microsoft.com/office/drawing/2014/main" id="{E870738E-164A-4868-90CE-2C473B60425E}"/>
              </a:ext>
            </a:extLst>
          </p:cNvPr>
          <p:cNvSpPr txBox="1"/>
          <p:nvPr/>
        </p:nvSpPr>
        <p:spPr>
          <a:xfrm>
            <a:off x="838201" y="2962290"/>
            <a:ext cx="4538767" cy="2123658"/>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 You can simply impress your audience and add a unique zing and appeal to your Presentations.. . I hope and I believe that this Template will your Time, Money and Reputation. Get a modern PowerPoint  Presentation that is beautifully designed. You can simply impress your audience and add a unique zing and appeal to your Presentations. </a:t>
            </a:r>
          </a:p>
          <a:p>
            <a:pPr algn="r"/>
            <a:endParaRPr lang="en-US" altLang="ko-KR" sz="1200" dirty="0">
              <a:solidFill>
                <a:schemeClr val="tx1">
                  <a:lumMod val="75000"/>
                  <a:lumOff val="25000"/>
                </a:schemeClr>
              </a:solidFill>
              <a:cs typeface="Arial" pitchFamily="34" charset="0"/>
            </a:endParaRPr>
          </a:p>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
        <p:nvSpPr>
          <p:cNvPr id="35" name="Text Placeholder 10">
            <a:extLst>
              <a:ext uri="{FF2B5EF4-FFF2-40B4-BE49-F238E27FC236}">
                <a16:creationId xmlns:a16="http://schemas.microsoft.com/office/drawing/2014/main" id="{E8B10A7D-ABC9-4879-959A-164F5221E4B8}"/>
              </a:ext>
            </a:extLst>
          </p:cNvPr>
          <p:cNvSpPr txBox="1">
            <a:spLocks/>
          </p:cNvSpPr>
          <p:nvPr/>
        </p:nvSpPr>
        <p:spPr>
          <a:xfrm>
            <a:off x="6103120" y="2198129"/>
            <a:ext cx="2934708" cy="94745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2800" b="1" dirty="0">
                <a:solidFill>
                  <a:schemeClr val="accent3"/>
                </a:solidFill>
                <a:cs typeface="Arial" pitchFamily="34" charset="0"/>
              </a:rPr>
              <a:t>Portfolio Presentation</a:t>
            </a:r>
          </a:p>
        </p:txBody>
      </p:sp>
      <p:sp>
        <p:nvSpPr>
          <p:cNvPr id="3" name="Picture Placeholder 2">
            <a:extLst>
              <a:ext uri="{FF2B5EF4-FFF2-40B4-BE49-F238E27FC236}">
                <a16:creationId xmlns:a16="http://schemas.microsoft.com/office/drawing/2014/main" id="{AA8E4445-E2DA-4783-8709-850CF85FFFF4}"/>
              </a:ext>
            </a:extLst>
          </p:cNvPr>
          <p:cNvSpPr>
            <a:spLocks noGrp="1"/>
          </p:cNvSpPr>
          <p:nvPr>
            <p:ph type="pic" sz="quarter" idx="11"/>
          </p:nvPr>
        </p:nvSpPr>
        <p:spPr/>
      </p:sp>
      <p:sp>
        <p:nvSpPr>
          <p:cNvPr id="5" name="Picture Placeholder 4">
            <a:extLst>
              <a:ext uri="{FF2B5EF4-FFF2-40B4-BE49-F238E27FC236}">
                <a16:creationId xmlns:a16="http://schemas.microsoft.com/office/drawing/2014/main" id="{CC3A525B-1B58-4F60-ADBF-E9A25A6F9D7C}"/>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DCB2401E-6CBC-4317-BB1F-FB8C78F4CC78}"/>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7240B4E0-A8AC-4B25-BFF3-2678F9EF3E74}"/>
              </a:ext>
            </a:extLst>
          </p:cNvPr>
          <p:cNvSpPr>
            <a:spLocks noGrp="1"/>
          </p:cNvSpPr>
          <p:nvPr>
            <p:ph type="pic" sz="quarter" idx="14"/>
          </p:nvPr>
        </p:nvSpPr>
        <p:spPr/>
      </p:sp>
    </p:spTree>
    <p:extLst>
      <p:ext uri="{BB962C8B-B14F-4D97-AF65-F5344CB8AC3E}">
        <p14:creationId xmlns:p14="http://schemas.microsoft.com/office/powerpoint/2010/main" val="1961774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EE7394B8-D000-46B0-9445-98439961DF22}"/>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4" name="Group 3">
            <a:extLst>
              <a:ext uri="{FF2B5EF4-FFF2-40B4-BE49-F238E27FC236}">
                <a16:creationId xmlns:a16="http://schemas.microsoft.com/office/drawing/2014/main" id="{EC50D5EB-6501-49FB-9C29-0DE5C6654B76}"/>
              </a:ext>
            </a:extLst>
          </p:cNvPr>
          <p:cNvGrpSpPr/>
          <p:nvPr/>
        </p:nvGrpSpPr>
        <p:grpSpPr>
          <a:xfrm>
            <a:off x="4347658" y="2302309"/>
            <a:ext cx="3496686" cy="3888157"/>
            <a:chOff x="2808139" y="1972867"/>
            <a:chExt cx="3544350" cy="3941157"/>
          </a:xfrm>
        </p:grpSpPr>
        <p:grpSp>
          <p:nvGrpSpPr>
            <p:cNvPr id="5" name="Group 4">
              <a:extLst>
                <a:ext uri="{FF2B5EF4-FFF2-40B4-BE49-F238E27FC236}">
                  <a16:creationId xmlns:a16="http://schemas.microsoft.com/office/drawing/2014/main" id="{9F1A5AB1-46D9-4C73-9E63-FB540B4422E4}"/>
                </a:ext>
              </a:extLst>
            </p:cNvPr>
            <p:cNvGrpSpPr/>
            <p:nvPr/>
          </p:nvGrpSpPr>
          <p:grpSpPr>
            <a:xfrm>
              <a:off x="4024540" y="1972867"/>
              <a:ext cx="1103960" cy="1020909"/>
              <a:chOff x="4187424" y="1973745"/>
              <a:chExt cx="1368152" cy="1265226"/>
            </a:xfrm>
          </p:grpSpPr>
          <p:sp>
            <p:nvSpPr>
              <p:cNvPr id="21" name="Rectangle 20">
                <a:extLst>
                  <a:ext uri="{FF2B5EF4-FFF2-40B4-BE49-F238E27FC236}">
                    <a16:creationId xmlns:a16="http://schemas.microsoft.com/office/drawing/2014/main" id="{8022F8C5-3DB0-491E-94BB-B879ED78D6AD}"/>
                  </a:ext>
                </a:extLst>
              </p:cNvPr>
              <p:cNvSpPr/>
              <p:nvPr/>
            </p:nvSpPr>
            <p:spPr>
              <a:xfrm>
                <a:off x="4187424" y="2517769"/>
                <a:ext cx="1368152" cy="72008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2" name="Round Same Side Corner Rectangle 2">
                <a:extLst>
                  <a:ext uri="{FF2B5EF4-FFF2-40B4-BE49-F238E27FC236}">
                    <a16:creationId xmlns:a16="http://schemas.microsoft.com/office/drawing/2014/main" id="{2789E691-7481-4CDC-92D4-74D5B1C8B046}"/>
                  </a:ext>
                </a:extLst>
              </p:cNvPr>
              <p:cNvSpPr/>
              <p:nvPr/>
            </p:nvSpPr>
            <p:spPr>
              <a:xfrm rot="13500000">
                <a:off x="4238887"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6" name="Group 5">
              <a:extLst>
                <a:ext uri="{FF2B5EF4-FFF2-40B4-BE49-F238E27FC236}">
                  <a16:creationId xmlns:a16="http://schemas.microsoft.com/office/drawing/2014/main" id="{EC94499B-F94E-4640-894A-B2BFA1454FFC}"/>
                </a:ext>
              </a:extLst>
            </p:cNvPr>
            <p:cNvGrpSpPr/>
            <p:nvPr/>
          </p:nvGrpSpPr>
          <p:grpSpPr>
            <a:xfrm rot="3600000">
              <a:off x="5290055" y="2702554"/>
              <a:ext cx="1103960" cy="1020909"/>
              <a:chOff x="4187424" y="1973745"/>
              <a:chExt cx="1368152" cy="1265226"/>
            </a:xfrm>
          </p:grpSpPr>
          <p:sp>
            <p:nvSpPr>
              <p:cNvPr id="19" name="Rectangle 18">
                <a:extLst>
                  <a:ext uri="{FF2B5EF4-FFF2-40B4-BE49-F238E27FC236}">
                    <a16:creationId xmlns:a16="http://schemas.microsoft.com/office/drawing/2014/main" id="{CF60582E-9B0F-4150-A127-0D210EE9DA04}"/>
                  </a:ext>
                </a:extLst>
              </p:cNvPr>
              <p:cNvSpPr/>
              <p:nvPr/>
            </p:nvSpPr>
            <p:spPr>
              <a:xfrm>
                <a:off x="4187424" y="2517769"/>
                <a:ext cx="1368152" cy="72008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0" name="Round Same Side Corner Rectangle 2">
                <a:extLst>
                  <a:ext uri="{FF2B5EF4-FFF2-40B4-BE49-F238E27FC236}">
                    <a16:creationId xmlns:a16="http://schemas.microsoft.com/office/drawing/2014/main" id="{A6FDB460-709A-4EAA-B962-B7FAFD768D02}"/>
                  </a:ext>
                </a:extLst>
              </p:cNvPr>
              <p:cNvSpPr/>
              <p:nvPr/>
            </p:nvSpPr>
            <p:spPr>
              <a:xfrm rot="13500000">
                <a:off x="4238887"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7" name="Group 6">
              <a:extLst>
                <a:ext uri="{FF2B5EF4-FFF2-40B4-BE49-F238E27FC236}">
                  <a16:creationId xmlns:a16="http://schemas.microsoft.com/office/drawing/2014/main" id="{AA378FBE-CA45-491D-8DC7-84176E659012}"/>
                </a:ext>
              </a:extLst>
            </p:cNvPr>
            <p:cNvGrpSpPr/>
            <p:nvPr/>
          </p:nvGrpSpPr>
          <p:grpSpPr>
            <a:xfrm rot="7200000">
              <a:off x="5290055" y="4174803"/>
              <a:ext cx="1103960" cy="1020909"/>
              <a:chOff x="4187424" y="1973748"/>
              <a:chExt cx="1368152" cy="1265226"/>
            </a:xfrm>
          </p:grpSpPr>
          <p:sp>
            <p:nvSpPr>
              <p:cNvPr id="17" name="Rectangle 16">
                <a:extLst>
                  <a:ext uri="{FF2B5EF4-FFF2-40B4-BE49-F238E27FC236}">
                    <a16:creationId xmlns:a16="http://schemas.microsoft.com/office/drawing/2014/main" id="{A37F58BD-56AB-4BDF-AE6D-F7B6F2A91DA1}"/>
                  </a:ext>
                </a:extLst>
              </p:cNvPr>
              <p:cNvSpPr/>
              <p:nvPr/>
            </p:nvSpPr>
            <p:spPr>
              <a:xfrm>
                <a:off x="4187424" y="2517769"/>
                <a:ext cx="1368152" cy="72008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8" name="Round Same Side Corner Rectangle 2">
                <a:extLst>
                  <a:ext uri="{FF2B5EF4-FFF2-40B4-BE49-F238E27FC236}">
                    <a16:creationId xmlns:a16="http://schemas.microsoft.com/office/drawing/2014/main" id="{1BB1F42A-6FCC-4E0F-B16F-79EAB7808C15}"/>
                  </a:ext>
                </a:extLst>
              </p:cNvPr>
              <p:cNvSpPr/>
              <p:nvPr/>
            </p:nvSpPr>
            <p:spPr>
              <a:xfrm rot="13500000">
                <a:off x="4238887" y="1973748"/>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8" name="Group 7">
              <a:extLst>
                <a:ext uri="{FF2B5EF4-FFF2-40B4-BE49-F238E27FC236}">
                  <a16:creationId xmlns:a16="http://schemas.microsoft.com/office/drawing/2014/main" id="{8FF66329-4DD2-4B89-A263-FF9B27DA84B1}"/>
                </a:ext>
              </a:extLst>
            </p:cNvPr>
            <p:cNvGrpSpPr/>
            <p:nvPr/>
          </p:nvGrpSpPr>
          <p:grpSpPr>
            <a:xfrm rot="10800000">
              <a:off x="4024540" y="4893115"/>
              <a:ext cx="1103960" cy="1020909"/>
              <a:chOff x="4187424" y="1973745"/>
              <a:chExt cx="1368152" cy="1265226"/>
            </a:xfrm>
          </p:grpSpPr>
          <p:sp>
            <p:nvSpPr>
              <p:cNvPr id="15" name="Rectangle 14">
                <a:extLst>
                  <a:ext uri="{FF2B5EF4-FFF2-40B4-BE49-F238E27FC236}">
                    <a16:creationId xmlns:a16="http://schemas.microsoft.com/office/drawing/2014/main" id="{F51D161E-9554-4A6A-97F1-E2AEC0063E9A}"/>
                  </a:ext>
                </a:extLst>
              </p:cNvPr>
              <p:cNvSpPr/>
              <p:nvPr/>
            </p:nvSpPr>
            <p:spPr>
              <a:xfrm>
                <a:off x="4187424" y="2517769"/>
                <a:ext cx="1368152" cy="72008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6" name="Round Same Side Corner Rectangle 2">
                <a:extLst>
                  <a:ext uri="{FF2B5EF4-FFF2-40B4-BE49-F238E27FC236}">
                    <a16:creationId xmlns:a16="http://schemas.microsoft.com/office/drawing/2014/main" id="{9A51E9A4-709F-4077-8F04-1C87E6991073}"/>
                  </a:ext>
                </a:extLst>
              </p:cNvPr>
              <p:cNvSpPr/>
              <p:nvPr/>
            </p:nvSpPr>
            <p:spPr>
              <a:xfrm rot="13500000">
                <a:off x="4238887"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9" name="Group 8">
              <a:extLst>
                <a:ext uri="{FF2B5EF4-FFF2-40B4-BE49-F238E27FC236}">
                  <a16:creationId xmlns:a16="http://schemas.microsoft.com/office/drawing/2014/main" id="{14C63027-D548-4080-90D0-AFF56E2EA10F}"/>
                </a:ext>
              </a:extLst>
            </p:cNvPr>
            <p:cNvGrpSpPr/>
            <p:nvPr/>
          </p:nvGrpSpPr>
          <p:grpSpPr>
            <a:xfrm rot="14400000">
              <a:off x="2766614" y="4174806"/>
              <a:ext cx="1103960" cy="1020909"/>
              <a:chOff x="4187424" y="1973745"/>
              <a:chExt cx="1368152" cy="1265226"/>
            </a:xfrm>
          </p:grpSpPr>
          <p:sp>
            <p:nvSpPr>
              <p:cNvPr id="13" name="Rectangle 12">
                <a:extLst>
                  <a:ext uri="{FF2B5EF4-FFF2-40B4-BE49-F238E27FC236}">
                    <a16:creationId xmlns:a16="http://schemas.microsoft.com/office/drawing/2014/main" id="{1CBC0049-1686-4639-A801-4250FED25990}"/>
                  </a:ext>
                </a:extLst>
              </p:cNvPr>
              <p:cNvSpPr/>
              <p:nvPr/>
            </p:nvSpPr>
            <p:spPr>
              <a:xfrm>
                <a:off x="4187424" y="2517769"/>
                <a:ext cx="1368152" cy="72008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4" name="Round Same Side Corner Rectangle 2">
                <a:extLst>
                  <a:ext uri="{FF2B5EF4-FFF2-40B4-BE49-F238E27FC236}">
                    <a16:creationId xmlns:a16="http://schemas.microsoft.com/office/drawing/2014/main" id="{FEF88913-02F8-4975-87DE-3F87B5B9A5E2}"/>
                  </a:ext>
                </a:extLst>
              </p:cNvPr>
              <p:cNvSpPr/>
              <p:nvPr/>
            </p:nvSpPr>
            <p:spPr>
              <a:xfrm rot="13500000">
                <a:off x="4238891"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0" name="Group 9">
              <a:extLst>
                <a:ext uri="{FF2B5EF4-FFF2-40B4-BE49-F238E27FC236}">
                  <a16:creationId xmlns:a16="http://schemas.microsoft.com/office/drawing/2014/main" id="{A8731E77-3495-4B0E-9B37-D213685CE645}"/>
                </a:ext>
              </a:extLst>
            </p:cNvPr>
            <p:cNvGrpSpPr/>
            <p:nvPr/>
          </p:nvGrpSpPr>
          <p:grpSpPr>
            <a:xfrm rot="18000000">
              <a:off x="2766614" y="2702555"/>
              <a:ext cx="1103960" cy="1020909"/>
              <a:chOff x="4187424" y="1973744"/>
              <a:chExt cx="1368152" cy="1265226"/>
            </a:xfrm>
          </p:grpSpPr>
          <p:sp>
            <p:nvSpPr>
              <p:cNvPr id="11" name="Rectangle 10">
                <a:extLst>
                  <a:ext uri="{FF2B5EF4-FFF2-40B4-BE49-F238E27FC236}">
                    <a16:creationId xmlns:a16="http://schemas.microsoft.com/office/drawing/2014/main" id="{DB78D39B-5283-4496-B642-4A8E54BFA934}"/>
                  </a:ext>
                </a:extLst>
              </p:cNvPr>
              <p:cNvSpPr/>
              <p:nvPr/>
            </p:nvSpPr>
            <p:spPr>
              <a:xfrm>
                <a:off x="4187424" y="2517769"/>
                <a:ext cx="1368152" cy="72008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2" name="Round Same Side Corner Rectangle 2">
                <a:extLst>
                  <a:ext uri="{FF2B5EF4-FFF2-40B4-BE49-F238E27FC236}">
                    <a16:creationId xmlns:a16="http://schemas.microsoft.com/office/drawing/2014/main" id="{7906149F-E775-449C-84FA-0EEEC560AF86}"/>
                  </a:ext>
                </a:extLst>
              </p:cNvPr>
              <p:cNvSpPr/>
              <p:nvPr/>
            </p:nvSpPr>
            <p:spPr>
              <a:xfrm rot="13500000">
                <a:off x="4238889" y="1973744"/>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grpSp>
        <p:nvGrpSpPr>
          <p:cNvPr id="23" name="Group 22">
            <a:extLst>
              <a:ext uri="{FF2B5EF4-FFF2-40B4-BE49-F238E27FC236}">
                <a16:creationId xmlns:a16="http://schemas.microsoft.com/office/drawing/2014/main" id="{0518C856-4A37-4BFA-92AD-5A2AF76B52F6}"/>
              </a:ext>
            </a:extLst>
          </p:cNvPr>
          <p:cNvGrpSpPr/>
          <p:nvPr/>
        </p:nvGrpSpPr>
        <p:grpSpPr>
          <a:xfrm>
            <a:off x="5455660" y="3839833"/>
            <a:ext cx="1280683" cy="733351"/>
            <a:chOff x="3340671" y="1947423"/>
            <a:chExt cx="1429684" cy="733351"/>
          </a:xfrm>
        </p:grpSpPr>
        <p:sp>
          <p:nvSpPr>
            <p:cNvPr id="24" name="TextBox 23">
              <a:extLst>
                <a:ext uri="{FF2B5EF4-FFF2-40B4-BE49-F238E27FC236}">
                  <a16:creationId xmlns:a16="http://schemas.microsoft.com/office/drawing/2014/main" id="{6D8C6679-D13C-4A52-B790-5E8871254C1C}"/>
                </a:ext>
              </a:extLst>
            </p:cNvPr>
            <p:cNvSpPr txBox="1"/>
            <p:nvPr/>
          </p:nvSpPr>
          <p:spPr>
            <a:xfrm>
              <a:off x="3340671" y="1947423"/>
              <a:ext cx="14296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5" name="TextBox 24">
              <a:extLst>
                <a:ext uri="{FF2B5EF4-FFF2-40B4-BE49-F238E27FC236}">
                  <a16:creationId xmlns:a16="http://schemas.microsoft.com/office/drawing/2014/main" id="{2C81D5B5-D5D3-4FAF-8602-7FF081D1A689}"/>
                </a:ext>
              </a:extLst>
            </p:cNvPr>
            <p:cNvSpPr txBox="1"/>
            <p:nvPr/>
          </p:nvSpPr>
          <p:spPr>
            <a:xfrm>
              <a:off x="3340671" y="2219109"/>
              <a:ext cx="1429684"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Presentation </a:t>
              </a:r>
              <a:endParaRPr lang="ko-KR" altLang="en-US" sz="1200" dirty="0">
                <a:solidFill>
                  <a:schemeClr val="bg1"/>
                </a:solidFill>
                <a:cs typeface="Arial" pitchFamily="34" charset="0"/>
              </a:endParaRPr>
            </a:p>
          </p:txBody>
        </p:sp>
      </p:grpSp>
      <p:grpSp>
        <p:nvGrpSpPr>
          <p:cNvPr id="26" name="Group 25">
            <a:extLst>
              <a:ext uri="{FF2B5EF4-FFF2-40B4-BE49-F238E27FC236}">
                <a16:creationId xmlns:a16="http://schemas.microsoft.com/office/drawing/2014/main" id="{FF32D4D4-2D9F-47A3-983F-0DDF1067B8DF}"/>
              </a:ext>
            </a:extLst>
          </p:cNvPr>
          <p:cNvGrpSpPr/>
          <p:nvPr/>
        </p:nvGrpSpPr>
        <p:grpSpPr>
          <a:xfrm>
            <a:off x="6993217" y="5485086"/>
            <a:ext cx="3276000" cy="923330"/>
            <a:chOff x="2551706" y="4283314"/>
            <a:chExt cx="1416829" cy="923330"/>
          </a:xfrm>
        </p:grpSpPr>
        <p:sp>
          <p:nvSpPr>
            <p:cNvPr id="27" name="TextBox 26">
              <a:extLst>
                <a:ext uri="{FF2B5EF4-FFF2-40B4-BE49-F238E27FC236}">
                  <a16:creationId xmlns:a16="http://schemas.microsoft.com/office/drawing/2014/main" id="{7D612890-B047-495A-9DD5-3DE04B4D45C2}"/>
                </a:ext>
              </a:extLst>
            </p:cNvPr>
            <p:cNvSpPr txBox="1"/>
            <p:nvPr/>
          </p:nvSpPr>
          <p:spPr>
            <a:xfrm>
              <a:off x="2551706" y="4560313"/>
              <a:ext cx="1416829"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8" name="TextBox 27">
              <a:extLst>
                <a:ext uri="{FF2B5EF4-FFF2-40B4-BE49-F238E27FC236}">
                  <a16:creationId xmlns:a16="http://schemas.microsoft.com/office/drawing/2014/main" id="{DD756CEE-04FD-4708-B428-BB843BF4F900}"/>
                </a:ext>
              </a:extLst>
            </p:cNvPr>
            <p:cNvSpPr txBox="1"/>
            <p:nvPr/>
          </p:nvSpPr>
          <p:spPr>
            <a:xfrm>
              <a:off x="2551706" y="4283314"/>
              <a:ext cx="1404784"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91AE165B-FFAA-4581-816B-D0E1D31119AB}"/>
              </a:ext>
            </a:extLst>
          </p:cNvPr>
          <p:cNvGrpSpPr/>
          <p:nvPr/>
        </p:nvGrpSpPr>
        <p:grpSpPr>
          <a:xfrm>
            <a:off x="8213477" y="4092582"/>
            <a:ext cx="3276000" cy="923330"/>
            <a:chOff x="2551706" y="4283314"/>
            <a:chExt cx="1416829" cy="923330"/>
          </a:xfrm>
        </p:grpSpPr>
        <p:sp>
          <p:nvSpPr>
            <p:cNvPr id="30" name="TextBox 29">
              <a:extLst>
                <a:ext uri="{FF2B5EF4-FFF2-40B4-BE49-F238E27FC236}">
                  <a16:creationId xmlns:a16="http://schemas.microsoft.com/office/drawing/2014/main" id="{30CCE50B-9F25-433A-AC47-735FE4F8E9FC}"/>
                </a:ext>
              </a:extLst>
            </p:cNvPr>
            <p:cNvSpPr txBox="1"/>
            <p:nvPr/>
          </p:nvSpPr>
          <p:spPr>
            <a:xfrm>
              <a:off x="2551706" y="4560313"/>
              <a:ext cx="1416829"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8E03987C-97ED-4EE9-A42C-CAFB51DCCE4D}"/>
                </a:ext>
              </a:extLst>
            </p:cNvPr>
            <p:cNvSpPr txBox="1"/>
            <p:nvPr/>
          </p:nvSpPr>
          <p:spPr>
            <a:xfrm>
              <a:off x="2551706" y="4283314"/>
              <a:ext cx="1404784"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32" name="Group 31">
            <a:extLst>
              <a:ext uri="{FF2B5EF4-FFF2-40B4-BE49-F238E27FC236}">
                <a16:creationId xmlns:a16="http://schemas.microsoft.com/office/drawing/2014/main" id="{E29EAE4B-F28A-4727-8D28-4612EC0E2AAB}"/>
              </a:ext>
            </a:extLst>
          </p:cNvPr>
          <p:cNvGrpSpPr/>
          <p:nvPr/>
        </p:nvGrpSpPr>
        <p:grpSpPr>
          <a:xfrm>
            <a:off x="8213477" y="2700078"/>
            <a:ext cx="3276000" cy="923330"/>
            <a:chOff x="2551706" y="4283314"/>
            <a:chExt cx="1416829" cy="923330"/>
          </a:xfrm>
        </p:grpSpPr>
        <p:sp>
          <p:nvSpPr>
            <p:cNvPr id="33" name="TextBox 32">
              <a:extLst>
                <a:ext uri="{FF2B5EF4-FFF2-40B4-BE49-F238E27FC236}">
                  <a16:creationId xmlns:a16="http://schemas.microsoft.com/office/drawing/2014/main" id="{C57386CD-20F7-484D-AE0F-F1F6EE298730}"/>
                </a:ext>
              </a:extLst>
            </p:cNvPr>
            <p:cNvSpPr txBox="1"/>
            <p:nvPr/>
          </p:nvSpPr>
          <p:spPr>
            <a:xfrm>
              <a:off x="2551706" y="4560313"/>
              <a:ext cx="1416829"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34" name="TextBox 33">
              <a:extLst>
                <a:ext uri="{FF2B5EF4-FFF2-40B4-BE49-F238E27FC236}">
                  <a16:creationId xmlns:a16="http://schemas.microsoft.com/office/drawing/2014/main" id="{4EE38811-8500-4CEC-B0C8-07B1FFE2011E}"/>
                </a:ext>
              </a:extLst>
            </p:cNvPr>
            <p:cNvSpPr txBox="1"/>
            <p:nvPr/>
          </p:nvSpPr>
          <p:spPr>
            <a:xfrm>
              <a:off x="2551706" y="4283314"/>
              <a:ext cx="1404784"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35" name="Group 34">
            <a:extLst>
              <a:ext uri="{FF2B5EF4-FFF2-40B4-BE49-F238E27FC236}">
                <a16:creationId xmlns:a16="http://schemas.microsoft.com/office/drawing/2014/main" id="{FC087D14-0003-492E-A651-008ACF74ECE0}"/>
              </a:ext>
            </a:extLst>
          </p:cNvPr>
          <p:cNvGrpSpPr/>
          <p:nvPr/>
        </p:nvGrpSpPr>
        <p:grpSpPr>
          <a:xfrm>
            <a:off x="729762" y="4788834"/>
            <a:ext cx="3276000" cy="923330"/>
            <a:chOff x="2551706" y="4283314"/>
            <a:chExt cx="1416829" cy="923330"/>
          </a:xfrm>
        </p:grpSpPr>
        <p:sp>
          <p:nvSpPr>
            <p:cNvPr id="36" name="TextBox 35">
              <a:extLst>
                <a:ext uri="{FF2B5EF4-FFF2-40B4-BE49-F238E27FC236}">
                  <a16:creationId xmlns:a16="http://schemas.microsoft.com/office/drawing/2014/main" id="{9C67B184-7985-417F-9E07-F4967981248A}"/>
                </a:ext>
              </a:extLst>
            </p:cNvPr>
            <p:cNvSpPr txBox="1"/>
            <p:nvPr/>
          </p:nvSpPr>
          <p:spPr>
            <a:xfrm>
              <a:off x="2551706" y="4560313"/>
              <a:ext cx="1416829"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37" name="TextBox 36">
              <a:extLst>
                <a:ext uri="{FF2B5EF4-FFF2-40B4-BE49-F238E27FC236}">
                  <a16:creationId xmlns:a16="http://schemas.microsoft.com/office/drawing/2014/main" id="{358FCBD9-8BA5-455D-934C-073EBD1531FE}"/>
                </a:ext>
              </a:extLst>
            </p:cNvPr>
            <p:cNvSpPr txBox="1"/>
            <p:nvPr/>
          </p:nvSpPr>
          <p:spPr>
            <a:xfrm>
              <a:off x="2551706" y="4283314"/>
              <a:ext cx="1404784" cy="307777"/>
            </a:xfrm>
            <a:prstGeom prst="rect">
              <a:avLst/>
            </a:prstGeom>
            <a:noFill/>
          </p:spPr>
          <p:txBody>
            <a:bodyPr wrap="square" rtlCol="0">
              <a:spAutoFit/>
            </a:bodyPr>
            <a:lstStyle/>
            <a:p>
              <a:pPr algn="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38" name="Group 37">
            <a:extLst>
              <a:ext uri="{FF2B5EF4-FFF2-40B4-BE49-F238E27FC236}">
                <a16:creationId xmlns:a16="http://schemas.microsoft.com/office/drawing/2014/main" id="{EAA948D0-4551-4209-A050-4C8C5570EA8F}"/>
              </a:ext>
            </a:extLst>
          </p:cNvPr>
          <p:cNvGrpSpPr/>
          <p:nvPr/>
        </p:nvGrpSpPr>
        <p:grpSpPr>
          <a:xfrm>
            <a:off x="729762" y="3396330"/>
            <a:ext cx="3276000" cy="923330"/>
            <a:chOff x="2551706" y="4283314"/>
            <a:chExt cx="1416829" cy="923330"/>
          </a:xfrm>
        </p:grpSpPr>
        <p:sp>
          <p:nvSpPr>
            <p:cNvPr id="39" name="TextBox 38">
              <a:extLst>
                <a:ext uri="{FF2B5EF4-FFF2-40B4-BE49-F238E27FC236}">
                  <a16:creationId xmlns:a16="http://schemas.microsoft.com/office/drawing/2014/main" id="{BDE4C987-CC3F-408B-9E2E-A71EC9D01A02}"/>
                </a:ext>
              </a:extLst>
            </p:cNvPr>
            <p:cNvSpPr txBox="1"/>
            <p:nvPr/>
          </p:nvSpPr>
          <p:spPr>
            <a:xfrm>
              <a:off x="2551706" y="4560313"/>
              <a:ext cx="1416829"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40" name="TextBox 39">
              <a:extLst>
                <a:ext uri="{FF2B5EF4-FFF2-40B4-BE49-F238E27FC236}">
                  <a16:creationId xmlns:a16="http://schemas.microsoft.com/office/drawing/2014/main" id="{52631473-F938-4696-8BF3-01CA9C1B177B}"/>
                </a:ext>
              </a:extLst>
            </p:cNvPr>
            <p:cNvSpPr txBox="1"/>
            <p:nvPr/>
          </p:nvSpPr>
          <p:spPr>
            <a:xfrm>
              <a:off x="2551706" y="4283314"/>
              <a:ext cx="1404784" cy="307777"/>
            </a:xfrm>
            <a:prstGeom prst="rect">
              <a:avLst/>
            </a:prstGeom>
            <a:noFill/>
          </p:spPr>
          <p:txBody>
            <a:bodyPr wrap="square" rtlCol="0">
              <a:spAutoFit/>
            </a:bodyPr>
            <a:lstStyle/>
            <a:p>
              <a:pPr algn="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41" name="Group 40">
            <a:extLst>
              <a:ext uri="{FF2B5EF4-FFF2-40B4-BE49-F238E27FC236}">
                <a16:creationId xmlns:a16="http://schemas.microsoft.com/office/drawing/2014/main" id="{C4A2AAA3-8257-4FC0-9880-ACFAC3E28875}"/>
              </a:ext>
            </a:extLst>
          </p:cNvPr>
          <p:cNvGrpSpPr/>
          <p:nvPr/>
        </p:nvGrpSpPr>
        <p:grpSpPr>
          <a:xfrm>
            <a:off x="1948058" y="2003826"/>
            <a:ext cx="3276000" cy="923330"/>
            <a:chOff x="2551706" y="4283314"/>
            <a:chExt cx="1416829" cy="923330"/>
          </a:xfrm>
        </p:grpSpPr>
        <p:sp>
          <p:nvSpPr>
            <p:cNvPr id="42" name="TextBox 41">
              <a:extLst>
                <a:ext uri="{FF2B5EF4-FFF2-40B4-BE49-F238E27FC236}">
                  <a16:creationId xmlns:a16="http://schemas.microsoft.com/office/drawing/2014/main" id="{2899CEDC-D3C3-4065-BBFD-81AD9F7393A3}"/>
                </a:ext>
              </a:extLst>
            </p:cNvPr>
            <p:cNvSpPr txBox="1"/>
            <p:nvPr/>
          </p:nvSpPr>
          <p:spPr>
            <a:xfrm>
              <a:off x="2551706" y="4560313"/>
              <a:ext cx="1416829"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43" name="TextBox 42">
              <a:extLst>
                <a:ext uri="{FF2B5EF4-FFF2-40B4-BE49-F238E27FC236}">
                  <a16:creationId xmlns:a16="http://schemas.microsoft.com/office/drawing/2014/main" id="{1AF7FFF0-A343-42D5-8516-881A88FD6BAF}"/>
                </a:ext>
              </a:extLst>
            </p:cNvPr>
            <p:cNvSpPr txBox="1"/>
            <p:nvPr/>
          </p:nvSpPr>
          <p:spPr>
            <a:xfrm>
              <a:off x="2551706" y="4283314"/>
              <a:ext cx="1404784" cy="307777"/>
            </a:xfrm>
            <a:prstGeom prst="rect">
              <a:avLst/>
            </a:prstGeom>
            <a:noFill/>
          </p:spPr>
          <p:txBody>
            <a:bodyPr wrap="square" rtlCol="0">
              <a:spAutoFit/>
            </a:bodyPr>
            <a:lstStyle/>
            <a:p>
              <a:pPr algn="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3609811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5679B8A8-B04A-4D27-A72E-285101F4FE66}"/>
              </a:ext>
            </a:extLst>
          </p:cNvPr>
          <p:cNvGrpSpPr/>
          <p:nvPr/>
        </p:nvGrpSpPr>
        <p:grpSpPr>
          <a:xfrm>
            <a:off x="2432402" y="2542973"/>
            <a:ext cx="8697593" cy="2381219"/>
            <a:chOff x="2432402" y="2516597"/>
            <a:chExt cx="8697593" cy="2381219"/>
          </a:xfrm>
        </p:grpSpPr>
        <p:sp>
          <p:nvSpPr>
            <p:cNvPr id="46" name="Block Arc 45">
              <a:extLst>
                <a:ext uri="{FF2B5EF4-FFF2-40B4-BE49-F238E27FC236}">
                  <a16:creationId xmlns:a16="http://schemas.microsoft.com/office/drawing/2014/main" id="{997CA696-DC7B-4C4E-ADD9-30877729855A}"/>
                </a:ext>
              </a:extLst>
            </p:cNvPr>
            <p:cNvSpPr/>
            <p:nvPr/>
          </p:nvSpPr>
          <p:spPr>
            <a:xfrm>
              <a:off x="8766097" y="2522200"/>
              <a:ext cx="2363898" cy="2363900"/>
            </a:xfrm>
            <a:prstGeom prst="blockArc">
              <a:avLst>
                <a:gd name="adj1" fmla="val 16127381"/>
                <a:gd name="adj2" fmla="val 5490194"/>
                <a:gd name="adj3" fmla="val 40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47" name="Rectangle 46">
              <a:extLst>
                <a:ext uri="{FF2B5EF4-FFF2-40B4-BE49-F238E27FC236}">
                  <a16:creationId xmlns:a16="http://schemas.microsoft.com/office/drawing/2014/main" id="{5BD89522-DD05-4635-81B6-21ACE8DE4395}"/>
                </a:ext>
              </a:extLst>
            </p:cNvPr>
            <p:cNvSpPr/>
            <p:nvPr/>
          </p:nvSpPr>
          <p:spPr>
            <a:xfrm>
              <a:off x="2432402" y="2522200"/>
              <a:ext cx="2834640" cy="93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6" name="Rectangle 85">
              <a:extLst>
                <a:ext uri="{FF2B5EF4-FFF2-40B4-BE49-F238E27FC236}">
                  <a16:creationId xmlns:a16="http://schemas.microsoft.com/office/drawing/2014/main" id="{5FD21350-B909-44CD-9534-AE728C8F6763}"/>
                </a:ext>
              </a:extLst>
            </p:cNvPr>
            <p:cNvSpPr/>
            <p:nvPr/>
          </p:nvSpPr>
          <p:spPr>
            <a:xfrm>
              <a:off x="6059990" y="2516597"/>
              <a:ext cx="2834640" cy="93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7" name="Rectangle 86">
              <a:extLst>
                <a:ext uri="{FF2B5EF4-FFF2-40B4-BE49-F238E27FC236}">
                  <a16:creationId xmlns:a16="http://schemas.microsoft.com/office/drawing/2014/main" id="{A8B14333-70AF-477F-A3F1-4016D8D007AB}"/>
                </a:ext>
              </a:extLst>
            </p:cNvPr>
            <p:cNvSpPr/>
            <p:nvPr/>
          </p:nvSpPr>
          <p:spPr>
            <a:xfrm>
              <a:off x="4280939" y="4804108"/>
              <a:ext cx="2834640" cy="93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8" name="Rectangle 87">
              <a:extLst>
                <a:ext uri="{FF2B5EF4-FFF2-40B4-BE49-F238E27FC236}">
                  <a16:creationId xmlns:a16="http://schemas.microsoft.com/office/drawing/2014/main" id="{CD73D7D9-7939-4B14-90E7-92E1EC51FF13}"/>
                </a:ext>
              </a:extLst>
            </p:cNvPr>
            <p:cNvSpPr/>
            <p:nvPr/>
          </p:nvSpPr>
          <p:spPr>
            <a:xfrm>
              <a:off x="7902771" y="4798691"/>
              <a:ext cx="2103120" cy="93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9" name="Rectangle 88">
              <a:extLst>
                <a:ext uri="{FF2B5EF4-FFF2-40B4-BE49-F238E27FC236}">
                  <a16:creationId xmlns:a16="http://schemas.microsoft.com/office/drawing/2014/main" id="{EC3F36DE-6A4A-489D-90E5-6D8FE66C0F8D}"/>
                </a:ext>
              </a:extLst>
            </p:cNvPr>
            <p:cNvSpPr/>
            <p:nvPr/>
          </p:nvSpPr>
          <p:spPr>
            <a:xfrm>
              <a:off x="9640041" y="2522200"/>
              <a:ext cx="365760" cy="93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sp>
        <p:nvSpPr>
          <p:cNvPr id="2" name="TextBox 1">
            <a:extLst>
              <a:ext uri="{FF2B5EF4-FFF2-40B4-BE49-F238E27FC236}">
                <a16:creationId xmlns:a16="http://schemas.microsoft.com/office/drawing/2014/main" id="{5EA9051B-90F8-4732-872F-57F3CA5A0711}"/>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3238480A-F945-43AC-96CB-D22D6021D8BC}"/>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49" name="Rectangle: Rounded Corners 48">
            <a:extLst>
              <a:ext uri="{FF2B5EF4-FFF2-40B4-BE49-F238E27FC236}">
                <a16:creationId xmlns:a16="http://schemas.microsoft.com/office/drawing/2014/main" id="{774A2726-25EA-466F-B646-F357FB58DD14}"/>
              </a:ext>
            </a:extLst>
          </p:cNvPr>
          <p:cNvSpPr/>
          <p:nvPr/>
        </p:nvSpPr>
        <p:spPr>
          <a:xfrm>
            <a:off x="1676317" y="2212861"/>
            <a:ext cx="756084" cy="756084"/>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50" name="Rectangle: Rounded Corners 49">
            <a:extLst>
              <a:ext uri="{FF2B5EF4-FFF2-40B4-BE49-F238E27FC236}">
                <a16:creationId xmlns:a16="http://schemas.microsoft.com/office/drawing/2014/main" id="{17E55B7B-D261-469E-9C64-F6D36C681543}"/>
              </a:ext>
            </a:extLst>
          </p:cNvPr>
          <p:cNvSpPr/>
          <p:nvPr/>
        </p:nvSpPr>
        <p:spPr>
          <a:xfrm>
            <a:off x="5296023" y="2212861"/>
            <a:ext cx="756084" cy="756084"/>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51" name="Rectangle: Rounded Corners 50">
            <a:extLst>
              <a:ext uri="{FF2B5EF4-FFF2-40B4-BE49-F238E27FC236}">
                <a16:creationId xmlns:a16="http://schemas.microsoft.com/office/drawing/2014/main" id="{A223D5DA-14A3-4BA5-9401-21B6D77A6548}"/>
              </a:ext>
            </a:extLst>
          </p:cNvPr>
          <p:cNvSpPr/>
          <p:nvPr/>
        </p:nvSpPr>
        <p:spPr>
          <a:xfrm>
            <a:off x="8883957" y="2212861"/>
            <a:ext cx="756084" cy="756084"/>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52" name="Rectangle: Rounded Corners 51">
            <a:extLst>
              <a:ext uri="{FF2B5EF4-FFF2-40B4-BE49-F238E27FC236}">
                <a16:creationId xmlns:a16="http://schemas.microsoft.com/office/drawing/2014/main" id="{039931AB-0BAE-412D-A063-14BB753DED33}"/>
              </a:ext>
            </a:extLst>
          </p:cNvPr>
          <p:cNvSpPr/>
          <p:nvPr/>
        </p:nvSpPr>
        <p:spPr>
          <a:xfrm>
            <a:off x="3507271" y="4483689"/>
            <a:ext cx="756084" cy="756084"/>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53" name="Rectangle: Rounded Corners 52">
            <a:extLst>
              <a:ext uri="{FF2B5EF4-FFF2-40B4-BE49-F238E27FC236}">
                <a16:creationId xmlns:a16="http://schemas.microsoft.com/office/drawing/2014/main" id="{00B382E5-0CEF-4FE2-9255-2D4FB823C80F}"/>
              </a:ext>
            </a:extLst>
          </p:cNvPr>
          <p:cNvSpPr/>
          <p:nvPr/>
        </p:nvSpPr>
        <p:spPr>
          <a:xfrm>
            <a:off x="7126737" y="4483689"/>
            <a:ext cx="756084" cy="756084"/>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nvGrpSpPr>
          <p:cNvPr id="54" name="Group 53">
            <a:extLst>
              <a:ext uri="{FF2B5EF4-FFF2-40B4-BE49-F238E27FC236}">
                <a16:creationId xmlns:a16="http://schemas.microsoft.com/office/drawing/2014/main" id="{E6CE5FFC-4596-4A50-891B-8AF688FB06E8}"/>
              </a:ext>
            </a:extLst>
          </p:cNvPr>
          <p:cNvGrpSpPr/>
          <p:nvPr/>
        </p:nvGrpSpPr>
        <p:grpSpPr>
          <a:xfrm>
            <a:off x="3667776" y="2373367"/>
            <a:ext cx="435077" cy="435077"/>
            <a:chOff x="1547664" y="3147814"/>
            <a:chExt cx="720080" cy="720080"/>
          </a:xfrm>
        </p:grpSpPr>
        <p:sp>
          <p:nvSpPr>
            <p:cNvPr id="55" name="Oval 54">
              <a:extLst>
                <a:ext uri="{FF2B5EF4-FFF2-40B4-BE49-F238E27FC236}">
                  <a16:creationId xmlns:a16="http://schemas.microsoft.com/office/drawing/2014/main" id="{06C9BB4A-60B6-415B-B30C-73EDA372AF54}"/>
                </a:ext>
              </a:extLst>
            </p:cNvPr>
            <p:cNvSpPr/>
            <p:nvPr/>
          </p:nvSpPr>
          <p:spPr>
            <a:xfrm>
              <a:off x="1547664" y="3147814"/>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56" name="Chevron 50">
              <a:extLst>
                <a:ext uri="{FF2B5EF4-FFF2-40B4-BE49-F238E27FC236}">
                  <a16:creationId xmlns:a16="http://schemas.microsoft.com/office/drawing/2014/main" id="{1B0AD5BE-3618-4BF0-95D6-2A87C234B0B0}"/>
                </a:ext>
              </a:extLst>
            </p:cNvPr>
            <p:cNvSpPr/>
            <p:nvPr/>
          </p:nvSpPr>
          <p:spPr>
            <a:xfrm>
              <a:off x="1741237" y="3312127"/>
              <a:ext cx="391455" cy="391455"/>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57" name="Group 56">
            <a:extLst>
              <a:ext uri="{FF2B5EF4-FFF2-40B4-BE49-F238E27FC236}">
                <a16:creationId xmlns:a16="http://schemas.microsoft.com/office/drawing/2014/main" id="{CBF868F0-CCC1-4333-841B-DB6819B9569C}"/>
              </a:ext>
            </a:extLst>
          </p:cNvPr>
          <p:cNvGrpSpPr/>
          <p:nvPr/>
        </p:nvGrpSpPr>
        <p:grpSpPr>
          <a:xfrm>
            <a:off x="7287242" y="2373367"/>
            <a:ext cx="435077" cy="435077"/>
            <a:chOff x="1547664" y="3147814"/>
            <a:chExt cx="720080" cy="720080"/>
          </a:xfrm>
        </p:grpSpPr>
        <p:sp>
          <p:nvSpPr>
            <p:cNvPr id="58" name="Oval 57">
              <a:extLst>
                <a:ext uri="{FF2B5EF4-FFF2-40B4-BE49-F238E27FC236}">
                  <a16:creationId xmlns:a16="http://schemas.microsoft.com/office/drawing/2014/main" id="{B1D6D747-5EBB-4249-957D-4091F51F57E6}"/>
                </a:ext>
              </a:extLst>
            </p:cNvPr>
            <p:cNvSpPr/>
            <p:nvPr/>
          </p:nvSpPr>
          <p:spPr>
            <a:xfrm>
              <a:off x="1547664" y="3147814"/>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59" name="Chevron 53">
              <a:extLst>
                <a:ext uri="{FF2B5EF4-FFF2-40B4-BE49-F238E27FC236}">
                  <a16:creationId xmlns:a16="http://schemas.microsoft.com/office/drawing/2014/main" id="{60049DD2-0057-46E8-99AE-51A2229B3D77}"/>
                </a:ext>
              </a:extLst>
            </p:cNvPr>
            <p:cNvSpPr/>
            <p:nvPr/>
          </p:nvSpPr>
          <p:spPr>
            <a:xfrm>
              <a:off x="1741237" y="3312127"/>
              <a:ext cx="391455" cy="391455"/>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grpSp>
      <p:grpSp>
        <p:nvGrpSpPr>
          <p:cNvPr id="60" name="Group 59">
            <a:extLst>
              <a:ext uri="{FF2B5EF4-FFF2-40B4-BE49-F238E27FC236}">
                <a16:creationId xmlns:a16="http://schemas.microsoft.com/office/drawing/2014/main" id="{C265BE38-AF18-4501-9E2E-F6730A0C52F1}"/>
              </a:ext>
            </a:extLst>
          </p:cNvPr>
          <p:cNvGrpSpPr/>
          <p:nvPr/>
        </p:nvGrpSpPr>
        <p:grpSpPr>
          <a:xfrm rot="10800000">
            <a:off x="5456528" y="4644194"/>
            <a:ext cx="435077" cy="435077"/>
            <a:chOff x="1547664" y="3147814"/>
            <a:chExt cx="720080" cy="720080"/>
          </a:xfrm>
        </p:grpSpPr>
        <p:sp>
          <p:nvSpPr>
            <p:cNvPr id="61" name="Oval 60">
              <a:extLst>
                <a:ext uri="{FF2B5EF4-FFF2-40B4-BE49-F238E27FC236}">
                  <a16:creationId xmlns:a16="http://schemas.microsoft.com/office/drawing/2014/main" id="{A084E484-4639-43A4-8779-79EC138DDD2B}"/>
                </a:ext>
              </a:extLst>
            </p:cNvPr>
            <p:cNvSpPr/>
            <p:nvPr/>
          </p:nvSpPr>
          <p:spPr>
            <a:xfrm>
              <a:off x="1547664" y="3147814"/>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62" name="Chevron 56">
              <a:extLst>
                <a:ext uri="{FF2B5EF4-FFF2-40B4-BE49-F238E27FC236}">
                  <a16:creationId xmlns:a16="http://schemas.microsoft.com/office/drawing/2014/main" id="{6D0ECB22-0A20-4D8D-BC7E-FD5337B5F20B}"/>
                </a:ext>
              </a:extLst>
            </p:cNvPr>
            <p:cNvSpPr/>
            <p:nvPr/>
          </p:nvSpPr>
          <p:spPr>
            <a:xfrm>
              <a:off x="1741237" y="3312127"/>
              <a:ext cx="391455" cy="391455"/>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63" name="Group 62">
            <a:extLst>
              <a:ext uri="{FF2B5EF4-FFF2-40B4-BE49-F238E27FC236}">
                <a16:creationId xmlns:a16="http://schemas.microsoft.com/office/drawing/2014/main" id="{07AFA5FB-9132-425C-8363-FB673E634F01}"/>
              </a:ext>
            </a:extLst>
          </p:cNvPr>
          <p:cNvGrpSpPr/>
          <p:nvPr/>
        </p:nvGrpSpPr>
        <p:grpSpPr>
          <a:xfrm rot="5400000">
            <a:off x="10839647" y="3512990"/>
            <a:ext cx="435077" cy="435077"/>
            <a:chOff x="1547664" y="3147814"/>
            <a:chExt cx="720080" cy="720080"/>
          </a:xfrm>
        </p:grpSpPr>
        <p:sp>
          <p:nvSpPr>
            <p:cNvPr id="64" name="Oval 63">
              <a:extLst>
                <a:ext uri="{FF2B5EF4-FFF2-40B4-BE49-F238E27FC236}">
                  <a16:creationId xmlns:a16="http://schemas.microsoft.com/office/drawing/2014/main" id="{18975EC4-0512-42F8-A97B-B92250FE5B40}"/>
                </a:ext>
              </a:extLst>
            </p:cNvPr>
            <p:cNvSpPr/>
            <p:nvPr/>
          </p:nvSpPr>
          <p:spPr>
            <a:xfrm>
              <a:off x="1547664" y="3147814"/>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65" name="Chevron 59">
              <a:extLst>
                <a:ext uri="{FF2B5EF4-FFF2-40B4-BE49-F238E27FC236}">
                  <a16:creationId xmlns:a16="http://schemas.microsoft.com/office/drawing/2014/main" id="{E4D29604-0BAB-4B58-B642-A6000FB4DDD5}"/>
                </a:ext>
              </a:extLst>
            </p:cNvPr>
            <p:cNvSpPr/>
            <p:nvPr/>
          </p:nvSpPr>
          <p:spPr>
            <a:xfrm>
              <a:off x="1741237" y="3312127"/>
              <a:ext cx="391455" cy="391455"/>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grpSp>
      <p:grpSp>
        <p:nvGrpSpPr>
          <p:cNvPr id="66" name="Group 65">
            <a:extLst>
              <a:ext uri="{FF2B5EF4-FFF2-40B4-BE49-F238E27FC236}">
                <a16:creationId xmlns:a16="http://schemas.microsoft.com/office/drawing/2014/main" id="{74BFFFF2-92C4-4689-ABD7-2F172BEDCAEE}"/>
              </a:ext>
            </a:extLst>
          </p:cNvPr>
          <p:cNvGrpSpPr/>
          <p:nvPr/>
        </p:nvGrpSpPr>
        <p:grpSpPr>
          <a:xfrm>
            <a:off x="891799" y="3160246"/>
            <a:ext cx="2378934" cy="1048024"/>
            <a:chOff x="803640" y="3362835"/>
            <a:chExt cx="2059657" cy="1048024"/>
          </a:xfrm>
        </p:grpSpPr>
        <p:sp>
          <p:nvSpPr>
            <p:cNvPr id="67" name="TextBox 66">
              <a:extLst>
                <a:ext uri="{FF2B5EF4-FFF2-40B4-BE49-F238E27FC236}">
                  <a16:creationId xmlns:a16="http://schemas.microsoft.com/office/drawing/2014/main" id="{49DFEF9A-414D-4556-9D0A-65E7042DD5A2}"/>
                </a:ext>
              </a:extLst>
            </p:cNvPr>
            <p:cNvSpPr txBox="1"/>
            <p:nvPr/>
          </p:nvSpPr>
          <p:spPr>
            <a:xfrm>
              <a:off x="803640" y="3579862"/>
              <a:ext cx="2059657"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68" name="TextBox 67">
              <a:extLst>
                <a:ext uri="{FF2B5EF4-FFF2-40B4-BE49-F238E27FC236}">
                  <a16:creationId xmlns:a16="http://schemas.microsoft.com/office/drawing/2014/main" id="{4FB40BCD-88D0-45F2-86DB-CA5865649350}"/>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69" name="Group 68">
            <a:extLst>
              <a:ext uri="{FF2B5EF4-FFF2-40B4-BE49-F238E27FC236}">
                <a16:creationId xmlns:a16="http://schemas.microsoft.com/office/drawing/2014/main" id="{D44A133A-2B72-4878-A340-E86E52CBAF61}"/>
              </a:ext>
            </a:extLst>
          </p:cNvPr>
          <p:cNvGrpSpPr/>
          <p:nvPr/>
        </p:nvGrpSpPr>
        <p:grpSpPr>
          <a:xfrm>
            <a:off x="4484599" y="3160246"/>
            <a:ext cx="2378934" cy="1048024"/>
            <a:chOff x="803640" y="3362835"/>
            <a:chExt cx="2059657" cy="1048024"/>
          </a:xfrm>
        </p:grpSpPr>
        <p:sp>
          <p:nvSpPr>
            <p:cNvPr id="70" name="TextBox 69">
              <a:extLst>
                <a:ext uri="{FF2B5EF4-FFF2-40B4-BE49-F238E27FC236}">
                  <a16:creationId xmlns:a16="http://schemas.microsoft.com/office/drawing/2014/main" id="{B0874739-9840-43DE-9E20-816B8CD0E1D5}"/>
                </a:ext>
              </a:extLst>
            </p:cNvPr>
            <p:cNvSpPr txBox="1"/>
            <p:nvPr/>
          </p:nvSpPr>
          <p:spPr>
            <a:xfrm>
              <a:off x="803640" y="3579862"/>
              <a:ext cx="2059657"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71" name="TextBox 70">
              <a:extLst>
                <a:ext uri="{FF2B5EF4-FFF2-40B4-BE49-F238E27FC236}">
                  <a16:creationId xmlns:a16="http://schemas.microsoft.com/office/drawing/2014/main" id="{3CAE114D-1845-4E90-A26A-1BA2F9AC92F6}"/>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72" name="Group 71">
            <a:extLst>
              <a:ext uri="{FF2B5EF4-FFF2-40B4-BE49-F238E27FC236}">
                <a16:creationId xmlns:a16="http://schemas.microsoft.com/office/drawing/2014/main" id="{E132DDDA-E1A8-45D2-89BE-A7F5267EEBD8}"/>
              </a:ext>
            </a:extLst>
          </p:cNvPr>
          <p:cNvGrpSpPr/>
          <p:nvPr/>
        </p:nvGrpSpPr>
        <p:grpSpPr>
          <a:xfrm>
            <a:off x="8068615" y="3160246"/>
            <a:ext cx="2378934" cy="1048024"/>
            <a:chOff x="803640" y="3362835"/>
            <a:chExt cx="2059657" cy="1048024"/>
          </a:xfrm>
        </p:grpSpPr>
        <p:sp>
          <p:nvSpPr>
            <p:cNvPr id="73" name="TextBox 72">
              <a:extLst>
                <a:ext uri="{FF2B5EF4-FFF2-40B4-BE49-F238E27FC236}">
                  <a16:creationId xmlns:a16="http://schemas.microsoft.com/office/drawing/2014/main" id="{F4D722FA-F033-437B-B10E-3C67620A99B8}"/>
                </a:ext>
              </a:extLst>
            </p:cNvPr>
            <p:cNvSpPr txBox="1"/>
            <p:nvPr/>
          </p:nvSpPr>
          <p:spPr>
            <a:xfrm>
              <a:off x="803640" y="3579862"/>
              <a:ext cx="2059657"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74" name="TextBox 73">
              <a:extLst>
                <a:ext uri="{FF2B5EF4-FFF2-40B4-BE49-F238E27FC236}">
                  <a16:creationId xmlns:a16="http://schemas.microsoft.com/office/drawing/2014/main" id="{DCEAD760-261C-4906-9932-732BD288BF7E}"/>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75" name="Group 74">
            <a:extLst>
              <a:ext uri="{FF2B5EF4-FFF2-40B4-BE49-F238E27FC236}">
                <a16:creationId xmlns:a16="http://schemas.microsoft.com/office/drawing/2014/main" id="{26DF7C5F-2FAB-499E-918B-DF36FA7E76B6}"/>
              </a:ext>
            </a:extLst>
          </p:cNvPr>
          <p:cNvGrpSpPr/>
          <p:nvPr/>
        </p:nvGrpSpPr>
        <p:grpSpPr>
          <a:xfrm>
            <a:off x="2695847" y="5324145"/>
            <a:ext cx="2378934" cy="1048024"/>
            <a:chOff x="803640" y="3362835"/>
            <a:chExt cx="2059657" cy="1048024"/>
          </a:xfrm>
        </p:grpSpPr>
        <p:sp>
          <p:nvSpPr>
            <p:cNvPr id="76" name="TextBox 75">
              <a:extLst>
                <a:ext uri="{FF2B5EF4-FFF2-40B4-BE49-F238E27FC236}">
                  <a16:creationId xmlns:a16="http://schemas.microsoft.com/office/drawing/2014/main" id="{AA6C3E92-1D7B-4C9D-859B-C7E12919EC9E}"/>
                </a:ext>
              </a:extLst>
            </p:cNvPr>
            <p:cNvSpPr txBox="1"/>
            <p:nvPr/>
          </p:nvSpPr>
          <p:spPr>
            <a:xfrm>
              <a:off x="803640" y="3579862"/>
              <a:ext cx="2059657"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77" name="TextBox 76">
              <a:extLst>
                <a:ext uri="{FF2B5EF4-FFF2-40B4-BE49-F238E27FC236}">
                  <a16:creationId xmlns:a16="http://schemas.microsoft.com/office/drawing/2014/main" id="{66DA863A-B610-44D0-BC60-44D9CC1E814D}"/>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78" name="Group 77">
            <a:extLst>
              <a:ext uri="{FF2B5EF4-FFF2-40B4-BE49-F238E27FC236}">
                <a16:creationId xmlns:a16="http://schemas.microsoft.com/office/drawing/2014/main" id="{8E300D40-DE82-4654-B5B9-5B969373434E}"/>
              </a:ext>
            </a:extLst>
          </p:cNvPr>
          <p:cNvGrpSpPr/>
          <p:nvPr/>
        </p:nvGrpSpPr>
        <p:grpSpPr>
          <a:xfrm>
            <a:off x="6315313" y="5324145"/>
            <a:ext cx="2378934" cy="1048024"/>
            <a:chOff x="803640" y="3362835"/>
            <a:chExt cx="2059657" cy="1048024"/>
          </a:xfrm>
        </p:grpSpPr>
        <p:sp>
          <p:nvSpPr>
            <p:cNvPr id="79" name="TextBox 78">
              <a:extLst>
                <a:ext uri="{FF2B5EF4-FFF2-40B4-BE49-F238E27FC236}">
                  <a16:creationId xmlns:a16="http://schemas.microsoft.com/office/drawing/2014/main" id="{26CCF943-B37B-4A64-B6B4-345117B81FA1}"/>
                </a:ext>
              </a:extLst>
            </p:cNvPr>
            <p:cNvSpPr txBox="1"/>
            <p:nvPr/>
          </p:nvSpPr>
          <p:spPr>
            <a:xfrm>
              <a:off x="803640" y="3579862"/>
              <a:ext cx="2059657"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80" name="TextBox 79">
              <a:extLst>
                <a:ext uri="{FF2B5EF4-FFF2-40B4-BE49-F238E27FC236}">
                  <a16:creationId xmlns:a16="http://schemas.microsoft.com/office/drawing/2014/main" id="{6442F2F5-C78F-4587-8642-5DFD195DF5E5}"/>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81" name="Isosceles Triangle 51">
            <a:extLst>
              <a:ext uri="{FF2B5EF4-FFF2-40B4-BE49-F238E27FC236}">
                <a16:creationId xmlns:a16="http://schemas.microsoft.com/office/drawing/2014/main" id="{C98F9D93-D055-4896-93A9-289BBCA0016A}"/>
              </a:ext>
            </a:extLst>
          </p:cNvPr>
          <p:cNvSpPr/>
          <p:nvPr/>
        </p:nvSpPr>
        <p:spPr>
          <a:xfrm>
            <a:off x="5503606" y="2448623"/>
            <a:ext cx="353479" cy="259208"/>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82" name="Oval 7">
            <a:extLst>
              <a:ext uri="{FF2B5EF4-FFF2-40B4-BE49-F238E27FC236}">
                <a16:creationId xmlns:a16="http://schemas.microsoft.com/office/drawing/2014/main" id="{E2E1AA95-20CC-449C-A4CF-9DB1E89372AE}"/>
              </a:ext>
            </a:extLst>
          </p:cNvPr>
          <p:cNvSpPr/>
          <p:nvPr/>
        </p:nvSpPr>
        <p:spPr>
          <a:xfrm>
            <a:off x="1868719" y="2408599"/>
            <a:ext cx="383447" cy="38344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83" name="Rounded Rectangle 27">
            <a:extLst>
              <a:ext uri="{FF2B5EF4-FFF2-40B4-BE49-F238E27FC236}">
                <a16:creationId xmlns:a16="http://schemas.microsoft.com/office/drawing/2014/main" id="{DFCDA43F-A332-4D57-9946-5D65DD7643D6}"/>
              </a:ext>
            </a:extLst>
          </p:cNvPr>
          <p:cNvSpPr/>
          <p:nvPr/>
        </p:nvSpPr>
        <p:spPr>
          <a:xfrm>
            <a:off x="9087905" y="2448624"/>
            <a:ext cx="367653" cy="28240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84" name="Rounded Rectangle 7">
            <a:extLst>
              <a:ext uri="{FF2B5EF4-FFF2-40B4-BE49-F238E27FC236}">
                <a16:creationId xmlns:a16="http://schemas.microsoft.com/office/drawing/2014/main" id="{05A3D9CB-8DB0-418F-9176-985DB73DC073}"/>
              </a:ext>
            </a:extLst>
          </p:cNvPr>
          <p:cNvSpPr/>
          <p:nvPr/>
        </p:nvSpPr>
        <p:spPr>
          <a:xfrm>
            <a:off x="3698420" y="4668569"/>
            <a:ext cx="373787" cy="322573"/>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85" name="Round Same Side Corner Rectangle 36">
            <a:extLst>
              <a:ext uri="{FF2B5EF4-FFF2-40B4-BE49-F238E27FC236}">
                <a16:creationId xmlns:a16="http://schemas.microsoft.com/office/drawing/2014/main" id="{129523A9-304F-4D6E-A4C3-F1856A8A003B}"/>
              </a:ext>
            </a:extLst>
          </p:cNvPr>
          <p:cNvSpPr/>
          <p:nvPr/>
        </p:nvSpPr>
        <p:spPr>
          <a:xfrm>
            <a:off x="7307042" y="4679720"/>
            <a:ext cx="379797" cy="300273"/>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527911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평행 사변형 1">
            <a:extLst>
              <a:ext uri="{FF2B5EF4-FFF2-40B4-BE49-F238E27FC236}">
                <a16:creationId xmlns:a16="http://schemas.microsoft.com/office/drawing/2014/main" id="{1EBD90C7-709C-41D0-9A6E-3D51B715A12F}"/>
              </a:ext>
            </a:extLst>
          </p:cNvPr>
          <p:cNvSpPr/>
          <p:nvPr/>
        </p:nvSpPr>
        <p:spPr>
          <a:xfrm>
            <a:off x="5228064" y="0"/>
            <a:ext cx="6816002" cy="6858000"/>
          </a:xfrm>
          <a:prstGeom prst="parallelogram">
            <a:avLst>
              <a:gd name="adj" fmla="val 716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자유형: 도형 54">
            <a:extLst>
              <a:ext uri="{FF2B5EF4-FFF2-40B4-BE49-F238E27FC236}">
                <a16:creationId xmlns:a16="http://schemas.microsoft.com/office/drawing/2014/main" id="{7892F4C4-55ED-4F27-BCDB-259583333D6A}"/>
              </a:ext>
            </a:extLst>
          </p:cNvPr>
          <p:cNvSpPr/>
          <p:nvPr/>
        </p:nvSpPr>
        <p:spPr>
          <a:xfrm>
            <a:off x="7331801" y="28280"/>
            <a:ext cx="4860201" cy="6829720"/>
          </a:xfrm>
          <a:custGeom>
            <a:avLst/>
            <a:gdLst>
              <a:gd name="connsiteX0" fmla="*/ 4860201 w 4860201"/>
              <a:gd name="connsiteY0" fmla="*/ 0 h 6829720"/>
              <a:gd name="connsiteX1" fmla="*/ 4860201 w 4860201"/>
              <a:gd name="connsiteY1" fmla="*/ 2720078 h 6829720"/>
              <a:gd name="connsiteX2" fmla="*/ 1935676 w 4860201"/>
              <a:gd name="connsiteY2" fmla="*/ 6829720 h 6829720"/>
              <a:gd name="connsiteX3" fmla="*/ 0 w 4860201"/>
              <a:gd name="connsiteY3" fmla="*/ 6829720 h 6829720"/>
            </a:gdLst>
            <a:ahLst/>
            <a:cxnLst>
              <a:cxn ang="0">
                <a:pos x="connsiteX0" y="connsiteY0"/>
              </a:cxn>
              <a:cxn ang="0">
                <a:pos x="connsiteX1" y="connsiteY1"/>
              </a:cxn>
              <a:cxn ang="0">
                <a:pos x="connsiteX2" y="connsiteY2"/>
              </a:cxn>
              <a:cxn ang="0">
                <a:pos x="connsiteX3" y="connsiteY3"/>
              </a:cxn>
            </a:cxnLst>
            <a:rect l="l" t="t" r="r" b="b"/>
            <a:pathLst>
              <a:path w="4860201" h="6829720">
                <a:moveTo>
                  <a:pt x="4860201" y="0"/>
                </a:moveTo>
                <a:lnTo>
                  <a:pt x="4860201" y="2720078"/>
                </a:lnTo>
                <a:lnTo>
                  <a:pt x="1935676" y="6829720"/>
                </a:lnTo>
                <a:lnTo>
                  <a:pt x="0" y="6829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평행 사변형 4">
            <a:extLst>
              <a:ext uri="{FF2B5EF4-FFF2-40B4-BE49-F238E27FC236}">
                <a16:creationId xmlns:a16="http://schemas.microsoft.com/office/drawing/2014/main" id="{EB15A0EB-6AA9-4E30-962D-0E5C3677C897}"/>
              </a:ext>
            </a:extLst>
          </p:cNvPr>
          <p:cNvSpPr/>
          <p:nvPr/>
        </p:nvSpPr>
        <p:spPr>
          <a:xfrm>
            <a:off x="3124328" y="0"/>
            <a:ext cx="6816002" cy="6858000"/>
          </a:xfrm>
          <a:prstGeom prst="parallelogram">
            <a:avLst>
              <a:gd name="adj" fmla="val 716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TextBox 9">
            <a:extLst>
              <a:ext uri="{FF2B5EF4-FFF2-40B4-BE49-F238E27FC236}">
                <a16:creationId xmlns:a16="http://schemas.microsoft.com/office/drawing/2014/main" id="{9E2BE626-23C5-4857-A4A6-F1EF29448431}"/>
              </a:ext>
            </a:extLst>
          </p:cNvPr>
          <p:cNvSpPr txBox="1"/>
          <p:nvPr/>
        </p:nvSpPr>
        <p:spPr>
          <a:xfrm>
            <a:off x="840327" y="2672387"/>
            <a:ext cx="3541241" cy="1569660"/>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06F51EDB-358E-49E4-810F-4DFC1138D649}"/>
              </a:ext>
            </a:extLst>
          </p:cNvPr>
          <p:cNvSpPr txBox="1"/>
          <p:nvPr/>
        </p:nvSpPr>
        <p:spPr>
          <a:xfrm>
            <a:off x="840327" y="4122399"/>
            <a:ext cx="2641329" cy="1938992"/>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2" name="Text Placeholder 10">
            <a:extLst>
              <a:ext uri="{FF2B5EF4-FFF2-40B4-BE49-F238E27FC236}">
                <a16:creationId xmlns:a16="http://schemas.microsoft.com/office/drawing/2014/main" id="{573E2779-7435-414B-BDC9-14FB92D3421E}"/>
              </a:ext>
            </a:extLst>
          </p:cNvPr>
          <p:cNvSpPr txBox="1">
            <a:spLocks/>
          </p:cNvSpPr>
          <p:nvPr/>
        </p:nvSpPr>
        <p:spPr>
          <a:xfrm>
            <a:off x="1596239" y="476452"/>
            <a:ext cx="4092399" cy="198179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a:solidFill>
                  <a:schemeClr val="tx1">
                    <a:lumMod val="75000"/>
                    <a:lumOff val="25000"/>
                  </a:schemeClr>
                </a:solidFill>
                <a:latin typeface="+mj-lt"/>
                <a:cs typeface="Arial" pitchFamily="34" charset="0"/>
              </a:rPr>
              <a:t>Simple Portfolio Presentation</a:t>
            </a:r>
            <a:r>
              <a:rPr lang="en-US" altLang="ko-KR" sz="3600" b="1" dirty="0">
                <a:solidFill>
                  <a:schemeClr val="tx1">
                    <a:lumMod val="75000"/>
                    <a:lumOff val="25000"/>
                  </a:schemeClr>
                </a:solidFill>
                <a:cs typeface="Arial" pitchFamily="34" charset="0"/>
              </a:rPr>
              <a:t> Designed</a:t>
            </a:r>
            <a:endParaRPr lang="en-US" altLang="ko-KR" sz="3600" b="1" dirty="0">
              <a:solidFill>
                <a:schemeClr val="tx1">
                  <a:lumMod val="75000"/>
                  <a:lumOff val="25000"/>
                </a:schemeClr>
              </a:solidFill>
              <a:latin typeface="+mj-lt"/>
              <a:cs typeface="Arial" pitchFamily="34" charset="0"/>
            </a:endParaRPr>
          </a:p>
        </p:txBody>
      </p:sp>
      <p:sp>
        <p:nvSpPr>
          <p:cNvPr id="23" name="TextBox 22">
            <a:extLst>
              <a:ext uri="{FF2B5EF4-FFF2-40B4-BE49-F238E27FC236}">
                <a16:creationId xmlns:a16="http://schemas.microsoft.com/office/drawing/2014/main" id="{F50ED32C-FC60-4955-B1FB-9BB97C9F4493}"/>
              </a:ext>
            </a:extLst>
          </p:cNvPr>
          <p:cNvSpPr txBox="1"/>
          <p:nvPr/>
        </p:nvSpPr>
        <p:spPr>
          <a:xfrm>
            <a:off x="5096729" y="6397424"/>
            <a:ext cx="2592000" cy="307777"/>
          </a:xfrm>
          <a:prstGeom prst="rect">
            <a:avLst/>
          </a:prstGeom>
          <a:noFill/>
        </p:spPr>
        <p:txBody>
          <a:bodyPr wrap="square" rtlCol="0">
            <a:spAutoFit/>
          </a:bodyPr>
          <a:lstStyle/>
          <a:p>
            <a:pPr algn="ctr"/>
            <a:r>
              <a:rPr lang="en-US" altLang="ko-KR" sz="1400" b="1" i="1" dirty="0">
                <a:solidFill>
                  <a:schemeClr val="bg1"/>
                </a:solidFill>
                <a:latin typeface="Arial" pitchFamily="34" charset="0"/>
                <a:cs typeface="Arial" pitchFamily="34" charset="0"/>
              </a:rPr>
              <a:t>Portfolio Presentation</a:t>
            </a:r>
            <a:endParaRPr lang="ko-KR" altLang="en-US" sz="1400" b="1" i="1" dirty="0">
              <a:solidFill>
                <a:schemeClr val="bg1"/>
              </a:solidFill>
              <a:latin typeface="Arial" pitchFamily="34" charset="0"/>
              <a:cs typeface="Arial" pitchFamily="34" charset="0"/>
            </a:endParaRPr>
          </a:p>
        </p:txBody>
      </p:sp>
      <p:sp>
        <p:nvSpPr>
          <p:cNvPr id="3" name="Picture Placeholder 2">
            <a:extLst>
              <a:ext uri="{FF2B5EF4-FFF2-40B4-BE49-F238E27FC236}">
                <a16:creationId xmlns:a16="http://schemas.microsoft.com/office/drawing/2014/main" id="{A33CA9E6-927C-4031-8F48-E9C07CB75641}"/>
              </a:ext>
            </a:extLst>
          </p:cNvPr>
          <p:cNvSpPr>
            <a:spLocks noGrp="1"/>
          </p:cNvSpPr>
          <p:nvPr>
            <p:ph type="pic" sz="quarter" idx="10"/>
          </p:nvPr>
        </p:nvSpPr>
        <p:spPr/>
      </p:sp>
    </p:spTree>
    <p:extLst>
      <p:ext uri="{BB962C8B-B14F-4D97-AF65-F5344CB8AC3E}">
        <p14:creationId xmlns:p14="http://schemas.microsoft.com/office/powerpoint/2010/main" val="1334751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EE7394B8-D000-46B0-9445-98439961DF22}"/>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4" name="자유형 31">
            <a:extLst>
              <a:ext uri="{FF2B5EF4-FFF2-40B4-BE49-F238E27FC236}">
                <a16:creationId xmlns:a16="http://schemas.microsoft.com/office/drawing/2014/main" id="{C0F14866-DA09-4E99-8051-5251D72DDD3C}"/>
              </a:ext>
            </a:extLst>
          </p:cNvPr>
          <p:cNvSpPr/>
          <p:nvPr/>
        </p:nvSpPr>
        <p:spPr>
          <a:xfrm rot="18900000">
            <a:off x="9242913" y="1269043"/>
            <a:ext cx="5490833" cy="4802244"/>
          </a:xfrm>
          <a:custGeom>
            <a:avLst/>
            <a:gdLst>
              <a:gd name="connsiteX0" fmla="*/ 4720750 w 4720750"/>
              <a:gd name="connsiteY0" fmla="*/ 0 h 4090276"/>
              <a:gd name="connsiteX1" fmla="*/ 630475 w 4720750"/>
              <a:gd name="connsiteY1" fmla="*/ 4090276 h 4090276"/>
              <a:gd name="connsiteX2" fmla="*/ 0 w 4720750"/>
              <a:gd name="connsiteY2" fmla="*/ 3459801 h 4090276"/>
              <a:gd name="connsiteX3" fmla="*/ 0 w 4720750"/>
              <a:gd name="connsiteY3" fmla="*/ 1 h 4090276"/>
              <a:gd name="connsiteX0" fmla="*/ 4720750 w 4720750"/>
              <a:gd name="connsiteY0" fmla="*/ 0 h 4090276"/>
              <a:gd name="connsiteX1" fmla="*/ 630475 w 4720750"/>
              <a:gd name="connsiteY1" fmla="*/ 4090276 h 4090276"/>
              <a:gd name="connsiteX2" fmla="*/ 269407 w 4720750"/>
              <a:gd name="connsiteY2" fmla="*/ 3808238 h 4090276"/>
              <a:gd name="connsiteX3" fmla="*/ 0 w 4720750"/>
              <a:gd name="connsiteY3" fmla="*/ 1 h 4090276"/>
              <a:gd name="connsiteX4" fmla="*/ 4720750 w 4720750"/>
              <a:gd name="connsiteY4" fmla="*/ 0 h 4090276"/>
              <a:gd name="connsiteX0" fmla="*/ 4720750 w 4720750"/>
              <a:gd name="connsiteY0" fmla="*/ 0 h 4090276"/>
              <a:gd name="connsiteX1" fmla="*/ 630475 w 4720750"/>
              <a:gd name="connsiteY1" fmla="*/ 4090276 h 4090276"/>
              <a:gd name="connsiteX2" fmla="*/ 284801 w 4720750"/>
              <a:gd name="connsiteY2" fmla="*/ 3781942 h 4090276"/>
              <a:gd name="connsiteX3" fmla="*/ 0 w 4720750"/>
              <a:gd name="connsiteY3" fmla="*/ 1 h 4090276"/>
              <a:gd name="connsiteX4" fmla="*/ 4720750 w 4720750"/>
              <a:gd name="connsiteY4" fmla="*/ 0 h 4090276"/>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84801 w 4720750"/>
              <a:gd name="connsiteY1" fmla="*/ 3781942 h 3781942"/>
              <a:gd name="connsiteX2" fmla="*/ 0 w 4720750"/>
              <a:gd name="connsiteY2" fmla="*/ 1 h 3781942"/>
              <a:gd name="connsiteX3" fmla="*/ 4720750 w 4720750"/>
              <a:gd name="connsiteY3" fmla="*/ 0 h 3781942"/>
              <a:gd name="connsiteX0" fmla="*/ 4715851 w 4715851"/>
              <a:gd name="connsiteY0" fmla="*/ 20917 h 3781941"/>
              <a:gd name="connsiteX1" fmla="*/ 284801 w 4715851"/>
              <a:gd name="connsiteY1" fmla="*/ 3781941 h 3781941"/>
              <a:gd name="connsiteX2" fmla="*/ 0 w 4715851"/>
              <a:gd name="connsiteY2" fmla="*/ 0 h 3781941"/>
              <a:gd name="connsiteX3" fmla="*/ 4715851 w 4715851"/>
              <a:gd name="connsiteY3" fmla="*/ 20917 h 3781941"/>
              <a:gd name="connsiteX0" fmla="*/ 4686462 w 4686462"/>
              <a:gd name="connsiteY0" fmla="*/ 37651 h 3781941"/>
              <a:gd name="connsiteX1" fmla="*/ 284801 w 4686462"/>
              <a:gd name="connsiteY1" fmla="*/ 3781941 h 3781941"/>
              <a:gd name="connsiteX2" fmla="*/ 0 w 4686462"/>
              <a:gd name="connsiteY2" fmla="*/ 0 h 3781941"/>
              <a:gd name="connsiteX3" fmla="*/ 4686462 w 4686462"/>
              <a:gd name="connsiteY3" fmla="*/ 37651 h 3781941"/>
              <a:gd name="connsiteX0" fmla="*/ 4686461 w 4686461"/>
              <a:gd name="connsiteY0" fmla="*/ 29283 h 3781941"/>
              <a:gd name="connsiteX1" fmla="*/ 284801 w 4686461"/>
              <a:gd name="connsiteY1" fmla="*/ 3781941 h 3781941"/>
              <a:gd name="connsiteX2" fmla="*/ 0 w 4686461"/>
              <a:gd name="connsiteY2" fmla="*/ 0 h 3781941"/>
              <a:gd name="connsiteX3" fmla="*/ 4686461 w 4686461"/>
              <a:gd name="connsiteY3" fmla="*/ 29283 h 3781941"/>
              <a:gd name="connsiteX0" fmla="*/ 4686461 w 4686461"/>
              <a:gd name="connsiteY0" fmla="*/ 29283 h 3668983"/>
              <a:gd name="connsiteX1" fmla="*/ 289700 w 4686461"/>
              <a:gd name="connsiteY1" fmla="*/ 3668983 h 3668983"/>
              <a:gd name="connsiteX2" fmla="*/ 0 w 4686461"/>
              <a:gd name="connsiteY2" fmla="*/ 0 h 3668983"/>
              <a:gd name="connsiteX3" fmla="*/ 4686461 w 4686461"/>
              <a:gd name="connsiteY3" fmla="*/ 29283 h 3668983"/>
              <a:gd name="connsiteX0" fmla="*/ 4686461 w 4686461"/>
              <a:gd name="connsiteY0" fmla="*/ 29283 h 3786124"/>
              <a:gd name="connsiteX1" fmla="*/ 299497 w 4686461"/>
              <a:gd name="connsiteY1" fmla="*/ 3786124 h 3786124"/>
              <a:gd name="connsiteX2" fmla="*/ 0 w 4686461"/>
              <a:gd name="connsiteY2" fmla="*/ 0 h 3786124"/>
              <a:gd name="connsiteX3" fmla="*/ 4686461 w 4686461"/>
              <a:gd name="connsiteY3" fmla="*/ 29283 h 3786124"/>
              <a:gd name="connsiteX0" fmla="*/ 4982809 w 4982809"/>
              <a:gd name="connsiteY0" fmla="*/ 0 h 3756841"/>
              <a:gd name="connsiteX1" fmla="*/ 595845 w 4982809"/>
              <a:gd name="connsiteY1" fmla="*/ 3756841 h 3756841"/>
              <a:gd name="connsiteX2" fmla="*/ 0 w 4982809"/>
              <a:gd name="connsiteY2" fmla="*/ 193148 h 3756841"/>
              <a:gd name="connsiteX3" fmla="*/ 4982809 w 4982809"/>
              <a:gd name="connsiteY3" fmla="*/ 0 h 3756841"/>
              <a:gd name="connsiteX0" fmla="*/ 4794224 w 4794224"/>
              <a:gd name="connsiteY0" fmla="*/ 0 h 3756841"/>
              <a:gd name="connsiteX1" fmla="*/ 407260 w 4794224"/>
              <a:gd name="connsiteY1" fmla="*/ 3756841 h 3756841"/>
              <a:gd name="connsiteX2" fmla="*/ 0 w 4794224"/>
              <a:gd name="connsiteY2" fmla="*/ 354219 h 3756841"/>
              <a:gd name="connsiteX3" fmla="*/ 4794224 w 4794224"/>
              <a:gd name="connsiteY3" fmla="*/ 0 h 3756841"/>
              <a:gd name="connsiteX0" fmla="*/ 4809036 w 4809036"/>
              <a:gd name="connsiteY0" fmla="*/ 0 h 3396351"/>
              <a:gd name="connsiteX1" fmla="*/ 0 w 4809036"/>
              <a:gd name="connsiteY1" fmla="*/ 3396351 h 3396351"/>
              <a:gd name="connsiteX2" fmla="*/ 14812 w 4809036"/>
              <a:gd name="connsiteY2" fmla="*/ 354219 h 3396351"/>
              <a:gd name="connsiteX3" fmla="*/ 4809036 w 4809036"/>
              <a:gd name="connsiteY3" fmla="*/ 0 h 3396351"/>
              <a:gd name="connsiteX0" fmla="*/ 4809036 w 4809036"/>
              <a:gd name="connsiteY0" fmla="*/ 0 h 3396351"/>
              <a:gd name="connsiteX1" fmla="*/ 2219888 w 4809036"/>
              <a:gd name="connsiteY1" fmla="*/ 1842774 h 3396351"/>
              <a:gd name="connsiteX2" fmla="*/ 0 w 4809036"/>
              <a:gd name="connsiteY2" fmla="*/ 3396351 h 3396351"/>
              <a:gd name="connsiteX3" fmla="*/ 14812 w 4809036"/>
              <a:gd name="connsiteY3" fmla="*/ 354219 h 3396351"/>
              <a:gd name="connsiteX4" fmla="*/ 4809036 w 4809036"/>
              <a:gd name="connsiteY4" fmla="*/ 0 h 3396351"/>
              <a:gd name="connsiteX0" fmla="*/ 4809036 w 4809036"/>
              <a:gd name="connsiteY0" fmla="*/ 0 h 3737265"/>
              <a:gd name="connsiteX1" fmla="*/ 414857 w 4809036"/>
              <a:gd name="connsiteY1" fmla="*/ 3737265 h 3737265"/>
              <a:gd name="connsiteX2" fmla="*/ 0 w 4809036"/>
              <a:gd name="connsiteY2" fmla="*/ 3396351 h 3737265"/>
              <a:gd name="connsiteX3" fmla="*/ 14812 w 4809036"/>
              <a:gd name="connsiteY3" fmla="*/ 354219 h 3737265"/>
              <a:gd name="connsiteX4" fmla="*/ 4809036 w 4809036"/>
              <a:gd name="connsiteY4" fmla="*/ 0 h 3737265"/>
              <a:gd name="connsiteX0" fmla="*/ 4404924 w 4404924"/>
              <a:gd name="connsiteY0" fmla="*/ 0 h 3468815"/>
              <a:gd name="connsiteX1" fmla="*/ 414857 w 4404924"/>
              <a:gd name="connsiteY1" fmla="*/ 3468815 h 3468815"/>
              <a:gd name="connsiteX2" fmla="*/ 0 w 4404924"/>
              <a:gd name="connsiteY2" fmla="*/ 3127901 h 3468815"/>
              <a:gd name="connsiteX3" fmla="*/ 14812 w 4404924"/>
              <a:gd name="connsiteY3" fmla="*/ 85769 h 3468815"/>
              <a:gd name="connsiteX4" fmla="*/ 4404924 w 4404924"/>
              <a:gd name="connsiteY4" fmla="*/ 0 h 3468815"/>
              <a:gd name="connsiteX0" fmla="*/ 4440845 w 4440845"/>
              <a:gd name="connsiteY0" fmla="*/ 0 h 3438135"/>
              <a:gd name="connsiteX1" fmla="*/ 414857 w 4440845"/>
              <a:gd name="connsiteY1" fmla="*/ 3438135 h 3438135"/>
              <a:gd name="connsiteX2" fmla="*/ 0 w 4440845"/>
              <a:gd name="connsiteY2" fmla="*/ 3097221 h 3438135"/>
              <a:gd name="connsiteX3" fmla="*/ 14812 w 4440845"/>
              <a:gd name="connsiteY3" fmla="*/ 55089 h 3438135"/>
              <a:gd name="connsiteX4" fmla="*/ 4440845 w 4440845"/>
              <a:gd name="connsiteY4" fmla="*/ 0 h 3438135"/>
              <a:gd name="connsiteX0" fmla="*/ 4618561 w 4618561"/>
              <a:gd name="connsiteY0" fmla="*/ 82970 h 3521105"/>
              <a:gd name="connsiteX1" fmla="*/ 592573 w 4618561"/>
              <a:gd name="connsiteY1" fmla="*/ 3521105 h 3521105"/>
              <a:gd name="connsiteX2" fmla="*/ 177716 w 4618561"/>
              <a:gd name="connsiteY2" fmla="*/ 3180191 h 3521105"/>
              <a:gd name="connsiteX3" fmla="*/ 95 w 4618561"/>
              <a:gd name="connsiteY3" fmla="*/ 0 h 3521105"/>
              <a:gd name="connsiteX4" fmla="*/ 4618561 w 4618561"/>
              <a:gd name="connsiteY4" fmla="*/ 82970 h 3521105"/>
              <a:gd name="connsiteX0" fmla="*/ 4741719 w 4741719"/>
              <a:gd name="connsiteY0" fmla="*/ 0 h 3543323"/>
              <a:gd name="connsiteX1" fmla="*/ 592573 w 4741719"/>
              <a:gd name="connsiteY1" fmla="*/ 3543323 h 3543323"/>
              <a:gd name="connsiteX2" fmla="*/ 177716 w 4741719"/>
              <a:gd name="connsiteY2" fmla="*/ 3202409 h 3543323"/>
              <a:gd name="connsiteX3" fmla="*/ 95 w 4741719"/>
              <a:gd name="connsiteY3" fmla="*/ 22218 h 3543323"/>
              <a:gd name="connsiteX4" fmla="*/ 4741719 w 4741719"/>
              <a:gd name="connsiteY4" fmla="*/ 0 h 3543323"/>
              <a:gd name="connsiteX0" fmla="*/ 4742254 w 4742254"/>
              <a:gd name="connsiteY0" fmla="*/ 0 h 3543323"/>
              <a:gd name="connsiteX1" fmla="*/ 593108 w 4742254"/>
              <a:gd name="connsiteY1" fmla="*/ 3543323 h 3543323"/>
              <a:gd name="connsiteX2" fmla="*/ 16606 w 4742254"/>
              <a:gd name="connsiteY2" fmla="*/ 3090645 h 3543323"/>
              <a:gd name="connsiteX3" fmla="*/ 630 w 4742254"/>
              <a:gd name="connsiteY3" fmla="*/ 22218 h 3543323"/>
              <a:gd name="connsiteX4" fmla="*/ 4742254 w 4742254"/>
              <a:gd name="connsiteY4" fmla="*/ 0 h 3543323"/>
              <a:gd name="connsiteX0" fmla="*/ 4756439 w 4756439"/>
              <a:gd name="connsiteY0" fmla="*/ 0 h 3543323"/>
              <a:gd name="connsiteX1" fmla="*/ 607293 w 4756439"/>
              <a:gd name="connsiteY1" fmla="*/ 3543323 h 3543323"/>
              <a:gd name="connsiteX2" fmla="*/ 0 w 4756439"/>
              <a:gd name="connsiteY2" fmla="*/ 3077497 h 3543323"/>
              <a:gd name="connsiteX3" fmla="*/ 14815 w 4756439"/>
              <a:gd name="connsiteY3" fmla="*/ 22218 h 3543323"/>
              <a:gd name="connsiteX4" fmla="*/ 4756439 w 4756439"/>
              <a:gd name="connsiteY4" fmla="*/ 0 h 3543323"/>
              <a:gd name="connsiteX0" fmla="*/ 4756439 w 4756439"/>
              <a:gd name="connsiteY0" fmla="*/ 0 h 3543323"/>
              <a:gd name="connsiteX1" fmla="*/ 607293 w 4756439"/>
              <a:gd name="connsiteY1" fmla="*/ 3543323 h 3543323"/>
              <a:gd name="connsiteX2" fmla="*/ 0 w 4756439"/>
              <a:gd name="connsiteY2" fmla="*/ 3064349 h 3543323"/>
              <a:gd name="connsiteX3" fmla="*/ 14815 w 4756439"/>
              <a:gd name="connsiteY3" fmla="*/ 22218 h 3543323"/>
              <a:gd name="connsiteX4" fmla="*/ 4756439 w 4756439"/>
              <a:gd name="connsiteY4" fmla="*/ 0 h 3543323"/>
              <a:gd name="connsiteX0" fmla="*/ 4756439 w 4756439"/>
              <a:gd name="connsiteY0" fmla="*/ 0 h 3451283"/>
              <a:gd name="connsiteX1" fmla="*/ 715056 w 4756439"/>
              <a:gd name="connsiteY1" fmla="*/ 3451283 h 3451283"/>
              <a:gd name="connsiteX2" fmla="*/ 0 w 4756439"/>
              <a:gd name="connsiteY2" fmla="*/ 3064349 h 3451283"/>
              <a:gd name="connsiteX3" fmla="*/ 14815 w 4756439"/>
              <a:gd name="connsiteY3" fmla="*/ 22218 h 3451283"/>
              <a:gd name="connsiteX4" fmla="*/ 4756439 w 4756439"/>
              <a:gd name="connsiteY4" fmla="*/ 0 h 3451283"/>
              <a:gd name="connsiteX0" fmla="*/ 4756439 w 4756439"/>
              <a:gd name="connsiteY0" fmla="*/ 0 h 3556471"/>
              <a:gd name="connsiteX1" fmla="*/ 576504 w 4756439"/>
              <a:gd name="connsiteY1" fmla="*/ 3556471 h 3556471"/>
              <a:gd name="connsiteX2" fmla="*/ 0 w 4756439"/>
              <a:gd name="connsiteY2" fmla="*/ 3064349 h 3556471"/>
              <a:gd name="connsiteX3" fmla="*/ 14815 w 4756439"/>
              <a:gd name="connsiteY3" fmla="*/ 22218 h 3556471"/>
              <a:gd name="connsiteX4" fmla="*/ 4756439 w 4756439"/>
              <a:gd name="connsiteY4" fmla="*/ 0 h 3556471"/>
              <a:gd name="connsiteX0" fmla="*/ 4756439 w 4756439"/>
              <a:gd name="connsiteY0" fmla="*/ 0 h 3582769"/>
              <a:gd name="connsiteX1" fmla="*/ 607293 w 4756439"/>
              <a:gd name="connsiteY1" fmla="*/ 3582769 h 3582769"/>
              <a:gd name="connsiteX2" fmla="*/ 0 w 4756439"/>
              <a:gd name="connsiteY2" fmla="*/ 3064349 h 3582769"/>
              <a:gd name="connsiteX3" fmla="*/ 14815 w 4756439"/>
              <a:gd name="connsiteY3" fmla="*/ 22218 h 3582769"/>
              <a:gd name="connsiteX4" fmla="*/ 4756439 w 4756439"/>
              <a:gd name="connsiteY4" fmla="*/ 0 h 3582769"/>
              <a:gd name="connsiteX0" fmla="*/ 4756439 w 4756439"/>
              <a:gd name="connsiteY0" fmla="*/ 0 h 3536749"/>
              <a:gd name="connsiteX1" fmla="*/ 599595 w 4756439"/>
              <a:gd name="connsiteY1" fmla="*/ 3536749 h 3536749"/>
              <a:gd name="connsiteX2" fmla="*/ 0 w 4756439"/>
              <a:gd name="connsiteY2" fmla="*/ 3064349 h 3536749"/>
              <a:gd name="connsiteX3" fmla="*/ 14815 w 4756439"/>
              <a:gd name="connsiteY3" fmla="*/ 22218 h 3536749"/>
              <a:gd name="connsiteX4" fmla="*/ 4756439 w 4756439"/>
              <a:gd name="connsiteY4" fmla="*/ 0 h 3536749"/>
              <a:gd name="connsiteX0" fmla="*/ 4756439 w 4756439"/>
              <a:gd name="connsiteY0" fmla="*/ 0 h 3549897"/>
              <a:gd name="connsiteX1" fmla="*/ 599595 w 4756439"/>
              <a:gd name="connsiteY1" fmla="*/ 3549897 h 3549897"/>
              <a:gd name="connsiteX2" fmla="*/ 0 w 4756439"/>
              <a:gd name="connsiteY2" fmla="*/ 3064349 h 3549897"/>
              <a:gd name="connsiteX3" fmla="*/ 14815 w 4756439"/>
              <a:gd name="connsiteY3" fmla="*/ 22218 h 3549897"/>
              <a:gd name="connsiteX4" fmla="*/ 4756439 w 4756439"/>
              <a:gd name="connsiteY4" fmla="*/ 0 h 3549897"/>
              <a:gd name="connsiteX0" fmla="*/ 4750221 w 4750221"/>
              <a:gd name="connsiteY0" fmla="*/ 0 h 3549897"/>
              <a:gd name="connsiteX1" fmla="*/ 593377 w 4750221"/>
              <a:gd name="connsiteY1" fmla="*/ 3549897 h 3549897"/>
              <a:gd name="connsiteX2" fmla="*/ 0 w 4750221"/>
              <a:gd name="connsiteY2" fmla="*/ 3260820 h 3549897"/>
              <a:gd name="connsiteX3" fmla="*/ 8597 w 4750221"/>
              <a:gd name="connsiteY3" fmla="*/ 22218 h 3549897"/>
              <a:gd name="connsiteX4" fmla="*/ 4750221 w 4750221"/>
              <a:gd name="connsiteY4" fmla="*/ 0 h 3549897"/>
              <a:gd name="connsiteX0" fmla="*/ 4750221 w 4750221"/>
              <a:gd name="connsiteY0" fmla="*/ 0 h 3666717"/>
              <a:gd name="connsiteX1" fmla="*/ 444167 w 4750221"/>
              <a:gd name="connsiteY1" fmla="*/ 3666717 h 3666717"/>
              <a:gd name="connsiteX2" fmla="*/ 0 w 4750221"/>
              <a:gd name="connsiteY2" fmla="*/ 3260820 h 3666717"/>
              <a:gd name="connsiteX3" fmla="*/ 8597 w 4750221"/>
              <a:gd name="connsiteY3" fmla="*/ 22218 h 3666717"/>
              <a:gd name="connsiteX4" fmla="*/ 4750221 w 4750221"/>
              <a:gd name="connsiteY4" fmla="*/ 0 h 3666717"/>
              <a:gd name="connsiteX0" fmla="*/ 4762655 w 4762655"/>
              <a:gd name="connsiteY0" fmla="*/ 0 h 3666717"/>
              <a:gd name="connsiteX1" fmla="*/ 456601 w 4762655"/>
              <a:gd name="connsiteY1" fmla="*/ 3666717 h 3666717"/>
              <a:gd name="connsiteX2" fmla="*/ 0 w 4762655"/>
              <a:gd name="connsiteY2" fmla="*/ 3303300 h 3666717"/>
              <a:gd name="connsiteX3" fmla="*/ 21031 w 4762655"/>
              <a:gd name="connsiteY3" fmla="*/ 22218 h 3666717"/>
              <a:gd name="connsiteX4" fmla="*/ 4762655 w 4762655"/>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8597 w 4750221"/>
              <a:gd name="connsiteY3" fmla="*/ 22218 h 3666717"/>
              <a:gd name="connsiteX4" fmla="*/ 4750221 w 4750221"/>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2669 w 4750221"/>
              <a:gd name="connsiteY3" fmla="*/ 7027 h 3666717"/>
              <a:gd name="connsiteX4" fmla="*/ 4750221 w 4750221"/>
              <a:gd name="connsiteY4" fmla="*/ 0 h 3666717"/>
              <a:gd name="connsiteX0" fmla="*/ 4777650 w 4777650"/>
              <a:gd name="connsiteY0" fmla="*/ 28417 h 3695134"/>
              <a:gd name="connsiteX1" fmla="*/ 471596 w 4777650"/>
              <a:gd name="connsiteY1" fmla="*/ 3695134 h 3695134"/>
              <a:gd name="connsiteX2" fmla="*/ 27429 w 4777650"/>
              <a:gd name="connsiteY2" fmla="*/ 3321096 h 3695134"/>
              <a:gd name="connsiteX3" fmla="*/ 456 w 4777650"/>
              <a:gd name="connsiteY3" fmla="*/ 0 h 3695134"/>
              <a:gd name="connsiteX4" fmla="*/ 4777650 w 4777650"/>
              <a:gd name="connsiteY4" fmla="*/ 28417 h 3695134"/>
              <a:gd name="connsiteX0" fmla="*/ 4777650 w 4777650"/>
              <a:gd name="connsiteY0" fmla="*/ 28417 h 3517913"/>
              <a:gd name="connsiteX1" fmla="*/ 643520 w 4777650"/>
              <a:gd name="connsiteY1" fmla="*/ 3517913 h 3517913"/>
              <a:gd name="connsiteX2" fmla="*/ 27429 w 4777650"/>
              <a:gd name="connsiteY2" fmla="*/ 3321096 h 3517913"/>
              <a:gd name="connsiteX3" fmla="*/ 456 w 4777650"/>
              <a:gd name="connsiteY3" fmla="*/ 0 h 3517913"/>
              <a:gd name="connsiteX4" fmla="*/ 4777650 w 4777650"/>
              <a:gd name="connsiteY4" fmla="*/ 28417 h 3517913"/>
              <a:gd name="connsiteX0" fmla="*/ 4777650 w 4777650"/>
              <a:gd name="connsiteY0" fmla="*/ 28417 h 3533103"/>
              <a:gd name="connsiteX1" fmla="*/ 625736 w 4777650"/>
              <a:gd name="connsiteY1" fmla="*/ 3533103 h 3533103"/>
              <a:gd name="connsiteX2" fmla="*/ 27429 w 4777650"/>
              <a:gd name="connsiteY2" fmla="*/ 3321096 h 3533103"/>
              <a:gd name="connsiteX3" fmla="*/ 456 w 4777650"/>
              <a:gd name="connsiteY3" fmla="*/ 0 h 3533103"/>
              <a:gd name="connsiteX4" fmla="*/ 4777650 w 4777650"/>
              <a:gd name="connsiteY4" fmla="*/ 28417 h 3533103"/>
              <a:gd name="connsiteX0" fmla="*/ 4777650 w 4777650"/>
              <a:gd name="connsiteY0" fmla="*/ 28417 h 3543229"/>
              <a:gd name="connsiteX1" fmla="*/ 625735 w 4777650"/>
              <a:gd name="connsiteY1" fmla="*/ 3543229 h 3543229"/>
              <a:gd name="connsiteX2" fmla="*/ 27429 w 4777650"/>
              <a:gd name="connsiteY2" fmla="*/ 3321096 h 3543229"/>
              <a:gd name="connsiteX3" fmla="*/ 456 w 4777650"/>
              <a:gd name="connsiteY3" fmla="*/ 0 h 3543229"/>
              <a:gd name="connsiteX4" fmla="*/ 4777650 w 4777650"/>
              <a:gd name="connsiteY4" fmla="*/ 28417 h 3543229"/>
              <a:gd name="connsiteX0" fmla="*/ 4777592 w 4777592"/>
              <a:gd name="connsiteY0" fmla="*/ 28417 h 3543229"/>
              <a:gd name="connsiteX1" fmla="*/ 625677 w 4777592"/>
              <a:gd name="connsiteY1" fmla="*/ 3543229 h 3543229"/>
              <a:gd name="connsiteX2" fmla="*/ 33300 w 4777592"/>
              <a:gd name="connsiteY2" fmla="*/ 3093241 h 3543229"/>
              <a:gd name="connsiteX3" fmla="*/ 398 w 4777592"/>
              <a:gd name="connsiteY3" fmla="*/ 0 h 3543229"/>
              <a:gd name="connsiteX4" fmla="*/ 4777592 w 4777592"/>
              <a:gd name="connsiteY4" fmla="*/ 28417 h 3543229"/>
              <a:gd name="connsiteX0" fmla="*/ 4777592 w 4777592"/>
              <a:gd name="connsiteY0" fmla="*/ 28417 h 3553357"/>
              <a:gd name="connsiteX1" fmla="*/ 613819 w 4777592"/>
              <a:gd name="connsiteY1" fmla="*/ 3553357 h 3553357"/>
              <a:gd name="connsiteX2" fmla="*/ 33300 w 4777592"/>
              <a:gd name="connsiteY2" fmla="*/ 3093241 h 3553357"/>
              <a:gd name="connsiteX3" fmla="*/ 398 w 4777592"/>
              <a:gd name="connsiteY3" fmla="*/ 0 h 3553357"/>
              <a:gd name="connsiteX4" fmla="*/ 4777592 w 4777592"/>
              <a:gd name="connsiteY4" fmla="*/ 28417 h 3553357"/>
              <a:gd name="connsiteX0" fmla="*/ 4783521 w 4783521"/>
              <a:gd name="connsiteY0" fmla="*/ 33481 h 3553357"/>
              <a:gd name="connsiteX1" fmla="*/ 613819 w 4783521"/>
              <a:gd name="connsiteY1" fmla="*/ 3553357 h 3553357"/>
              <a:gd name="connsiteX2" fmla="*/ 33300 w 4783521"/>
              <a:gd name="connsiteY2" fmla="*/ 3093241 h 3553357"/>
              <a:gd name="connsiteX3" fmla="*/ 398 w 4783521"/>
              <a:gd name="connsiteY3" fmla="*/ 0 h 3553357"/>
              <a:gd name="connsiteX4" fmla="*/ 4783521 w 4783521"/>
              <a:gd name="connsiteY4" fmla="*/ 33481 h 3553357"/>
              <a:gd name="connsiteX0" fmla="*/ 4754611 w 4754611"/>
              <a:gd name="connsiteY0" fmla="*/ 8163 h 3528039"/>
              <a:gd name="connsiteX1" fmla="*/ 584909 w 4754611"/>
              <a:gd name="connsiteY1" fmla="*/ 3528039 h 3528039"/>
              <a:gd name="connsiteX2" fmla="*/ 4390 w 4754611"/>
              <a:gd name="connsiteY2" fmla="*/ 3067923 h 3528039"/>
              <a:gd name="connsiteX3" fmla="*/ 1131 w 4754611"/>
              <a:gd name="connsiteY3" fmla="*/ 0 h 3528039"/>
              <a:gd name="connsiteX4" fmla="*/ 4754611 w 4754611"/>
              <a:gd name="connsiteY4" fmla="*/ 8163 h 3528039"/>
              <a:gd name="connsiteX0" fmla="*/ 4754017 w 4754017"/>
              <a:gd name="connsiteY0" fmla="*/ 8163 h 3528039"/>
              <a:gd name="connsiteX1" fmla="*/ 584315 w 4754017"/>
              <a:gd name="connsiteY1" fmla="*/ 3528039 h 3528039"/>
              <a:gd name="connsiteX2" fmla="*/ 21582 w 4754017"/>
              <a:gd name="connsiteY2" fmla="*/ 3093240 h 3528039"/>
              <a:gd name="connsiteX3" fmla="*/ 537 w 4754017"/>
              <a:gd name="connsiteY3" fmla="*/ 0 h 3528039"/>
              <a:gd name="connsiteX4" fmla="*/ 4754017 w 4754017"/>
              <a:gd name="connsiteY4" fmla="*/ 8163 h 3528039"/>
              <a:gd name="connsiteX0" fmla="*/ 4754017 w 4754017"/>
              <a:gd name="connsiteY0" fmla="*/ 8163 h 3533103"/>
              <a:gd name="connsiteX1" fmla="*/ 578387 w 4754017"/>
              <a:gd name="connsiteY1" fmla="*/ 3533103 h 3533103"/>
              <a:gd name="connsiteX2" fmla="*/ 21582 w 4754017"/>
              <a:gd name="connsiteY2" fmla="*/ 3093240 h 3533103"/>
              <a:gd name="connsiteX3" fmla="*/ 537 w 4754017"/>
              <a:gd name="connsiteY3" fmla="*/ 0 h 3533103"/>
              <a:gd name="connsiteX4" fmla="*/ 4754017 w 4754017"/>
              <a:gd name="connsiteY4" fmla="*/ 8163 h 3533103"/>
              <a:gd name="connsiteX0" fmla="*/ 4754304 w 4754304"/>
              <a:gd name="connsiteY0" fmla="*/ 8163 h 3533103"/>
              <a:gd name="connsiteX1" fmla="*/ 578674 w 4754304"/>
              <a:gd name="connsiteY1" fmla="*/ 3533103 h 3533103"/>
              <a:gd name="connsiteX2" fmla="*/ 10013 w 4754304"/>
              <a:gd name="connsiteY2" fmla="*/ 3083113 h 3533103"/>
              <a:gd name="connsiteX3" fmla="*/ 824 w 4754304"/>
              <a:gd name="connsiteY3" fmla="*/ 0 h 3533103"/>
              <a:gd name="connsiteX4" fmla="*/ 4754304 w 4754304"/>
              <a:gd name="connsiteY4" fmla="*/ 8163 h 3533103"/>
              <a:gd name="connsiteX0" fmla="*/ 4744291 w 4744291"/>
              <a:gd name="connsiteY0" fmla="*/ 0 h 3524940"/>
              <a:gd name="connsiteX1" fmla="*/ 568661 w 4744291"/>
              <a:gd name="connsiteY1" fmla="*/ 3524940 h 3524940"/>
              <a:gd name="connsiteX2" fmla="*/ 0 w 4744291"/>
              <a:gd name="connsiteY2" fmla="*/ 3074950 h 3524940"/>
              <a:gd name="connsiteX3" fmla="*/ 14525 w 4744291"/>
              <a:gd name="connsiteY3" fmla="*/ 1963 h 3524940"/>
              <a:gd name="connsiteX4" fmla="*/ 4744291 w 4744291"/>
              <a:gd name="connsiteY4" fmla="*/ 0 h 3524940"/>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32435 w 4732435"/>
              <a:gd name="connsiteY0" fmla="*/ 0 h 3535066"/>
              <a:gd name="connsiteX1" fmla="*/ 568662 w 4732435"/>
              <a:gd name="connsiteY1" fmla="*/ 3535066 h 3535066"/>
              <a:gd name="connsiteX2" fmla="*/ 0 w 4732435"/>
              <a:gd name="connsiteY2" fmla="*/ 3064824 h 3535066"/>
              <a:gd name="connsiteX3" fmla="*/ 2669 w 4732435"/>
              <a:gd name="connsiteY3" fmla="*/ 1963 h 3535066"/>
              <a:gd name="connsiteX4" fmla="*/ 4732435 w 4732435"/>
              <a:gd name="connsiteY4" fmla="*/ 0 h 353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435" h="3535066">
                <a:moveTo>
                  <a:pt x="4732435" y="0"/>
                </a:moveTo>
                <a:lnTo>
                  <a:pt x="568662" y="3535066"/>
                </a:lnTo>
                <a:cubicBezTo>
                  <a:pt x="368797" y="3373217"/>
                  <a:pt x="199865" y="3226673"/>
                  <a:pt x="0" y="3064824"/>
                </a:cubicBezTo>
                <a:cubicBezTo>
                  <a:pt x="4937" y="2050780"/>
                  <a:pt x="-2268" y="1016007"/>
                  <a:pt x="2669" y="1963"/>
                </a:cubicBezTo>
                <a:lnTo>
                  <a:pt x="4732435"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5" name="Rounded Rectangle 2">
            <a:extLst>
              <a:ext uri="{FF2B5EF4-FFF2-40B4-BE49-F238E27FC236}">
                <a16:creationId xmlns:a16="http://schemas.microsoft.com/office/drawing/2014/main" id="{C22F749A-799D-4EAF-AD96-9F32A8D407A4}"/>
              </a:ext>
            </a:extLst>
          </p:cNvPr>
          <p:cNvSpPr/>
          <p:nvPr/>
        </p:nvSpPr>
        <p:spPr>
          <a:xfrm rot="2700000">
            <a:off x="8925858" y="2990637"/>
            <a:ext cx="1872208" cy="1872208"/>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ADF3E10B-F736-497C-87B3-9F52D9929A81}"/>
              </a:ext>
            </a:extLst>
          </p:cNvPr>
          <p:cNvGrpSpPr/>
          <p:nvPr/>
        </p:nvGrpSpPr>
        <p:grpSpPr>
          <a:xfrm>
            <a:off x="1037139" y="2398328"/>
            <a:ext cx="4618823" cy="1131223"/>
            <a:chOff x="611559" y="2708920"/>
            <a:chExt cx="2675111" cy="1131223"/>
          </a:xfrm>
        </p:grpSpPr>
        <p:sp>
          <p:nvSpPr>
            <p:cNvPr id="7" name="Rounded Rectangle 58">
              <a:extLst>
                <a:ext uri="{FF2B5EF4-FFF2-40B4-BE49-F238E27FC236}">
                  <a16:creationId xmlns:a16="http://schemas.microsoft.com/office/drawing/2014/main" id="{02CB38B9-971C-4485-844D-EE9EE1862953}"/>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TextBox 7">
              <a:extLst>
                <a:ext uri="{FF2B5EF4-FFF2-40B4-BE49-F238E27FC236}">
                  <a16:creationId xmlns:a16="http://schemas.microsoft.com/office/drawing/2014/main" id="{355A13EF-5EFA-4AD4-9600-331548FF9C4E}"/>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0DECDD54-13C8-4E55-B21C-01EBD3306DC1}"/>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816B6F36-691A-4CFD-BF47-CED3C1CAAD7C}"/>
              </a:ext>
            </a:extLst>
          </p:cNvPr>
          <p:cNvGrpSpPr/>
          <p:nvPr/>
        </p:nvGrpSpPr>
        <p:grpSpPr>
          <a:xfrm>
            <a:off x="1037139" y="3718130"/>
            <a:ext cx="4618823" cy="1131223"/>
            <a:chOff x="611559" y="2708920"/>
            <a:chExt cx="2675111" cy="1131223"/>
          </a:xfrm>
        </p:grpSpPr>
        <p:sp>
          <p:nvSpPr>
            <p:cNvPr id="11" name="Rounded Rectangle 64">
              <a:extLst>
                <a:ext uri="{FF2B5EF4-FFF2-40B4-BE49-F238E27FC236}">
                  <a16:creationId xmlns:a16="http://schemas.microsoft.com/office/drawing/2014/main" id="{A67D6D23-0FC4-4B25-BF1C-50A43F42F976}"/>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2" name="TextBox 11">
              <a:extLst>
                <a:ext uri="{FF2B5EF4-FFF2-40B4-BE49-F238E27FC236}">
                  <a16:creationId xmlns:a16="http://schemas.microsoft.com/office/drawing/2014/main" id="{DB631FEF-2E96-4DF1-ACB0-D43850780586}"/>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AC57941C-6F18-4820-95EB-8CB0A6F03B1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4" name="Group 13">
            <a:extLst>
              <a:ext uri="{FF2B5EF4-FFF2-40B4-BE49-F238E27FC236}">
                <a16:creationId xmlns:a16="http://schemas.microsoft.com/office/drawing/2014/main" id="{E65B8C65-BF8C-4A2E-9A47-E36A3D7B25B0}"/>
              </a:ext>
            </a:extLst>
          </p:cNvPr>
          <p:cNvGrpSpPr/>
          <p:nvPr/>
        </p:nvGrpSpPr>
        <p:grpSpPr>
          <a:xfrm>
            <a:off x="1037139" y="5037932"/>
            <a:ext cx="4618823" cy="1131223"/>
            <a:chOff x="611559" y="2708920"/>
            <a:chExt cx="2675111" cy="1131223"/>
          </a:xfrm>
        </p:grpSpPr>
        <p:sp>
          <p:nvSpPr>
            <p:cNvPr id="15" name="Rounded Rectangle 68">
              <a:extLst>
                <a:ext uri="{FF2B5EF4-FFF2-40B4-BE49-F238E27FC236}">
                  <a16:creationId xmlns:a16="http://schemas.microsoft.com/office/drawing/2014/main" id="{68A3CAF1-42B9-40BE-AF0A-96056DD26216}"/>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6" name="TextBox 15">
              <a:extLst>
                <a:ext uri="{FF2B5EF4-FFF2-40B4-BE49-F238E27FC236}">
                  <a16:creationId xmlns:a16="http://schemas.microsoft.com/office/drawing/2014/main" id="{B33F6843-85AF-4B8F-AFE3-B842BB1DB5E4}"/>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203A9D05-4A2E-42D8-B9A1-4C92CC0D8033}"/>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sp>
        <p:nvSpPr>
          <p:cNvPr id="18" name="TextBox 17">
            <a:extLst>
              <a:ext uri="{FF2B5EF4-FFF2-40B4-BE49-F238E27FC236}">
                <a16:creationId xmlns:a16="http://schemas.microsoft.com/office/drawing/2014/main" id="{42FDA9E9-0866-425F-B8CB-C616F4B1B107}"/>
              </a:ext>
            </a:extLst>
          </p:cNvPr>
          <p:cNvSpPr txBox="1"/>
          <p:nvPr/>
        </p:nvSpPr>
        <p:spPr>
          <a:xfrm>
            <a:off x="9097582" y="4142568"/>
            <a:ext cx="1528762" cy="584775"/>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Contents</a:t>
            </a:r>
          </a:p>
          <a:p>
            <a:pPr algn="ctr"/>
            <a:r>
              <a:rPr lang="en-US" altLang="ko-KR" sz="1600" b="1" dirty="0">
                <a:solidFill>
                  <a:schemeClr val="tx1">
                    <a:lumMod val="75000"/>
                    <a:lumOff val="25000"/>
                  </a:schemeClr>
                </a:solidFill>
                <a:cs typeface="Arial" pitchFamily="34" charset="0"/>
              </a:rPr>
              <a:t>Title</a:t>
            </a:r>
            <a:endParaRPr lang="ko-KR" altLang="en-US" sz="1600" b="1" dirty="0">
              <a:solidFill>
                <a:schemeClr val="tx1">
                  <a:lumMod val="75000"/>
                  <a:lumOff val="25000"/>
                </a:schemeClr>
              </a:solidFill>
              <a:cs typeface="Arial" pitchFamily="34" charset="0"/>
            </a:endParaRPr>
          </a:p>
        </p:txBody>
      </p:sp>
      <p:sp>
        <p:nvSpPr>
          <p:cNvPr id="19" name="Rounded Rectangle 46">
            <a:extLst>
              <a:ext uri="{FF2B5EF4-FFF2-40B4-BE49-F238E27FC236}">
                <a16:creationId xmlns:a16="http://schemas.microsoft.com/office/drawing/2014/main" id="{9882CC84-4F34-45DB-AB4E-59A5323AC9B0}"/>
              </a:ext>
            </a:extLst>
          </p:cNvPr>
          <p:cNvSpPr/>
          <p:nvPr/>
        </p:nvSpPr>
        <p:spPr>
          <a:xfrm rot="2700000">
            <a:off x="6235855" y="3142769"/>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48">
            <a:extLst>
              <a:ext uri="{FF2B5EF4-FFF2-40B4-BE49-F238E27FC236}">
                <a16:creationId xmlns:a16="http://schemas.microsoft.com/office/drawing/2014/main" id="{C6A82F07-DB22-4D05-9DDC-D78CA3D86DA4}"/>
              </a:ext>
            </a:extLst>
          </p:cNvPr>
          <p:cNvSpPr/>
          <p:nvPr/>
        </p:nvSpPr>
        <p:spPr>
          <a:xfrm rot="2700000">
            <a:off x="7443185" y="1961576"/>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54">
            <a:extLst>
              <a:ext uri="{FF2B5EF4-FFF2-40B4-BE49-F238E27FC236}">
                <a16:creationId xmlns:a16="http://schemas.microsoft.com/office/drawing/2014/main" id="{24726E58-7678-4929-99ED-09B14C0EE640}"/>
              </a:ext>
            </a:extLst>
          </p:cNvPr>
          <p:cNvSpPr/>
          <p:nvPr/>
        </p:nvSpPr>
        <p:spPr>
          <a:xfrm rot="2700000">
            <a:off x="7443185" y="4323963"/>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TextBox 21">
            <a:extLst>
              <a:ext uri="{FF2B5EF4-FFF2-40B4-BE49-F238E27FC236}">
                <a16:creationId xmlns:a16="http://schemas.microsoft.com/office/drawing/2014/main" id="{1788F7A3-561D-40E9-8FC7-443E958B157D}"/>
              </a:ext>
            </a:extLst>
          </p:cNvPr>
          <p:cNvSpPr txBox="1"/>
          <p:nvPr/>
        </p:nvSpPr>
        <p:spPr>
          <a:xfrm>
            <a:off x="7356074" y="2830056"/>
            <a:ext cx="1729560"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Contents</a:t>
            </a:r>
          </a:p>
          <a:p>
            <a:pPr algn="ctr"/>
            <a:r>
              <a:rPr lang="en-US" altLang="ko-KR" sz="1400" b="1" dirty="0">
                <a:solidFill>
                  <a:schemeClr val="tx1">
                    <a:lumMod val="75000"/>
                    <a:lumOff val="25000"/>
                  </a:schemeClr>
                </a:solidFill>
                <a:cs typeface="Arial" pitchFamily="34" charset="0"/>
              </a:rPr>
              <a:t>Title</a:t>
            </a:r>
            <a:endParaRPr lang="ko-KR" altLang="en-US" sz="14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95507326-02B9-49EB-B529-8BAB75E48203}"/>
              </a:ext>
            </a:extLst>
          </p:cNvPr>
          <p:cNvSpPr txBox="1"/>
          <p:nvPr/>
        </p:nvSpPr>
        <p:spPr>
          <a:xfrm>
            <a:off x="6148744" y="4038788"/>
            <a:ext cx="1729560"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Contents</a:t>
            </a:r>
          </a:p>
          <a:p>
            <a:pPr algn="ctr"/>
            <a:r>
              <a:rPr lang="en-US" altLang="ko-KR" sz="1400" b="1" dirty="0">
                <a:solidFill>
                  <a:schemeClr val="tx1">
                    <a:lumMod val="75000"/>
                    <a:lumOff val="25000"/>
                  </a:schemeClr>
                </a:solidFill>
                <a:cs typeface="Arial" pitchFamily="34" charset="0"/>
              </a:rPr>
              <a:t>Title</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F41217B1-ACD7-476C-B55C-D04CA30F5E15}"/>
              </a:ext>
            </a:extLst>
          </p:cNvPr>
          <p:cNvSpPr txBox="1"/>
          <p:nvPr/>
        </p:nvSpPr>
        <p:spPr>
          <a:xfrm>
            <a:off x="7356074" y="5230174"/>
            <a:ext cx="1729560"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Contents</a:t>
            </a:r>
          </a:p>
          <a:p>
            <a:pPr algn="ctr"/>
            <a:r>
              <a:rPr lang="en-US" altLang="ko-KR" sz="1400" b="1" dirty="0">
                <a:solidFill>
                  <a:schemeClr val="tx1">
                    <a:lumMod val="75000"/>
                    <a:lumOff val="25000"/>
                  </a:schemeClr>
                </a:solidFill>
                <a:cs typeface="Arial" pitchFamily="34" charset="0"/>
              </a:rPr>
              <a:t>Title</a:t>
            </a:r>
            <a:endParaRPr lang="ko-KR" altLang="en-US" sz="1400" b="1" dirty="0">
              <a:solidFill>
                <a:schemeClr val="tx1">
                  <a:lumMod val="75000"/>
                  <a:lumOff val="25000"/>
                </a:schemeClr>
              </a:solidFill>
              <a:cs typeface="Arial" pitchFamily="34" charset="0"/>
            </a:endParaRPr>
          </a:p>
        </p:txBody>
      </p:sp>
      <p:sp>
        <p:nvSpPr>
          <p:cNvPr id="25" name="Rounded Rectangle 10">
            <a:extLst>
              <a:ext uri="{FF2B5EF4-FFF2-40B4-BE49-F238E27FC236}">
                <a16:creationId xmlns:a16="http://schemas.microsoft.com/office/drawing/2014/main" id="{CC3FC0DB-4E6D-4081-8082-FDE3AA744DDB}"/>
              </a:ext>
            </a:extLst>
          </p:cNvPr>
          <p:cNvSpPr/>
          <p:nvPr/>
        </p:nvSpPr>
        <p:spPr>
          <a:xfrm>
            <a:off x="8089053" y="2318668"/>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Rounded Rectangle 5">
            <a:extLst>
              <a:ext uri="{FF2B5EF4-FFF2-40B4-BE49-F238E27FC236}">
                <a16:creationId xmlns:a16="http://schemas.microsoft.com/office/drawing/2014/main" id="{668FEA09-C33A-4838-9F8A-CE80EDB79EEE}"/>
              </a:ext>
            </a:extLst>
          </p:cNvPr>
          <p:cNvSpPr/>
          <p:nvPr/>
        </p:nvSpPr>
        <p:spPr>
          <a:xfrm flipH="1">
            <a:off x="6805046" y="354901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 Same Side Corner Rectangle 11">
            <a:extLst>
              <a:ext uri="{FF2B5EF4-FFF2-40B4-BE49-F238E27FC236}">
                <a16:creationId xmlns:a16="http://schemas.microsoft.com/office/drawing/2014/main" id="{0A3F14FE-B2CB-443C-8D22-71EAD750FA5F}"/>
              </a:ext>
            </a:extLst>
          </p:cNvPr>
          <p:cNvSpPr>
            <a:spLocks noChangeAspect="1"/>
          </p:cNvSpPr>
          <p:nvPr/>
        </p:nvSpPr>
        <p:spPr>
          <a:xfrm rot="9900000">
            <a:off x="9626890" y="3494468"/>
            <a:ext cx="657581" cy="558489"/>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Block Arc 10">
            <a:extLst>
              <a:ext uri="{FF2B5EF4-FFF2-40B4-BE49-F238E27FC236}">
                <a16:creationId xmlns:a16="http://schemas.microsoft.com/office/drawing/2014/main" id="{CE1C9AB4-7222-4424-8822-B09516ED0419}"/>
              </a:ext>
            </a:extLst>
          </p:cNvPr>
          <p:cNvSpPr/>
          <p:nvPr/>
        </p:nvSpPr>
        <p:spPr>
          <a:xfrm>
            <a:off x="8005099" y="4771461"/>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3406959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Infographic Style</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EE7394B8-D000-46B0-9445-98439961DF22}"/>
              </a:ext>
            </a:extLst>
          </p:cNvPr>
          <p:cNvSpPr txBox="1"/>
          <p:nvPr/>
        </p:nvSpPr>
        <p:spPr>
          <a:xfrm>
            <a:off x="617584" y="1327895"/>
            <a:ext cx="6163615"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cxnSp>
        <p:nvCxnSpPr>
          <p:cNvPr id="4" name="Straight Connector 3">
            <a:extLst>
              <a:ext uri="{FF2B5EF4-FFF2-40B4-BE49-F238E27FC236}">
                <a16:creationId xmlns:a16="http://schemas.microsoft.com/office/drawing/2014/main" id="{172C56F8-6240-4D41-A183-B9689775BFC7}"/>
              </a:ext>
            </a:extLst>
          </p:cNvPr>
          <p:cNvCxnSpPr>
            <a:cxnSpLocks/>
            <a:endCxn id="8" idx="1"/>
          </p:cNvCxnSpPr>
          <p:nvPr/>
        </p:nvCxnSpPr>
        <p:spPr>
          <a:xfrm flipV="1">
            <a:off x="4348264" y="2294350"/>
            <a:ext cx="1768608" cy="1635530"/>
          </a:xfrm>
          <a:prstGeom prst="line">
            <a:avLst/>
          </a:prstGeom>
          <a:ln w="19050">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DE4FBD4-2524-40B2-B750-EDE591F78F4C}"/>
              </a:ext>
            </a:extLst>
          </p:cNvPr>
          <p:cNvCxnSpPr>
            <a:cxnSpLocks/>
            <a:endCxn id="9" idx="1"/>
          </p:cNvCxnSpPr>
          <p:nvPr/>
        </p:nvCxnSpPr>
        <p:spPr>
          <a:xfrm flipV="1">
            <a:off x="4348264" y="3382648"/>
            <a:ext cx="1770588" cy="547232"/>
          </a:xfrm>
          <a:prstGeom prst="line">
            <a:avLst/>
          </a:prstGeom>
          <a:ln w="19050">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19A9584-1C13-4828-9886-86900EE0372F}"/>
              </a:ext>
            </a:extLst>
          </p:cNvPr>
          <p:cNvCxnSpPr>
            <a:cxnSpLocks/>
            <a:endCxn id="10" idx="1"/>
          </p:cNvCxnSpPr>
          <p:nvPr/>
        </p:nvCxnSpPr>
        <p:spPr>
          <a:xfrm>
            <a:off x="4348264" y="3933826"/>
            <a:ext cx="1772568" cy="537121"/>
          </a:xfrm>
          <a:prstGeom prst="line">
            <a:avLst/>
          </a:prstGeom>
          <a:ln w="19050">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65ED825-AD70-4C27-9361-1CA0746768CA}"/>
              </a:ext>
            </a:extLst>
          </p:cNvPr>
          <p:cNvCxnSpPr>
            <a:cxnSpLocks/>
            <a:endCxn id="11" idx="1"/>
          </p:cNvCxnSpPr>
          <p:nvPr/>
        </p:nvCxnSpPr>
        <p:spPr>
          <a:xfrm>
            <a:off x="4348264" y="3933825"/>
            <a:ext cx="1774548" cy="1625420"/>
          </a:xfrm>
          <a:prstGeom prst="line">
            <a:avLst/>
          </a:prstGeom>
          <a:ln w="19050">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8" name="Rounded Rectangle 11">
            <a:extLst>
              <a:ext uri="{FF2B5EF4-FFF2-40B4-BE49-F238E27FC236}">
                <a16:creationId xmlns:a16="http://schemas.microsoft.com/office/drawing/2014/main" id="{8E2238ED-D2C3-4B0C-85B7-FA93C71A50D9}"/>
              </a:ext>
            </a:extLst>
          </p:cNvPr>
          <p:cNvSpPr/>
          <p:nvPr/>
        </p:nvSpPr>
        <p:spPr>
          <a:xfrm>
            <a:off x="6116873" y="1830139"/>
            <a:ext cx="5141817" cy="928423"/>
          </a:xfrm>
          <a:prstGeom prst="roundRect">
            <a:avLst>
              <a:gd name="adj" fmla="val 88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9" name="Rounded Rectangle 13">
            <a:extLst>
              <a:ext uri="{FF2B5EF4-FFF2-40B4-BE49-F238E27FC236}">
                <a16:creationId xmlns:a16="http://schemas.microsoft.com/office/drawing/2014/main" id="{8020B474-F086-4B4B-92F5-0AFC05FC3235}"/>
              </a:ext>
            </a:extLst>
          </p:cNvPr>
          <p:cNvSpPr/>
          <p:nvPr/>
        </p:nvSpPr>
        <p:spPr>
          <a:xfrm>
            <a:off x="6118853" y="2918437"/>
            <a:ext cx="5141817" cy="928423"/>
          </a:xfrm>
          <a:prstGeom prst="roundRect">
            <a:avLst>
              <a:gd name="adj" fmla="val 88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10" name="Rounded Rectangle 14">
            <a:extLst>
              <a:ext uri="{FF2B5EF4-FFF2-40B4-BE49-F238E27FC236}">
                <a16:creationId xmlns:a16="http://schemas.microsoft.com/office/drawing/2014/main" id="{55653320-40D9-4A21-8FED-37E75CDF15C9}"/>
              </a:ext>
            </a:extLst>
          </p:cNvPr>
          <p:cNvSpPr/>
          <p:nvPr/>
        </p:nvSpPr>
        <p:spPr>
          <a:xfrm>
            <a:off x="6120833" y="4006735"/>
            <a:ext cx="5141817" cy="928423"/>
          </a:xfrm>
          <a:prstGeom prst="roundRect">
            <a:avLst>
              <a:gd name="adj" fmla="val 88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11" name="Rounded Rectangle 15">
            <a:extLst>
              <a:ext uri="{FF2B5EF4-FFF2-40B4-BE49-F238E27FC236}">
                <a16:creationId xmlns:a16="http://schemas.microsoft.com/office/drawing/2014/main" id="{A6A19308-10CB-4CD3-AFA2-7881C06A38D6}"/>
              </a:ext>
            </a:extLst>
          </p:cNvPr>
          <p:cNvSpPr/>
          <p:nvPr/>
        </p:nvSpPr>
        <p:spPr>
          <a:xfrm>
            <a:off x="6122813" y="5095034"/>
            <a:ext cx="5141817" cy="928423"/>
          </a:xfrm>
          <a:prstGeom prst="roundRect">
            <a:avLst>
              <a:gd name="adj" fmla="val 88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grpSp>
        <p:nvGrpSpPr>
          <p:cNvPr id="12" name="Group 11">
            <a:extLst>
              <a:ext uri="{FF2B5EF4-FFF2-40B4-BE49-F238E27FC236}">
                <a16:creationId xmlns:a16="http://schemas.microsoft.com/office/drawing/2014/main" id="{F3D3DBAB-B6F3-4001-9208-2EB49EBEECDD}"/>
              </a:ext>
            </a:extLst>
          </p:cNvPr>
          <p:cNvGrpSpPr/>
          <p:nvPr/>
        </p:nvGrpSpPr>
        <p:grpSpPr>
          <a:xfrm>
            <a:off x="6474310" y="1952607"/>
            <a:ext cx="4438822" cy="677512"/>
            <a:chOff x="6417575" y="2011203"/>
            <a:chExt cx="2952329" cy="648846"/>
          </a:xfrm>
        </p:grpSpPr>
        <p:sp>
          <p:nvSpPr>
            <p:cNvPr id="13" name="TextBox 12">
              <a:extLst>
                <a:ext uri="{FF2B5EF4-FFF2-40B4-BE49-F238E27FC236}">
                  <a16:creationId xmlns:a16="http://schemas.microsoft.com/office/drawing/2014/main" id="{DD03584A-E2F6-4AD7-A314-BD33295C7FC6}"/>
                </a:ext>
              </a:extLst>
            </p:cNvPr>
            <p:cNvSpPr txBox="1"/>
            <p:nvPr/>
          </p:nvSpPr>
          <p:spPr>
            <a:xfrm>
              <a:off x="6417576" y="2217917"/>
              <a:ext cx="2952328" cy="44213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en-US" altLang="ko-KR" sz="1200" dirty="0">
                <a:solidFill>
                  <a:schemeClr val="tx1">
                    <a:lumMod val="75000"/>
                    <a:lumOff val="25000"/>
                  </a:schemeClr>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8FE693AB-20DE-4643-836F-0E0F217A70EA}"/>
                </a:ext>
              </a:extLst>
            </p:cNvPr>
            <p:cNvSpPr txBox="1"/>
            <p:nvPr/>
          </p:nvSpPr>
          <p:spPr>
            <a:xfrm>
              <a:off x="6417575" y="2011203"/>
              <a:ext cx="2952328" cy="294755"/>
            </a:xfrm>
            <a:prstGeom prst="rect">
              <a:avLst/>
            </a:prstGeom>
            <a:noFill/>
          </p:spPr>
          <p:txBody>
            <a:bodyPr wrap="square" rtlCol="0">
              <a:spAutoFit/>
            </a:bodyPr>
            <a:lstStyle/>
            <a:p>
              <a:r>
                <a:rPr lang="en-US" altLang="ko-KR" sz="1400" b="1" dirty="0">
                  <a:solidFill>
                    <a:schemeClr val="tx1">
                      <a:lumMod val="75000"/>
                      <a:lumOff val="25000"/>
                    </a:schemeClr>
                  </a:solidFill>
                </a:rPr>
                <a:t>Add Contents Title</a:t>
              </a:r>
              <a:endParaRPr lang="ko-KR" altLang="en-US" sz="1400" b="1" dirty="0">
                <a:solidFill>
                  <a:schemeClr val="tx1">
                    <a:lumMod val="75000"/>
                    <a:lumOff val="25000"/>
                  </a:schemeClr>
                </a:solidFill>
              </a:endParaRPr>
            </a:p>
          </p:txBody>
        </p:sp>
      </p:grpSp>
      <p:grpSp>
        <p:nvGrpSpPr>
          <p:cNvPr id="15" name="Group 14">
            <a:extLst>
              <a:ext uri="{FF2B5EF4-FFF2-40B4-BE49-F238E27FC236}">
                <a16:creationId xmlns:a16="http://schemas.microsoft.com/office/drawing/2014/main" id="{B22122AD-95CF-49F9-9386-B3E47E2C334C}"/>
              </a:ext>
            </a:extLst>
          </p:cNvPr>
          <p:cNvGrpSpPr/>
          <p:nvPr/>
        </p:nvGrpSpPr>
        <p:grpSpPr>
          <a:xfrm>
            <a:off x="6474310" y="3043618"/>
            <a:ext cx="4438822" cy="677512"/>
            <a:chOff x="6417575" y="2011203"/>
            <a:chExt cx="2952329" cy="648846"/>
          </a:xfrm>
        </p:grpSpPr>
        <p:sp>
          <p:nvSpPr>
            <p:cNvPr id="16" name="TextBox 15">
              <a:extLst>
                <a:ext uri="{FF2B5EF4-FFF2-40B4-BE49-F238E27FC236}">
                  <a16:creationId xmlns:a16="http://schemas.microsoft.com/office/drawing/2014/main" id="{E5CBF16A-EB98-435C-B6C4-F5BC98BDE38D}"/>
                </a:ext>
              </a:extLst>
            </p:cNvPr>
            <p:cNvSpPr txBox="1"/>
            <p:nvPr/>
          </p:nvSpPr>
          <p:spPr>
            <a:xfrm>
              <a:off x="6417576" y="2217917"/>
              <a:ext cx="2952328" cy="44213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en-US" altLang="ko-KR" sz="1200" dirty="0">
                <a:solidFill>
                  <a:schemeClr val="tx1">
                    <a:lumMod val="75000"/>
                    <a:lumOff val="25000"/>
                  </a:schemeClr>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8BCF6FEC-9B0A-49ED-8EFA-77CA1A4416F8}"/>
                </a:ext>
              </a:extLst>
            </p:cNvPr>
            <p:cNvSpPr txBox="1"/>
            <p:nvPr/>
          </p:nvSpPr>
          <p:spPr>
            <a:xfrm>
              <a:off x="6417575" y="2011203"/>
              <a:ext cx="2952328" cy="294755"/>
            </a:xfrm>
            <a:prstGeom prst="rect">
              <a:avLst/>
            </a:prstGeom>
            <a:noFill/>
          </p:spPr>
          <p:txBody>
            <a:bodyPr wrap="square" rtlCol="0">
              <a:spAutoFit/>
            </a:bodyPr>
            <a:lstStyle/>
            <a:p>
              <a:r>
                <a:rPr lang="en-US" altLang="ko-KR" sz="1400" b="1" dirty="0">
                  <a:solidFill>
                    <a:schemeClr val="tx1">
                      <a:lumMod val="75000"/>
                      <a:lumOff val="25000"/>
                    </a:schemeClr>
                  </a:solidFill>
                </a:rPr>
                <a:t>Add Contents Title</a:t>
              </a:r>
              <a:endParaRPr lang="ko-KR" altLang="en-US" sz="1400" b="1" dirty="0">
                <a:solidFill>
                  <a:schemeClr val="tx1">
                    <a:lumMod val="75000"/>
                    <a:lumOff val="25000"/>
                  </a:schemeClr>
                </a:solidFill>
              </a:endParaRPr>
            </a:p>
          </p:txBody>
        </p:sp>
      </p:grpSp>
      <p:grpSp>
        <p:nvGrpSpPr>
          <p:cNvPr id="18" name="Group 17">
            <a:extLst>
              <a:ext uri="{FF2B5EF4-FFF2-40B4-BE49-F238E27FC236}">
                <a16:creationId xmlns:a16="http://schemas.microsoft.com/office/drawing/2014/main" id="{BA582937-EB42-472F-BE26-952E63552C22}"/>
              </a:ext>
            </a:extLst>
          </p:cNvPr>
          <p:cNvGrpSpPr/>
          <p:nvPr/>
        </p:nvGrpSpPr>
        <p:grpSpPr>
          <a:xfrm>
            <a:off x="6474310" y="4134629"/>
            <a:ext cx="4438820" cy="677512"/>
            <a:chOff x="6417575" y="2011203"/>
            <a:chExt cx="2952328" cy="648846"/>
          </a:xfrm>
        </p:grpSpPr>
        <p:sp>
          <p:nvSpPr>
            <p:cNvPr id="19" name="TextBox 18">
              <a:extLst>
                <a:ext uri="{FF2B5EF4-FFF2-40B4-BE49-F238E27FC236}">
                  <a16:creationId xmlns:a16="http://schemas.microsoft.com/office/drawing/2014/main" id="{E26865B7-B862-4D86-9FBF-21586EAA00B2}"/>
                </a:ext>
              </a:extLst>
            </p:cNvPr>
            <p:cNvSpPr txBox="1"/>
            <p:nvPr/>
          </p:nvSpPr>
          <p:spPr>
            <a:xfrm>
              <a:off x="6417576" y="2217917"/>
              <a:ext cx="2952327" cy="44213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en-US" altLang="ko-KR" sz="1200" dirty="0">
                <a:solidFill>
                  <a:schemeClr val="tx1">
                    <a:lumMod val="75000"/>
                    <a:lumOff val="25000"/>
                  </a:schemeClr>
                </a:solidFill>
                <a:latin typeface="Arial" pitchFamily="34" charset="0"/>
                <a:cs typeface="Arial" pitchFamily="34" charset="0"/>
              </a:endParaRPr>
            </a:p>
          </p:txBody>
        </p:sp>
        <p:sp>
          <p:nvSpPr>
            <p:cNvPr id="20" name="TextBox 19">
              <a:extLst>
                <a:ext uri="{FF2B5EF4-FFF2-40B4-BE49-F238E27FC236}">
                  <a16:creationId xmlns:a16="http://schemas.microsoft.com/office/drawing/2014/main" id="{8AB6CCAF-EEF7-4170-944A-0B1239A5BB24}"/>
                </a:ext>
              </a:extLst>
            </p:cNvPr>
            <p:cNvSpPr txBox="1"/>
            <p:nvPr/>
          </p:nvSpPr>
          <p:spPr>
            <a:xfrm>
              <a:off x="6417575" y="2011203"/>
              <a:ext cx="2952327" cy="294755"/>
            </a:xfrm>
            <a:prstGeom prst="rect">
              <a:avLst/>
            </a:prstGeom>
            <a:noFill/>
          </p:spPr>
          <p:txBody>
            <a:bodyPr wrap="square" rtlCol="0">
              <a:spAutoFit/>
            </a:bodyPr>
            <a:lstStyle/>
            <a:p>
              <a:r>
                <a:rPr lang="en-US" altLang="ko-KR" sz="1400" b="1" dirty="0">
                  <a:solidFill>
                    <a:schemeClr val="tx1">
                      <a:lumMod val="75000"/>
                      <a:lumOff val="25000"/>
                    </a:schemeClr>
                  </a:solidFill>
                </a:rPr>
                <a:t>Add Contents Title</a:t>
              </a:r>
              <a:endParaRPr lang="ko-KR" altLang="en-US" sz="1400" b="1" dirty="0">
                <a:solidFill>
                  <a:schemeClr val="tx1">
                    <a:lumMod val="75000"/>
                    <a:lumOff val="25000"/>
                  </a:schemeClr>
                </a:solidFill>
              </a:endParaRPr>
            </a:p>
          </p:txBody>
        </p:sp>
      </p:grpSp>
      <p:grpSp>
        <p:nvGrpSpPr>
          <p:cNvPr id="21" name="Group 20">
            <a:extLst>
              <a:ext uri="{FF2B5EF4-FFF2-40B4-BE49-F238E27FC236}">
                <a16:creationId xmlns:a16="http://schemas.microsoft.com/office/drawing/2014/main" id="{4C799481-71B9-4B88-8868-8448C489E86A}"/>
              </a:ext>
            </a:extLst>
          </p:cNvPr>
          <p:cNvGrpSpPr/>
          <p:nvPr/>
        </p:nvGrpSpPr>
        <p:grpSpPr>
          <a:xfrm>
            <a:off x="6474310" y="5225639"/>
            <a:ext cx="4438820" cy="677512"/>
            <a:chOff x="6417575" y="2011203"/>
            <a:chExt cx="2952328" cy="648846"/>
          </a:xfrm>
        </p:grpSpPr>
        <p:sp>
          <p:nvSpPr>
            <p:cNvPr id="22" name="TextBox 21">
              <a:extLst>
                <a:ext uri="{FF2B5EF4-FFF2-40B4-BE49-F238E27FC236}">
                  <a16:creationId xmlns:a16="http://schemas.microsoft.com/office/drawing/2014/main" id="{71A1CF03-4D1A-4D82-A181-2DE6F727534A}"/>
                </a:ext>
              </a:extLst>
            </p:cNvPr>
            <p:cNvSpPr txBox="1"/>
            <p:nvPr/>
          </p:nvSpPr>
          <p:spPr>
            <a:xfrm>
              <a:off x="6417576" y="2217917"/>
              <a:ext cx="2952327" cy="44213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en-US" altLang="ko-KR" sz="1200" dirty="0">
                <a:solidFill>
                  <a:schemeClr val="tx1">
                    <a:lumMod val="75000"/>
                    <a:lumOff val="25000"/>
                  </a:schemeClr>
                </a:solidFill>
                <a:latin typeface="Arial" pitchFamily="34" charset="0"/>
                <a:cs typeface="Arial" pitchFamily="34" charset="0"/>
              </a:endParaRPr>
            </a:p>
          </p:txBody>
        </p:sp>
        <p:sp>
          <p:nvSpPr>
            <p:cNvPr id="23" name="TextBox 22">
              <a:extLst>
                <a:ext uri="{FF2B5EF4-FFF2-40B4-BE49-F238E27FC236}">
                  <a16:creationId xmlns:a16="http://schemas.microsoft.com/office/drawing/2014/main" id="{68122D7E-4FB7-4AD1-AE12-9D278B8CCAE2}"/>
                </a:ext>
              </a:extLst>
            </p:cNvPr>
            <p:cNvSpPr txBox="1"/>
            <p:nvPr/>
          </p:nvSpPr>
          <p:spPr>
            <a:xfrm>
              <a:off x="6417575" y="2011203"/>
              <a:ext cx="2952327" cy="294755"/>
            </a:xfrm>
            <a:prstGeom prst="rect">
              <a:avLst/>
            </a:prstGeom>
            <a:noFill/>
          </p:spPr>
          <p:txBody>
            <a:bodyPr wrap="square" rtlCol="0">
              <a:spAutoFit/>
            </a:bodyPr>
            <a:lstStyle/>
            <a:p>
              <a:r>
                <a:rPr lang="en-US" altLang="ko-KR" sz="1400" b="1" dirty="0">
                  <a:solidFill>
                    <a:schemeClr val="tx1">
                      <a:lumMod val="75000"/>
                      <a:lumOff val="25000"/>
                    </a:schemeClr>
                  </a:solidFill>
                </a:rPr>
                <a:t>Add Contents Title</a:t>
              </a:r>
              <a:endParaRPr lang="ko-KR" altLang="en-US" sz="1400" b="1" dirty="0">
                <a:solidFill>
                  <a:schemeClr val="tx1">
                    <a:lumMod val="75000"/>
                    <a:lumOff val="25000"/>
                  </a:schemeClr>
                </a:solidFill>
              </a:endParaRPr>
            </a:p>
          </p:txBody>
        </p:sp>
      </p:grpSp>
      <p:grpSp>
        <p:nvGrpSpPr>
          <p:cNvPr id="24" name="Group 23">
            <a:extLst>
              <a:ext uri="{FF2B5EF4-FFF2-40B4-BE49-F238E27FC236}">
                <a16:creationId xmlns:a16="http://schemas.microsoft.com/office/drawing/2014/main" id="{F028441B-2A8D-48A1-9077-42F8714435DF}"/>
              </a:ext>
            </a:extLst>
          </p:cNvPr>
          <p:cNvGrpSpPr/>
          <p:nvPr/>
        </p:nvGrpSpPr>
        <p:grpSpPr>
          <a:xfrm>
            <a:off x="1053889" y="2217744"/>
            <a:ext cx="3457375" cy="3464783"/>
            <a:chOff x="755576" y="1988840"/>
            <a:chExt cx="3457375" cy="3464783"/>
          </a:xfrm>
        </p:grpSpPr>
        <p:grpSp>
          <p:nvGrpSpPr>
            <p:cNvPr id="25" name="Group 24">
              <a:extLst>
                <a:ext uri="{FF2B5EF4-FFF2-40B4-BE49-F238E27FC236}">
                  <a16:creationId xmlns:a16="http://schemas.microsoft.com/office/drawing/2014/main" id="{3ECF211D-655E-4A35-9AB9-31B4555CB89A}"/>
                </a:ext>
              </a:extLst>
            </p:cNvPr>
            <p:cNvGrpSpPr/>
            <p:nvPr/>
          </p:nvGrpSpPr>
          <p:grpSpPr>
            <a:xfrm>
              <a:off x="755576" y="1988840"/>
              <a:ext cx="3457375" cy="3464783"/>
              <a:chOff x="2050729" y="2195248"/>
              <a:chExt cx="3709400" cy="3717348"/>
            </a:xfrm>
          </p:grpSpPr>
          <p:sp>
            <p:nvSpPr>
              <p:cNvPr id="33" name="Block Arc 4">
                <a:extLst>
                  <a:ext uri="{FF2B5EF4-FFF2-40B4-BE49-F238E27FC236}">
                    <a16:creationId xmlns:a16="http://schemas.microsoft.com/office/drawing/2014/main" id="{DBE2B928-95B2-40A0-AB9B-F2B4094313A9}"/>
                  </a:ext>
                </a:extLst>
              </p:cNvPr>
              <p:cNvSpPr/>
              <p:nvPr/>
            </p:nvSpPr>
            <p:spPr>
              <a:xfrm>
                <a:off x="2051720" y="2195990"/>
                <a:ext cx="2058641" cy="1836201"/>
              </a:xfrm>
              <a:custGeom>
                <a:avLst/>
                <a:gdLst/>
                <a:ahLst/>
                <a:cxnLst/>
                <a:rect l="l" t="t" r="r" b="b"/>
                <a:pathLst>
                  <a:path w="2058641" h="1836201">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4" name="Block Arc 4">
                <a:extLst>
                  <a:ext uri="{FF2B5EF4-FFF2-40B4-BE49-F238E27FC236}">
                    <a16:creationId xmlns:a16="http://schemas.microsoft.com/office/drawing/2014/main" id="{356A3A6C-941D-497E-93F1-6BA09D56DF00}"/>
                  </a:ext>
                </a:extLst>
              </p:cNvPr>
              <p:cNvSpPr/>
              <p:nvPr/>
            </p:nvSpPr>
            <p:spPr>
              <a:xfrm rot="5400000">
                <a:off x="3812708" y="2306468"/>
                <a:ext cx="2058641" cy="1836201"/>
              </a:xfrm>
              <a:custGeom>
                <a:avLst/>
                <a:gdLst/>
                <a:ahLst/>
                <a:cxnLst/>
                <a:rect l="l" t="t" r="r" b="b"/>
                <a:pathLst>
                  <a:path w="2058641" h="1836201">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5" name="Block Arc 4">
                <a:extLst>
                  <a:ext uri="{FF2B5EF4-FFF2-40B4-BE49-F238E27FC236}">
                    <a16:creationId xmlns:a16="http://schemas.microsoft.com/office/drawing/2014/main" id="{91DD3D42-78A5-409C-959B-6C781E59738E}"/>
                  </a:ext>
                </a:extLst>
              </p:cNvPr>
              <p:cNvSpPr/>
              <p:nvPr/>
            </p:nvSpPr>
            <p:spPr>
              <a:xfrm rot="10800000">
                <a:off x="3701488" y="4070914"/>
                <a:ext cx="2058641" cy="1836201"/>
              </a:xfrm>
              <a:custGeom>
                <a:avLst/>
                <a:gdLst/>
                <a:ahLst/>
                <a:cxnLst/>
                <a:rect l="l" t="t" r="r" b="b"/>
                <a:pathLst>
                  <a:path w="2058641" h="1836201">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6" name="Block Arc 4">
                <a:extLst>
                  <a:ext uri="{FF2B5EF4-FFF2-40B4-BE49-F238E27FC236}">
                    <a16:creationId xmlns:a16="http://schemas.microsoft.com/office/drawing/2014/main" id="{E1E811F6-02BA-4278-B112-C5B53DD4B90D}"/>
                  </a:ext>
                </a:extLst>
              </p:cNvPr>
              <p:cNvSpPr/>
              <p:nvPr/>
            </p:nvSpPr>
            <p:spPr>
              <a:xfrm rot="16200000">
                <a:off x="1939509" y="3965175"/>
                <a:ext cx="2058641" cy="1836201"/>
              </a:xfrm>
              <a:custGeom>
                <a:avLst/>
                <a:gdLst/>
                <a:ahLst/>
                <a:cxnLst/>
                <a:rect l="l" t="t" r="r" b="b"/>
                <a:pathLst>
                  <a:path w="2058641" h="1836201">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grpSp>
          <p:nvGrpSpPr>
            <p:cNvPr id="26" name="Group 25">
              <a:extLst>
                <a:ext uri="{FF2B5EF4-FFF2-40B4-BE49-F238E27FC236}">
                  <a16:creationId xmlns:a16="http://schemas.microsoft.com/office/drawing/2014/main" id="{1AEC230D-1F62-4F8F-9330-84AD43CF88F4}"/>
                </a:ext>
              </a:extLst>
            </p:cNvPr>
            <p:cNvGrpSpPr/>
            <p:nvPr/>
          </p:nvGrpSpPr>
          <p:grpSpPr>
            <a:xfrm>
              <a:off x="1523901" y="2812665"/>
              <a:ext cx="1955208" cy="2078405"/>
              <a:chOff x="720064" y="1892398"/>
              <a:chExt cx="1955208" cy="2078405"/>
            </a:xfrm>
          </p:grpSpPr>
          <p:sp>
            <p:nvSpPr>
              <p:cNvPr id="31" name="TextBox 30">
                <a:extLst>
                  <a:ext uri="{FF2B5EF4-FFF2-40B4-BE49-F238E27FC236}">
                    <a16:creationId xmlns:a16="http://schemas.microsoft.com/office/drawing/2014/main" id="{D655C747-F100-44F0-A420-3EAD77CDF30C}"/>
                  </a:ext>
                </a:extLst>
              </p:cNvPr>
              <p:cNvSpPr txBox="1"/>
              <p:nvPr/>
            </p:nvSpPr>
            <p:spPr>
              <a:xfrm>
                <a:off x="720065" y="2216477"/>
                <a:ext cx="1955207" cy="1754326"/>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 I hope and I believe that this Template will your Time, Money and Reputation. Easy to change colors, photos and Text.</a:t>
                </a:r>
                <a:endParaRPr lang="ko-KR" altLang="en-US" sz="1200" dirty="0">
                  <a:solidFill>
                    <a:schemeClr val="bg1"/>
                  </a:solidFill>
                </a:endParaRPr>
              </a:p>
            </p:txBody>
          </p:sp>
          <p:sp>
            <p:nvSpPr>
              <p:cNvPr id="32" name="TextBox 31">
                <a:extLst>
                  <a:ext uri="{FF2B5EF4-FFF2-40B4-BE49-F238E27FC236}">
                    <a16:creationId xmlns:a16="http://schemas.microsoft.com/office/drawing/2014/main" id="{D579857D-5307-4D00-85AD-77BF4B1CE72D}"/>
                  </a:ext>
                </a:extLst>
              </p:cNvPr>
              <p:cNvSpPr txBox="1"/>
              <p:nvPr/>
            </p:nvSpPr>
            <p:spPr>
              <a:xfrm>
                <a:off x="720064" y="1892398"/>
                <a:ext cx="1955207" cy="307777"/>
              </a:xfrm>
              <a:prstGeom prst="rect">
                <a:avLst/>
              </a:prstGeom>
              <a:noFill/>
            </p:spPr>
            <p:txBody>
              <a:bodyPr wrap="square" rtlCol="0">
                <a:spAutoFit/>
              </a:bodyPr>
              <a:lstStyle/>
              <a:p>
                <a:pPr algn="ctr"/>
                <a:r>
                  <a:rPr lang="en-US" altLang="ko-KR" sz="1400" b="1" dirty="0">
                    <a:solidFill>
                      <a:schemeClr val="bg1"/>
                    </a:solidFill>
                  </a:rPr>
                  <a:t>Contents Title</a:t>
                </a:r>
                <a:endParaRPr lang="ko-KR" altLang="en-US" sz="1400" b="1" dirty="0">
                  <a:solidFill>
                    <a:schemeClr val="bg1"/>
                  </a:solidFill>
                </a:endParaRPr>
              </a:p>
            </p:txBody>
          </p:sp>
        </p:grpSp>
        <p:sp>
          <p:nvSpPr>
            <p:cNvPr id="27" name="TextBox 26">
              <a:extLst>
                <a:ext uri="{FF2B5EF4-FFF2-40B4-BE49-F238E27FC236}">
                  <a16:creationId xmlns:a16="http://schemas.microsoft.com/office/drawing/2014/main" id="{9A74B77F-DA6E-43D0-A9A3-D7A212F6791B}"/>
                </a:ext>
              </a:extLst>
            </p:cNvPr>
            <p:cNvSpPr txBox="1"/>
            <p:nvPr/>
          </p:nvSpPr>
          <p:spPr>
            <a:xfrm rot="18900000">
              <a:off x="875270" y="2495508"/>
              <a:ext cx="1656185" cy="909095"/>
            </a:xfrm>
            <a:prstGeom prst="rect">
              <a:avLst/>
            </a:prstGeom>
            <a:noFill/>
          </p:spPr>
          <p:txBody>
            <a:bodyPr wrap="square" rtlCol="0">
              <a:prstTxWarp prst="textArchUp">
                <a:avLst>
                  <a:gd name="adj" fmla="val 10734286"/>
                </a:avLst>
              </a:prstTxWarp>
              <a:spAutoFit/>
            </a:bodyPr>
            <a:lstStyle/>
            <a:p>
              <a:pPr algn="ctr"/>
              <a:r>
                <a:rPr lang="en-US" altLang="ko-KR" sz="1200" b="1" dirty="0">
                  <a:solidFill>
                    <a:schemeClr val="accent3"/>
                  </a:solidFill>
                </a:rPr>
                <a:t>Add Contents Here</a:t>
              </a:r>
              <a:endParaRPr lang="ko-KR" altLang="en-US" sz="1200" b="1" dirty="0">
                <a:solidFill>
                  <a:schemeClr val="accent3"/>
                </a:solidFill>
              </a:endParaRPr>
            </a:p>
          </p:txBody>
        </p:sp>
        <p:sp>
          <p:nvSpPr>
            <p:cNvPr id="28" name="TextBox 27">
              <a:extLst>
                <a:ext uri="{FF2B5EF4-FFF2-40B4-BE49-F238E27FC236}">
                  <a16:creationId xmlns:a16="http://schemas.microsoft.com/office/drawing/2014/main" id="{4E38C838-A261-4DD1-B2E2-6632B1C4DD8A}"/>
                </a:ext>
              </a:extLst>
            </p:cNvPr>
            <p:cNvSpPr txBox="1"/>
            <p:nvPr/>
          </p:nvSpPr>
          <p:spPr>
            <a:xfrm rot="2831784">
              <a:off x="2472754" y="2537223"/>
              <a:ext cx="1656185" cy="909095"/>
            </a:xfrm>
            <a:prstGeom prst="rect">
              <a:avLst/>
            </a:prstGeom>
            <a:noFill/>
          </p:spPr>
          <p:txBody>
            <a:bodyPr wrap="square" rtlCol="0">
              <a:prstTxWarp prst="textArchUp">
                <a:avLst>
                  <a:gd name="adj" fmla="val 10734286"/>
                </a:avLst>
              </a:prstTxWarp>
              <a:spAutoFit/>
            </a:bodyPr>
            <a:lstStyle/>
            <a:p>
              <a:pPr algn="ctr"/>
              <a:r>
                <a:rPr lang="en-US" altLang="ko-KR" sz="1200" b="1" dirty="0">
                  <a:solidFill>
                    <a:schemeClr val="accent3"/>
                  </a:solidFill>
                </a:rPr>
                <a:t>Add Contents Here</a:t>
              </a:r>
              <a:endParaRPr lang="ko-KR" altLang="en-US" sz="1200" b="1" dirty="0">
                <a:solidFill>
                  <a:schemeClr val="accent3"/>
                </a:solidFill>
              </a:endParaRPr>
            </a:p>
          </p:txBody>
        </p:sp>
        <p:sp>
          <p:nvSpPr>
            <p:cNvPr id="29" name="TextBox 28">
              <a:extLst>
                <a:ext uri="{FF2B5EF4-FFF2-40B4-BE49-F238E27FC236}">
                  <a16:creationId xmlns:a16="http://schemas.microsoft.com/office/drawing/2014/main" id="{ED982599-4844-40D0-9E08-0C4367F9BEA0}"/>
                </a:ext>
              </a:extLst>
            </p:cNvPr>
            <p:cNvSpPr txBox="1"/>
            <p:nvPr/>
          </p:nvSpPr>
          <p:spPr>
            <a:xfrm rot="8100000">
              <a:off x="2427501" y="4060944"/>
              <a:ext cx="1656185" cy="909095"/>
            </a:xfrm>
            <a:prstGeom prst="rect">
              <a:avLst/>
            </a:prstGeom>
            <a:noFill/>
          </p:spPr>
          <p:txBody>
            <a:bodyPr wrap="square" rtlCol="0">
              <a:prstTxWarp prst="textArchUp">
                <a:avLst>
                  <a:gd name="adj" fmla="val 10734286"/>
                </a:avLst>
              </a:prstTxWarp>
              <a:spAutoFit/>
            </a:bodyPr>
            <a:lstStyle/>
            <a:p>
              <a:pPr algn="ctr"/>
              <a:r>
                <a:rPr lang="en-US" altLang="ko-KR" sz="1200" b="1" dirty="0">
                  <a:solidFill>
                    <a:schemeClr val="accent3"/>
                  </a:solidFill>
                </a:rPr>
                <a:t>Add Contents Here</a:t>
              </a:r>
              <a:endParaRPr lang="ko-KR" altLang="en-US" sz="1200" b="1" dirty="0">
                <a:solidFill>
                  <a:schemeClr val="accent3"/>
                </a:solidFill>
              </a:endParaRPr>
            </a:p>
          </p:txBody>
        </p:sp>
        <p:sp>
          <p:nvSpPr>
            <p:cNvPr id="30" name="TextBox 29">
              <a:extLst>
                <a:ext uri="{FF2B5EF4-FFF2-40B4-BE49-F238E27FC236}">
                  <a16:creationId xmlns:a16="http://schemas.microsoft.com/office/drawing/2014/main" id="{77ABA37F-6B99-496E-847E-E0CAACB739FC}"/>
                </a:ext>
              </a:extLst>
            </p:cNvPr>
            <p:cNvSpPr txBox="1"/>
            <p:nvPr/>
          </p:nvSpPr>
          <p:spPr>
            <a:xfrm rot="13500000">
              <a:off x="874972" y="4029461"/>
              <a:ext cx="1656185" cy="909095"/>
            </a:xfrm>
            <a:prstGeom prst="rect">
              <a:avLst/>
            </a:prstGeom>
            <a:noFill/>
          </p:spPr>
          <p:txBody>
            <a:bodyPr wrap="square" rtlCol="0">
              <a:prstTxWarp prst="textArchUp">
                <a:avLst>
                  <a:gd name="adj" fmla="val 10734286"/>
                </a:avLst>
              </a:prstTxWarp>
              <a:spAutoFit/>
            </a:bodyPr>
            <a:lstStyle/>
            <a:p>
              <a:pPr algn="ctr"/>
              <a:r>
                <a:rPr lang="en-US" altLang="ko-KR" sz="1200" b="1" dirty="0">
                  <a:solidFill>
                    <a:schemeClr val="accent3"/>
                  </a:solidFill>
                </a:rPr>
                <a:t>Add Contents Here</a:t>
              </a:r>
              <a:endParaRPr lang="ko-KR" altLang="en-US" sz="1200" b="1" dirty="0">
                <a:solidFill>
                  <a:schemeClr val="accent3"/>
                </a:solidFill>
              </a:endParaRPr>
            </a:p>
          </p:txBody>
        </p:sp>
      </p:grpSp>
    </p:spTree>
    <p:extLst>
      <p:ext uri="{BB962C8B-B14F-4D97-AF65-F5344CB8AC3E}">
        <p14:creationId xmlns:p14="http://schemas.microsoft.com/office/powerpoint/2010/main" val="3019159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E11F-85AA-456E-A769-CE2B88EB4FE1}"/>
              </a:ext>
            </a:extLst>
          </p:cNvPr>
          <p:cNvSpPr txBox="1">
            <a:spLocks/>
          </p:cNvSpPr>
          <p:nvPr/>
        </p:nvSpPr>
        <p:spPr>
          <a:xfrm>
            <a:off x="858453" y="992356"/>
            <a:ext cx="2699792" cy="2376264"/>
          </a:xfrm>
          <a:prstGeom prst="rect">
            <a:avLst/>
          </a:prstGeom>
          <a:noFill/>
        </p:spPr>
        <p:txBody>
          <a:bodyPr anchor="ctr">
            <a:noAutofit/>
          </a:bodyPr>
          <a:lstStyle>
            <a:lvl1pPr algn="ctr" defTabSz="914400" rtl="0" eaLnBrk="1" latinLnBrk="1" hangingPunct="1">
              <a:spcBef>
                <a:spcPct val="0"/>
              </a:spcBef>
              <a:buNone/>
              <a:defRPr sz="4800" b="0" kern="1200" baseline="0">
                <a:solidFill>
                  <a:schemeClr val="tx1">
                    <a:lumMod val="75000"/>
                    <a:lumOff val="25000"/>
                  </a:schemeClr>
                </a:solidFill>
                <a:latin typeface="Arial" pitchFamily="34" charset="0"/>
                <a:ea typeface="+mj-ea"/>
                <a:cs typeface="Arial" pitchFamily="34" charset="0"/>
              </a:defRPr>
            </a:lvl1pPr>
          </a:lstStyle>
          <a:p>
            <a:pPr algn="l"/>
            <a:r>
              <a:rPr lang="en-US" altLang="ko-KR" dirty="0">
                <a:solidFill>
                  <a:schemeClr val="bg1"/>
                </a:solidFill>
                <a:latin typeface="+mj-lt"/>
              </a:rPr>
              <a:t>One Columns Text</a:t>
            </a:r>
            <a:endParaRPr lang="ko-KR" altLang="en-US" dirty="0">
              <a:solidFill>
                <a:schemeClr val="bg1"/>
              </a:solidFill>
              <a:latin typeface="+mj-lt"/>
            </a:endParaRPr>
          </a:p>
        </p:txBody>
      </p:sp>
      <p:grpSp>
        <p:nvGrpSpPr>
          <p:cNvPr id="4" name="Group 3">
            <a:extLst>
              <a:ext uri="{FF2B5EF4-FFF2-40B4-BE49-F238E27FC236}">
                <a16:creationId xmlns:a16="http://schemas.microsoft.com/office/drawing/2014/main" id="{EDB7D4F4-9466-4CE4-A84C-CFF0615370FE}"/>
              </a:ext>
            </a:extLst>
          </p:cNvPr>
          <p:cNvGrpSpPr/>
          <p:nvPr/>
        </p:nvGrpSpPr>
        <p:grpSpPr>
          <a:xfrm>
            <a:off x="3824655" y="972739"/>
            <a:ext cx="7077807" cy="4735514"/>
            <a:chOff x="886442" y="1648957"/>
            <a:chExt cx="3397525" cy="5444742"/>
          </a:xfrm>
        </p:grpSpPr>
        <p:sp>
          <p:nvSpPr>
            <p:cNvPr id="5" name="TextBox 4">
              <a:extLst>
                <a:ext uri="{FF2B5EF4-FFF2-40B4-BE49-F238E27FC236}">
                  <a16:creationId xmlns:a16="http://schemas.microsoft.com/office/drawing/2014/main" id="{42547CB9-D084-42DF-9DAE-2FA710F16F64}"/>
                </a:ext>
              </a:extLst>
            </p:cNvPr>
            <p:cNvSpPr txBox="1"/>
            <p:nvPr/>
          </p:nvSpPr>
          <p:spPr>
            <a:xfrm>
              <a:off x="886442" y="1648957"/>
              <a:ext cx="3397525" cy="389259"/>
            </a:xfrm>
            <a:prstGeom prst="rect">
              <a:avLst/>
            </a:prstGeom>
            <a:noFill/>
          </p:spPr>
          <p:txBody>
            <a:bodyPr wrap="square" rtlCol="0">
              <a:spAutoFit/>
            </a:bodyPr>
            <a:lstStyle/>
            <a:p>
              <a:r>
                <a:rPr lang="en-US" altLang="ko-KR" sz="1600" b="1" dirty="0">
                  <a:solidFill>
                    <a:schemeClr val="bg1"/>
                  </a:solidFill>
                  <a:cs typeface="Arial" pitchFamily="34" charset="0"/>
                </a:rPr>
                <a:t>Your Text  Here</a:t>
              </a:r>
              <a:endParaRPr lang="ko-KR" altLang="en-US" sz="1600" b="1" dirty="0">
                <a:solidFill>
                  <a:schemeClr val="bg1"/>
                </a:solidFill>
                <a:cs typeface="Arial" pitchFamily="34" charset="0"/>
              </a:endParaRPr>
            </a:p>
          </p:txBody>
        </p:sp>
        <p:sp>
          <p:nvSpPr>
            <p:cNvPr id="6" name="TextBox 5">
              <a:extLst>
                <a:ext uri="{FF2B5EF4-FFF2-40B4-BE49-F238E27FC236}">
                  <a16:creationId xmlns:a16="http://schemas.microsoft.com/office/drawing/2014/main" id="{E5974617-C279-4424-90C7-73885C2B65A8}"/>
                </a:ext>
              </a:extLst>
            </p:cNvPr>
            <p:cNvSpPr txBox="1"/>
            <p:nvPr/>
          </p:nvSpPr>
          <p:spPr>
            <a:xfrm>
              <a:off x="886442" y="2104109"/>
              <a:ext cx="3397525" cy="4989590"/>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Easy to change colors, photos and Text. I hope and I believe that this Template will your Time, Money and Reputation. You can simply impress your audience and add a unique zing and appeal to your Presentations. 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Easy to change colors, photos and Text. You can simply impress your audience and add a unique zing and appeal to your Presentations. I hope and I believe that this Template will your Time, Money and Reputation. 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Easy to change colors, photos and Text. You can simply impress your audience and add a unique zing and appeal to your Presentations. I hope and I believe that this Template will your Time, Money and Reputation. Get a modern PowerPoint  Presentation that is beautifully designed.</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I hope and I believe that this Template will your Time, Money and Reputation. You can simply impress your audience and add a unique zing and appeal to your Presentations. I hope and I believe that this Template will your Time, Money and Reputation. Get a modern PowerPoint  Presentation that is beautifully designed. Easy to change colors, photos and Text.</a:t>
              </a:r>
              <a:r>
                <a:rPr lang="ko-KR" altLang="en-US" sz="1200" dirty="0">
                  <a:solidFill>
                    <a:schemeClr val="bg1"/>
                  </a:solidFill>
                  <a:cs typeface="Arial" pitchFamily="34" charset="0"/>
                </a:rPr>
                <a:t> </a:t>
              </a:r>
              <a:r>
                <a:rPr lang="en-US" altLang="ko-KR" sz="1200" dirty="0">
                  <a:solidFill>
                    <a:schemeClr val="bg1"/>
                  </a:solidFill>
                  <a:cs typeface="Arial" pitchFamily="34" charset="0"/>
                </a:rPr>
                <a:t>I hope and I believe that this Template will your Time, Money and Reputation. You can simply impress your audience and add a unique zing and appeal to your Presentations. I hope and I believe that this Template will your Time, Money and Reputation. Get a modern PowerPoint  Presentation that is beautifully designed.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grpSp>
      <p:sp>
        <p:nvSpPr>
          <p:cNvPr id="12" name="Freeform: Shape 11">
            <a:extLst>
              <a:ext uri="{FF2B5EF4-FFF2-40B4-BE49-F238E27FC236}">
                <a16:creationId xmlns:a16="http://schemas.microsoft.com/office/drawing/2014/main" id="{4E7E9F50-52E2-4D78-A0B4-E6ECF4861E37}"/>
              </a:ext>
            </a:extLst>
          </p:cNvPr>
          <p:cNvSpPr/>
          <p:nvPr/>
        </p:nvSpPr>
        <p:spPr>
          <a:xfrm>
            <a:off x="1569708" y="527538"/>
            <a:ext cx="9688748" cy="5577840"/>
          </a:xfrm>
          <a:custGeom>
            <a:avLst/>
            <a:gdLst>
              <a:gd name="connsiteX0" fmla="*/ 343818 w 9688748"/>
              <a:gd name="connsiteY0" fmla="*/ 0 h 5577840"/>
              <a:gd name="connsiteX1" fmla="*/ 9344930 w 9688748"/>
              <a:gd name="connsiteY1" fmla="*/ 0 h 5577840"/>
              <a:gd name="connsiteX2" fmla="*/ 9688748 w 9688748"/>
              <a:gd name="connsiteY2" fmla="*/ 343818 h 5577840"/>
              <a:gd name="connsiteX3" fmla="*/ 9688748 w 9688748"/>
              <a:gd name="connsiteY3" fmla="*/ 5234022 h 5577840"/>
              <a:gd name="connsiteX4" fmla="*/ 9344930 w 9688748"/>
              <a:gd name="connsiteY4" fmla="*/ 5577840 h 5577840"/>
              <a:gd name="connsiteX5" fmla="*/ 343818 w 9688748"/>
              <a:gd name="connsiteY5" fmla="*/ 5577840 h 5577840"/>
              <a:gd name="connsiteX6" fmla="*/ 0 w 9688748"/>
              <a:gd name="connsiteY6" fmla="*/ 5234022 h 5577840"/>
              <a:gd name="connsiteX7" fmla="*/ 0 w 9688748"/>
              <a:gd name="connsiteY7" fmla="*/ 2847961 h 5577840"/>
              <a:gd name="connsiteX8" fmla="*/ 43774 w 9688748"/>
              <a:gd name="connsiteY8" fmla="*/ 2847961 h 5577840"/>
              <a:gd name="connsiteX9" fmla="*/ 43774 w 9688748"/>
              <a:gd name="connsiteY9" fmla="*/ 5194267 h 5577840"/>
              <a:gd name="connsiteX10" fmla="*/ 381627 w 9688748"/>
              <a:gd name="connsiteY10" fmla="*/ 5532120 h 5577840"/>
              <a:gd name="connsiteX11" fmla="*/ 9307121 w 9688748"/>
              <a:gd name="connsiteY11" fmla="*/ 5532120 h 5577840"/>
              <a:gd name="connsiteX12" fmla="*/ 9644974 w 9688748"/>
              <a:gd name="connsiteY12" fmla="*/ 5194267 h 5577840"/>
              <a:gd name="connsiteX13" fmla="*/ 9644974 w 9688748"/>
              <a:gd name="connsiteY13" fmla="*/ 383573 h 5577840"/>
              <a:gd name="connsiteX14" fmla="*/ 9307121 w 9688748"/>
              <a:gd name="connsiteY14" fmla="*/ 45720 h 5577840"/>
              <a:gd name="connsiteX15" fmla="*/ 381627 w 9688748"/>
              <a:gd name="connsiteY15" fmla="*/ 45720 h 5577840"/>
              <a:gd name="connsiteX16" fmla="*/ 43774 w 9688748"/>
              <a:gd name="connsiteY16" fmla="*/ 383573 h 5577840"/>
              <a:gd name="connsiteX17" fmla="*/ 43774 w 9688748"/>
              <a:gd name="connsiteY17" fmla="*/ 443718 h 5577840"/>
              <a:gd name="connsiteX18" fmla="*/ 0 w 9688748"/>
              <a:gd name="connsiteY18" fmla="*/ 443718 h 5577840"/>
              <a:gd name="connsiteX19" fmla="*/ 0 w 9688748"/>
              <a:gd name="connsiteY19" fmla="*/ 343818 h 5577840"/>
              <a:gd name="connsiteX20" fmla="*/ 343818 w 9688748"/>
              <a:gd name="connsiteY20" fmla="*/ 0 h 557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688748" h="5577840">
                <a:moveTo>
                  <a:pt x="343818" y="0"/>
                </a:moveTo>
                <a:lnTo>
                  <a:pt x="9344930" y="0"/>
                </a:lnTo>
                <a:cubicBezTo>
                  <a:pt x="9534815" y="0"/>
                  <a:pt x="9688748" y="153933"/>
                  <a:pt x="9688748" y="343818"/>
                </a:cubicBezTo>
                <a:lnTo>
                  <a:pt x="9688748" y="5234022"/>
                </a:lnTo>
                <a:cubicBezTo>
                  <a:pt x="9688748" y="5423907"/>
                  <a:pt x="9534815" y="5577840"/>
                  <a:pt x="9344930" y="5577840"/>
                </a:cubicBezTo>
                <a:lnTo>
                  <a:pt x="343818" y="5577840"/>
                </a:lnTo>
                <a:cubicBezTo>
                  <a:pt x="153933" y="5577840"/>
                  <a:pt x="0" y="5423907"/>
                  <a:pt x="0" y="5234022"/>
                </a:cubicBezTo>
                <a:lnTo>
                  <a:pt x="0" y="2847961"/>
                </a:lnTo>
                <a:lnTo>
                  <a:pt x="43774" y="2847961"/>
                </a:lnTo>
                <a:lnTo>
                  <a:pt x="43774" y="5194267"/>
                </a:lnTo>
                <a:cubicBezTo>
                  <a:pt x="43774" y="5380858"/>
                  <a:pt x="195036" y="5532120"/>
                  <a:pt x="381627" y="5532120"/>
                </a:cubicBezTo>
                <a:lnTo>
                  <a:pt x="9307121" y="5532120"/>
                </a:lnTo>
                <a:cubicBezTo>
                  <a:pt x="9493712" y="5532120"/>
                  <a:pt x="9644974" y="5380858"/>
                  <a:pt x="9644974" y="5194267"/>
                </a:cubicBezTo>
                <a:lnTo>
                  <a:pt x="9644974" y="383573"/>
                </a:lnTo>
                <a:cubicBezTo>
                  <a:pt x="9644974" y="196982"/>
                  <a:pt x="9493712" y="45720"/>
                  <a:pt x="9307121" y="45720"/>
                </a:cubicBezTo>
                <a:lnTo>
                  <a:pt x="381627" y="45720"/>
                </a:lnTo>
                <a:cubicBezTo>
                  <a:pt x="195036" y="45720"/>
                  <a:pt x="43774" y="196982"/>
                  <a:pt x="43774" y="383573"/>
                </a:cubicBezTo>
                <a:lnTo>
                  <a:pt x="43774" y="443718"/>
                </a:lnTo>
                <a:lnTo>
                  <a:pt x="0" y="443718"/>
                </a:lnTo>
                <a:lnTo>
                  <a:pt x="0" y="343818"/>
                </a:lnTo>
                <a:cubicBezTo>
                  <a:pt x="0" y="153933"/>
                  <a:pt x="153933" y="0"/>
                  <a:pt x="34381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6395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4">
            <a:extLst>
              <a:ext uri="{FF2B5EF4-FFF2-40B4-BE49-F238E27FC236}">
                <a16:creationId xmlns:a16="http://schemas.microsoft.com/office/drawing/2014/main" id="{D44EE41B-1D8D-4C48-A775-9712960D78E0}"/>
              </a:ext>
            </a:extLst>
          </p:cNvPr>
          <p:cNvSpPr/>
          <p:nvPr/>
        </p:nvSpPr>
        <p:spPr>
          <a:xfrm>
            <a:off x="8242025" y="696869"/>
            <a:ext cx="3084454" cy="5464262"/>
          </a:xfrm>
          <a:prstGeom prst="roundRect">
            <a:avLst>
              <a:gd name="adj" fmla="val 5126"/>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 name="Rounded Rectangle 25">
            <a:extLst>
              <a:ext uri="{FF2B5EF4-FFF2-40B4-BE49-F238E27FC236}">
                <a16:creationId xmlns:a16="http://schemas.microsoft.com/office/drawing/2014/main" id="{87680260-9583-49B0-9189-9A0FF1A5EC41}"/>
              </a:ext>
            </a:extLst>
          </p:cNvPr>
          <p:cNvSpPr/>
          <p:nvPr/>
        </p:nvSpPr>
        <p:spPr>
          <a:xfrm>
            <a:off x="5022407" y="696869"/>
            <a:ext cx="3007359" cy="5464262"/>
          </a:xfrm>
          <a:prstGeom prst="roundRect">
            <a:avLst>
              <a:gd name="adj" fmla="val 5126"/>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nvGrpSpPr>
          <p:cNvPr id="4" name="Group 3">
            <a:extLst>
              <a:ext uri="{FF2B5EF4-FFF2-40B4-BE49-F238E27FC236}">
                <a16:creationId xmlns:a16="http://schemas.microsoft.com/office/drawing/2014/main" id="{A6AD3E72-D9A3-4B7C-8E98-87C75588CAA6}"/>
              </a:ext>
            </a:extLst>
          </p:cNvPr>
          <p:cNvGrpSpPr/>
          <p:nvPr/>
        </p:nvGrpSpPr>
        <p:grpSpPr>
          <a:xfrm>
            <a:off x="5317094" y="1077821"/>
            <a:ext cx="2417985" cy="4702358"/>
            <a:chOff x="3651644" y="919838"/>
            <a:chExt cx="1975714" cy="4523635"/>
          </a:xfrm>
        </p:grpSpPr>
        <p:sp>
          <p:nvSpPr>
            <p:cNvPr id="5" name="TextBox 4">
              <a:extLst>
                <a:ext uri="{FF2B5EF4-FFF2-40B4-BE49-F238E27FC236}">
                  <a16:creationId xmlns:a16="http://schemas.microsoft.com/office/drawing/2014/main" id="{A45B5CB7-17E8-44E9-A684-72B23D5DA8C3}"/>
                </a:ext>
              </a:extLst>
            </p:cNvPr>
            <p:cNvSpPr txBox="1"/>
            <p:nvPr/>
          </p:nvSpPr>
          <p:spPr>
            <a:xfrm>
              <a:off x="3651644" y="919838"/>
              <a:ext cx="1975714" cy="296079"/>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6" name="TextBox 5">
              <a:extLst>
                <a:ext uri="{FF2B5EF4-FFF2-40B4-BE49-F238E27FC236}">
                  <a16:creationId xmlns:a16="http://schemas.microsoft.com/office/drawing/2014/main" id="{9D16ABA9-74BF-4902-8BAD-B64A9310A89E}"/>
                </a:ext>
              </a:extLst>
            </p:cNvPr>
            <p:cNvSpPr txBox="1"/>
            <p:nvPr/>
          </p:nvSpPr>
          <p:spPr>
            <a:xfrm>
              <a:off x="3651644" y="1268760"/>
              <a:ext cx="1975714" cy="4174713"/>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a:t>
              </a:r>
            </a:p>
            <a:p>
              <a:pPr algn="ctr"/>
              <a:endParaRPr lang="en-US" altLang="ko-KR" sz="1200" dirty="0">
                <a:solidFill>
                  <a:schemeClr val="bg1"/>
                </a:solidFill>
                <a:cs typeface="Arial" pitchFamily="34" charset="0"/>
              </a:endParaRPr>
            </a:p>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I hope and I believe that this Template will your Time, Money and Reputation. Get a modern PowerPoint  Presentation that is beautifully designed.   </a:t>
              </a:r>
            </a:p>
            <a:p>
              <a:pPr algn="ctr"/>
              <a:endParaRPr lang="en-US" altLang="ko-KR" sz="1200" dirty="0">
                <a:solidFill>
                  <a:schemeClr val="bg1"/>
                </a:solidFill>
                <a:cs typeface="Arial" pitchFamily="34" charset="0"/>
              </a:endParaRPr>
            </a:p>
            <a:p>
              <a:pPr algn="ct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grpSp>
      <p:grpSp>
        <p:nvGrpSpPr>
          <p:cNvPr id="7" name="Group 6">
            <a:extLst>
              <a:ext uri="{FF2B5EF4-FFF2-40B4-BE49-F238E27FC236}">
                <a16:creationId xmlns:a16="http://schemas.microsoft.com/office/drawing/2014/main" id="{7E90D84E-D3F7-4FCC-AFBA-4CA20F276CD7}"/>
              </a:ext>
            </a:extLst>
          </p:cNvPr>
          <p:cNvGrpSpPr/>
          <p:nvPr/>
        </p:nvGrpSpPr>
        <p:grpSpPr>
          <a:xfrm>
            <a:off x="8575260" y="1077822"/>
            <a:ext cx="2417985" cy="4702358"/>
            <a:chOff x="3651644" y="919838"/>
            <a:chExt cx="1975714" cy="4523635"/>
          </a:xfrm>
        </p:grpSpPr>
        <p:sp>
          <p:nvSpPr>
            <p:cNvPr id="8" name="TextBox 7">
              <a:extLst>
                <a:ext uri="{FF2B5EF4-FFF2-40B4-BE49-F238E27FC236}">
                  <a16:creationId xmlns:a16="http://schemas.microsoft.com/office/drawing/2014/main" id="{31356E34-66B5-4777-B5ED-3F2AE98E28B9}"/>
                </a:ext>
              </a:extLst>
            </p:cNvPr>
            <p:cNvSpPr txBox="1"/>
            <p:nvPr/>
          </p:nvSpPr>
          <p:spPr>
            <a:xfrm>
              <a:off x="3651644" y="919838"/>
              <a:ext cx="1975714" cy="296079"/>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9" name="TextBox 8">
              <a:extLst>
                <a:ext uri="{FF2B5EF4-FFF2-40B4-BE49-F238E27FC236}">
                  <a16:creationId xmlns:a16="http://schemas.microsoft.com/office/drawing/2014/main" id="{815B3EF7-5E76-4167-8232-347576D526FE}"/>
                </a:ext>
              </a:extLst>
            </p:cNvPr>
            <p:cNvSpPr txBox="1"/>
            <p:nvPr/>
          </p:nvSpPr>
          <p:spPr>
            <a:xfrm>
              <a:off x="3651644" y="1268760"/>
              <a:ext cx="1975714" cy="4174713"/>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a:t>
              </a:r>
            </a:p>
            <a:p>
              <a:pPr algn="ctr"/>
              <a:endParaRPr lang="en-US" altLang="ko-KR" sz="1200" dirty="0">
                <a:solidFill>
                  <a:schemeClr val="bg1"/>
                </a:solidFill>
                <a:cs typeface="Arial" pitchFamily="34" charset="0"/>
              </a:endParaRPr>
            </a:p>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I hope and I believe that this Template will your Time, Money and Reputation. Get a modern PowerPoint  Presentation that is beautifully designed.   </a:t>
              </a:r>
            </a:p>
            <a:p>
              <a:pPr algn="ctr"/>
              <a:endParaRPr lang="en-US" altLang="ko-KR" sz="1200" dirty="0">
                <a:solidFill>
                  <a:schemeClr val="bg1"/>
                </a:solidFill>
                <a:cs typeface="Arial" pitchFamily="34" charset="0"/>
              </a:endParaRPr>
            </a:p>
            <a:p>
              <a:pPr algn="ct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grpSp>
      <p:sp>
        <p:nvSpPr>
          <p:cNvPr id="10" name="Title 1">
            <a:extLst>
              <a:ext uri="{FF2B5EF4-FFF2-40B4-BE49-F238E27FC236}">
                <a16:creationId xmlns:a16="http://schemas.microsoft.com/office/drawing/2014/main" id="{539624FD-341B-414A-BC0E-20A31643069D}"/>
              </a:ext>
            </a:extLst>
          </p:cNvPr>
          <p:cNvSpPr txBox="1">
            <a:spLocks/>
          </p:cNvSpPr>
          <p:nvPr/>
        </p:nvSpPr>
        <p:spPr>
          <a:xfrm>
            <a:off x="1168249" y="418193"/>
            <a:ext cx="2698750" cy="2376487"/>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800" dirty="0">
                <a:solidFill>
                  <a:schemeClr val="bg1"/>
                </a:solidFill>
              </a:rPr>
              <a:t>Two Columns Text</a:t>
            </a:r>
            <a:endParaRPr lang="ko-KR" altLang="en-US" sz="4800" dirty="0">
              <a:solidFill>
                <a:schemeClr val="bg1"/>
              </a:solidFill>
            </a:endParaRPr>
          </a:p>
        </p:txBody>
      </p:sp>
      <p:sp>
        <p:nvSpPr>
          <p:cNvPr id="11" name="TextBox 10">
            <a:extLst>
              <a:ext uri="{FF2B5EF4-FFF2-40B4-BE49-F238E27FC236}">
                <a16:creationId xmlns:a16="http://schemas.microsoft.com/office/drawing/2014/main" id="{0FDE6C04-1F08-4CD8-8BBE-5D0CF18822FB}"/>
              </a:ext>
            </a:extLst>
          </p:cNvPr>
          <p:cNvSpPr txBox="1"/>
          <p:nvPr/>
        </p:nvSpPr>
        <p:spPr>
          <a:xfrm>
            <a:off x="1257851" y="2849622"/>
            <a:ext cx="2457286" cy="954107"/>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a:t>
            </a:r>
          </a:p>
        </p:txBody>
      </p:sp>
    </p:spTree>
    <p:extLst>
      <p:ext uri="{BB962C8B-B14F-4D97-AF65-F5344CB8AC3E}">
        <p14:creationId xmlns:p14="http://schemas.microsoft.com/office/powerpoint/2010/main" val="8343889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FEB2393-DC85-4A83-A66E-FBE9B7A338A9}"/>
              </a:ext>
            </a:extLst>
          </p:cNvPr>
          <p:cNvGrpSpPr/>
          <p:nvPr/>
        </p:nvGrpSpPr>
        <p:grpSpPr>
          <a:xfrm>
            <a:off x="2778476" y="983600"/>
            <a:ext cx="6469869" cy="5036664"/>
            <a:chOff x="2850668" y="983600"/>
            <a:chExt cx="6469869" cy="5036664"/>
          </a:xfrm>
        </p:grpSpPr>
        <p:sp>
          <p:nvSpPr>
            <p:cNvPr id="20" name="Freeform: Shape 19">
              <a:extLst>
                <a:ext uri="{FF2B5EF4-FFF2-40B4-BE49-F238E27FC236}">
                  <a16:creationId xmlns:a16="http://schemas.microsoft.com/office/drawing/2014/main" id="{6BDE9DF4-FB5B-43F3-8A17-6C2549D072E8}"/>
                </a:ext>
              </a:extLst>
            </p:cNvPr>
            <p:cNvSpPr/>
            <p:nvPr/>
          </p:nvSpPr>
          <p:spPr>
            <a:xfrm flipH="1">
              <a:off x="3251088" y="1127983"/>
              <a:ext cx="5918025" cy="4892281"/>
            </a:xfrm>
            <a:custGeom>
              <a:avLst/>
              <a:gdLst>
                <a:gd name="connsiteX0" fmla="*/ 5411991 w 6155406"/>
                <a:gd name="connsiteY0" fmla="*/ 104032 h 4892281"/>
                <a:gd name="connsiteX1" fmla="*/ 6065232 w 6155406"/>
                <a:gd name="connsiteY1" fmla="*/ 757273 h 4892281"/>
                <a:gd name="connsiteX2" fmla="*/ 6065232 w 6155406"/>
                <a:gd name="connsiteY2" fmla="*/ 2390328 h 4892281"/>
                <a:gd name="connsiteX3" fmla="*/ 6065232 w 6155406"/>
                <a:gd name="connsiteY3" fmla="*/ 3370156 h 4892281"/>
                <a:gd name="connsiteX4" fmla="*/ 5411991 w 6155406"/>
                <a:gd name="connsiteY4" fmla="*/ 4023397 h 4892281"/>
                <a:gd name="connsiteX5" fmla="*/ 2590341 w 6155406"/>
                <a:gd name="connsiteY5" fmla="*/ 4023397 h 4892281"/>
                <a:gd name="connsiteX6" fmla="*/ 1112202 w 6155406"/>
                <a:gd name="connsiteY6" fmla="*/ 4753418 h 4892281"/>
                <a:gd name="connsiteX7" fmla="*/ 1101102 w 6155406"/>
                <a:gd name="connsiteY7" fmla="*/ 4023397 h 4892281"/>
                <a:gd name="connsiteX8" fmla="*/ 761517 w 6155406"/>
                <a:gd name="connsiteY8" fmla="*/ 4023397 h 4892281"/>
                <a:gd name="connsiteX9" fmla="*/ 108276 w 6155406"/>
                <a:gd name="connsiteY9" fmla="*/ 3370156 h 4892281"/>
                <a:gd name="connsiteX10" fmla="*/ 108276 w 6155406"/>
                <a:gd name="connsiteY10" fmla="*/ 2390328 h 4892281"/>
                <a:gd name="connsiteX11" fmla="*/ 108276 w 6155406"/>
                <a:gd name="connsiteY11" fmla="*/ 757273 h 4892281"/>
                <a:gd name="connsiteX12" fmla="*/ 761517 w 6155406"/>
                <a:gd name="connsiteY12" fmla="*/ 104032 h 4892281"/>
                <a:gd name="connsiteX13" fmla="*/ 1101102 w 6155406"/>
                <a:gd name="connsiteY13" fmla="*/ 104032 h 4892281"/>
                <a:gd name="connsiteX14" fmla="*/ 2590341 w 6155406"/>
                <a:gd name="connsiteY14" fmla="*/ 104032 h 4892281"/>
                <a:gd name="connsiteX15" fmla="*/ 5468039 w 6155406"/>
                <a:gd name="connsiteY15" fmla="*/ 0 h 4892281"/>
                <a:gd name="connsiteX16" fmla="*/ 2564753 w 6155406"/>
                <a:gd name="connsiteY16" fmla="*/ 0 h 4892281"/>
                <a:gd name="connsiteX17" fmla="*/ 1025901 w 6155406"/>
                <a:gd name="connsiteY17" fmla="*/ 0 h 4892281"/>
                <a:gd name="connsiteX18" fmla="*/ 687367 w 6155406"/>
                <a:gd name="connsiteY18" fmla="*/ 0 h 4892281"/>
                <a:gd name="connsiteX19" fmla="*/ 0 w 6155406"/>
                <a:gd name="connsiteY19" fmla="*/ 687367 h 4892281"/>
                <a:gd name="connsiteX20" fmla="*/ 0 w 6155406"/>
                <a:gd name="connsiteY20" fmla="*/ 2405738 h 4892281"/>
                <a:gd name="connsiteX21" fmla="*/ 0 w 6155406"/>
                <a:gd name="connsiteY21" fmla="*/ 3436755 h 4892281"/>
                <a:gd name="connsiteX22" fmla="*/ 687367 w 6155406"/>
                <a:gd name="connsiteY22" fmla="*/ 4124122 h 4892281"/>
                <a:gd name="connsiteX23" fmla="*/ 1025901 w 6155406"/>
                <a:gd name="connsiteY23" fmla="*/ 4124122 h 4892281"/>
                <a:gd name="connsiteX24" fmla="*/ 1037371 w 6155406"/>
                <a:gd name="connsiteY24" fmla="*/ 4892281 h 4892281"/>
                <a:gd name="connsiteX25" fmla="*/ 2564753 w 6155406"/>
                <a:gd name="connsiteY25" fmla="*/ 4124122 h 4892281"/>
                <a:gd name="connsiteX26" fmla="*/ 5468039 w 6155406"/>
                <a:gd name="connsiteY26" fmla="*/ 4124122 h 4892281"/>
                <a:gd name="connsiteX27" fmla="*/ 6155406 w 6155406"/>
                <a:gd name="connsiteY27" fmla="*/ 3436755 h 4892281"/>
                <a:gd name="connsiteX28" fmla="*/ 6155406 w 6155406"/>
                <a:gd name="connsiteY28" fmla="*/ 2405738 h 4892281"/>
                <a:gd name="connsiteX29" fmla="*/ 6155406 w 6155406"/>
                <a:gd name="connsiteY29" fmla="*/ 687367 h 4892281"/>
                <a:gd name="connsiteX30" fmla="*/ 5468039 w 6155406"/>
                <a:gd name="connsiteY30" fmla="*/ 0 h 489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55406" h="4892281">
                  <a:moveTo>
                    <a:pt x="5411991" y="104032"/>
                  </a:moveTo>
                  <a:cubicBezTo>
                    <a:pt x="5772766" y="104032"/>
                    <a:pt x="6065232" y="396498"/>
                    <a:pt x="6065232" y="757273"/>
                  </a:cubicBezTo>
                  <a:lnTo>
                    <a:pt x="6065232" y="2390328"/>
                  </a:lnTo>
                  <a:lnTo>
                    <a:pt x="6065232" y="3370156"/>
                  </a:lnTo>
                  <a:cubicBezTo>
                    <a:pt x="6065232" y="3730931"/>
                    <a:pt x="5772766" y="4023397"/>
                    <a:pt x="5411991" y="4023397"/>
                  </a:cubicBezTo>
                  <a:lnTo>
                    <a:pt x="2590341" y="4023397"/>
                  </a:lnTo>
                  <a:lnTo>
                    <a:pt x="1112202" y="4753418"/>
                  </a:lnTo>
                  <a:lnTo>
                    <a:pt x="1101102" y="4023397"/>
                  </a:lnTo>
                  <a:lnTo>
                    <a:pt x="761517" y="4023397"/>
                  </a:lnTo>
                  <a:cubicBezTo>
                    <a:pt x="400742" y="4023397"/>
                    <a:pt x="108276" y="3730931"/>
                    <a:pt x="108276" y="3370156"/>
                  </a:cubicBezTo>
                  <a:lnTo>
                    <a:pt x="108276" y="2390328"/>
                  </a:lnTo>
                  <a:lnTo>
                    <a:pt x="108276" y="757273"/>
                  </a:lnTo>
                  <a:cubicBezTo>
                    <a:pt x="108276" y="396498"/>
                    <a:pt x="400742" y="104032"/>
                    <a:pt x="761517" y="104032"/>
                  </a:cubicBezTo>
                  <a:lnTo>
                    <a:pt x="1101102" y="104032"/>
                  </a:lnTo>
                  <a:lnTo>
                    <a:pt x="2590341" y="104032"/>
                  </a:lnTo>
                  <a:close/>
                  <a:moveTo>
                    <a:pt x="5468039" y="0"/>
                  </a:moveTo>
                  <a:lnTo>
                    <a:pt x="2564753" y="0"/>
                  </a:lnTo>
                  <a:lnTo>
                    <a:pt x="1025901" y="0"/>
                  </a:lnTo>
                  <a:lnTo>
                    <a:pt x="687367" y="0"/>
                  </a:lnTo>
                  <a:cubicBezTo>
                    <a:pt x="307745" y="0"/>
                    <a:pt x="0" y="307745"/>
                    <a:pt x="0" y="687367"/>
                  </a:cubicBezTo>
                  <a:lnTo>
                    <a:pt x="0" y="2405738"/>
                  </a:lnTo>
                  <a:lnTo>
                    <a:pt x="0" y="3436755"/>
                  </a:lnTo>
                  <a:cubicBezTo>
                    <a:pt x="0" y="3816377"/>
                    <a:pt x="307745" y="4124122"/>
                    <a:pt x="687367" y="4124122"/>
                  </a:cubicBezTo>
                  <a:lnTo>
                    <a:pt x="1025901" y="4124122"/>
                  </a:lnTo>
                  <a:lnTo>
                    <a:pt x="1037371" y="4892281"/>
                  </a:lnTo>
                  <a:lnTo>
                    <a:pt x="2564753" y="4124122"/>
                  </a:lnTo>
                  <a:lnTo>
                    <a:pt x="5468039" y="4124122"/>
                  </a:lnTo>
                  <a:cubicBezTo>
                    <a:pt x="5847661" y="4124122"/>
                    <a:pt x="6155406" y="3816377"/>
                    <a:pt x="6155406" y="3436755"/>
                  </a:cubicBezTo>
                  <a:lnTo>
                    <a:pt x="6155406" y="2405738"/>
                  </a:lnTo>
                  <a:lnTo>
                    <a:pt x="6155406" y="687367"/>
                  </a:lnTo>
                  <a:cubicBezTo>
                    <a:pt x="6155406" y="307745"/>
                    <a:pt x="5847661" y="0"/>
                    <a:pt x="5468039"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C6B422E-2086-49E7-AD72-582C2AB6DA6B}"/>
                </a:ext>
              </a:extLst>
            </p:cNvPr>
            <p:cNvSpPr/>
            <p:nvPr/>
          </p:nvSpPr>
          <p:spPr>
            <a:xfrm>
              <a:off x="2850668" y="983600"/>
              <a:ext cx="6469869" cy="42608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0C6080-F13F-4E14-84DF-3C2153F75EE0}"/>
                </a:ext>
              </a:extLst>
            </p:cNvPr>
            <p:cNvSpPr/>
            <p:nvPr/>
          </p:nvSpPr>
          <p:spPr>
            <a:xfrm flipH="1">
              <a:off x="3251088" y="1127984"/>
              <a:ext cx="1888958" cy="3438215"/>
            </a:xfrm>
            <a:custGeom>
              <a:avLst/>
              <a:gdLst>
                <a:gd name="connsiteX0" fmla="*/ 1201591 w 1888958"/>
                <a:gd name="connsiteY0" fmla="*/ 0 h 3438215"/>
                <a:gd name="connsiteX1" fmla="*/ 0 w 1888958"/>
                <a:gd name="connsiteY1" fmla="*/ 0 h 3438215"/>
                <a:gd name="connsiteX2" fmla="*/ 0 w 1888958"/>
                <a:gd name="connsiteY2" fmla="*/ 104032 h 3438215"/>
                <a:gd name="connsiteX3" fmla="*/ 1145543 w 1888958"/>
                <a:gd name="connsiteY3" fmla="*/ 104032 h 3438215"/>
                <a:gd name="connsiteX4" fmla="*/ 1798784 w 1888958"/>
                <a:gd name="connsiteY4" fmla="*/ 757273 h 3438215"/>
                <a:gd name="connsiteX5" fmla="*/ 1798784 w 1888958"/>
                <a:gd name="connsiteY5" fmla="*/ 2390328 h 3438215"/>
                <a:gd name="connsiteX6" fmla="*/ 1798784 w 1888958"/>
                <a:gd name="connsiteY6" fmla="*/ 3370156 h 3438215"/>
                <a:gd name="connsiteX7" fmla="*/ 1791923 w 1888958"/>
                <a:gd name="connsiteY7" fmla="*/ 3438215 h 3438215"/>
                <a:gd name="connsiteX8" fmla="*/ 1888811 w 1888958"/>
                <a:gd name="connsiteY8" fmla="*/ 3438215 h 3438215"/>
                <a:gd name="connsiteX9" fmla="*/ 1888958 w 1888958"/>
                <a:gd name="connsiteY9" fmla="*/ 3436755 h 3438215"/>
                <a:gd name="connsiteX10" fmla="*/ 1888958 w 1888958"/>
                <a:gd name="connsiteY10" fmla="*/ 2405738 h 3438215"/>
                <a:gd name="connsiteX11" fmla="*/ 1888958 w 1888958"/>
                <a:gd name="connsiteY11" fmla="*/ 687367 h 3438215"/>
                <a:gd name="connsiteX12" fmla="*/ 1201591 w 1888958"/>
                <a:gd name="connsiteY12" fmla="*/ 0 h 343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958" h="3438215">
                  <a:moveTo>
                    <a:pt x="1201591" y="0"/>
                  </a:moveTo>
                  <a:lnTo>
                    <a:pt x="0" y="0"/>
                  </a:lnTo>
                  <a:lnTo>
                    <a:pt x="0" y="104032"/>
                  </a:lnTo>
                  <a:lnTo>
                    <a:pt x="1145543" y="104032"/>
                  </a:lnTo>
                  <a:cubicBezTo>
                    <a:pt x="1506318" y="104032"/>
                    <a:pt x="1798784" y="396498"/>
                    <a:pt x="1798784" y="757273"/>
                  </a:cubicBezTo>
                  <a:lnTo>
                    <a:pt x="1798784" y="2390328"/>
                  </a:lnTo>
                  <a:lnTo>
                    <a:pt x="1798784" y="3370156"/>
                  </a:lnTo>
                  <a:lnTo>
                    <a:pt x="1791923" y="3438215"/>
                  </a:lnTo>
                  <a:lnTo>
                    <a:pt x="1888811" y="3438215"/>
                  </a:lnTo>
                  <a:lnTo>
                    <a:pt x="1888958" y="3436755"/>
                  </a:lnTo>
                  <a:lnTo>
                    <a:pt x="1888958" y="2405738"/>
                  </a:lnTo>
                  <a:lnTo>
                    <a:pt x="1888958" y="687367"/>
                  </a:lnTo>
                  <a:cubicBezTo>
                    <a:pt x="1888958" y="307745"/>
                    <a:pt x="1581213" y="0"/>
                    <a:pt x="1201591"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629F7191-CC70-4516-854C-3D22903D957D}"/>
              </a:ext>
            </a:extLst>
          </p:cNvPr>
          <p:cNvSpPr/>
          <p:nvPr/>
        </p:nvSpPr>
        <p:spPr>
          <a:xfrm rot="21006484">
            <a:off x="2333845" y="1267737"/>
            <a:ext cx="406882" cy="474695"/>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5D14148B-767C-4440-85FB-049D7196D83C}"/>
              </a:ext>
            </a:extLst>
          </p:cNvPr>
          <p:cNvGrpSpPr/>
          <p:nvPr/>
        </p:nvGrpSpPr>
        <p:grpSpPr>
          <a:xfrm rot="392710">
            <a:off x="3486506" y="4085901"/>
            <a:ext cx="611463" cy="480753"/>
            <a:chOff x="3139062" y="4798549"/>
            <a:chExt cx="686534" cy="539775"/>
          </a:xfrm>
          <a:solidFill>
            <a:schemeClr val="tx1">
              <a:lumMod val="85000"/>
              <a:lumOff val="15000"/>
            </a:schemeClr>
          </a:solidFill>
        </p:grpSpPr>
        <p:sp>
          <p:nvSpPr>
            <p:cNvPr id="17" name="Freeform: Shape 16">
              <a:extLst>
                <a:ext uri="{FF2B5EF4-FFF2-40B4-BE49-F238E27FC236}">
                  <a16:creationId xmlns:a16="http://schemas.microsoft.com/office/drawing/2014/main" id="{F15AC316-E38D-4F59-96DF-40121D9F159A}"/>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36135E-6DFF-403B-A7A7-C97D039BE0D9}"/>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841D01F5-4248-4CF1-934B-0F30BDC377CA}"/>
              </a:ext>
            </a:extLst>
          </p:cNvPr>
          <p:cNvGrpSpPr/>
          <p:nvPr/>
        </p:nvGrpSpPr>
        <p:grpSpPr>
          <a:xfrm rot="21213783">
            <a:off x="9012347" y="5062926"/>
            <a:ext cx="704178" cy="681177"/>
            <a:chOff x="8046445" y="4592230"/>
            <a:chExt cx="513125" cy="496365"/>
          </a:xfrm>
          <a:solidFill>
            <a:schemeClr val="tx1">
              <a:lumMod val="85000"/>
              <a:lumOff val="15000"/>
            </a:schemeClr>
          </a:solidFill>
        </p:grpSpPr>
        <p:sp>
          <p:nvSpPr>
            <p:cNvPr id="15" name="Freeform: Shape 14">
              <a:extLst>
                <a:ext uri="{FF2B5EF4-FFF2-40B4-BE49-F238E27FC236}">
                  <a16:creationId xmlns:a16="http://schemas.microsoft.com/office/drawing/2014/main" id="{9B6419BE-DC03-44E2-BCAF-6500D717C733}"/>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FF4C6D6-3581-4F3C-9E62-37E1028FDA0F}"/>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16B1CCF3-0A93-4393-92E3-43DC3B837CC4}"/>
              </a:ext>
            </a:extLst>
          </p:cNvPr>
          <p:cNvGrpSpPr/>
          <p:nvPr/>
        </p:nvGrpSpPr>
        <p:grpSpPr>
          <a:xfrm>
            <a:off x="8256691" y="1797923"/>
            <a:ext cx="610628" cy="456755"/>
            <a:chOff x="8363922" y="1420976"/>
            <a:chExt cx="677719" cy="506940"/>
          </a:xfrm>
          <a:solidFill>
            <a:schemeClr val="tx1">
              <a:lumMod val="85000"/>
              <a:lumOff val="15000"/>
            </a:schemeClr>
          </a:solidFill>
        </p:grpSpPr>
        <p:sp>
          <p:nvSpPr>
            <p:cNvPr id="13" name="Freeform: Shape 12">
              <a:extLst>
                <a:ext uri="{FF2B5EF4-FFF2-40B4-BE49-F238E27FC236}">
                  <a16:creationId xmlns:a16="http://schemas.microsoft.com/office/drawing/2014/main" id="{F2D80A7D-27F5-4976-B4D1-758EF1722827}"/>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832F65D7-9318-4196-A064-26F5E414E8F9}"/>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DF691C40-340A-44BC-A6B3-C3A20A9ED913}"/>
              </a:ext>
            </a:extLst>
          </p:cNvPr>
          <p:cNvSpPr txBox="1"/>
          <p:nvPr/>
        </p:nvSpPr>
        <p:spPr>
          <a:xfrm>
            <a:off x="0" y="2457309"/>
            <a:ext cx="12192000" cy="995209"/>
          </a:xfrm>
          <a:prstGeom prst="rect">
            <a:avLst/>
          </a:prstGeom>
          <a:noFill/>
        </p:spPr>
        <p:txBody>
          <a:bodyPr wrap="square" rtlCol="0" anchor="ctr">
            <a:spAutoFit/>
          </a:bodyPr>
          <a:lstStyle/>
          <a:p>
            <a:pPr algn="ctr"/>
            <a:r>
              <a:rPr lang="en-US" altLang="ko-KR" sz="5867" dirty="0">
                <a:solidFill>
                  <a:schemeClr val="tx1">
                    <a:lumMod val="85000"/>
                    <a:lumOff val="15000"/>
                  </a:schemeClr>
                </a:solidFill>
                <a:cs typeface="Arial" pitchFamily="34" charset="0"/>
              </a:rPr>
              <a:t>Thank You</a:t>
            </a:r>
            <a:endParaRPr lang="ko-KR" altLang="en-US" sz="5867" dirty="0">
              <a:solidFill>
                <a:schemeClr val="tx1">
                  <a:lumMod val="85000"/>
                  <a:lumOff val="15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0" y="3319327"/>
            <a:ext cx="12191852" cy="379656"/>
          </a:xfrm>
          <a:prstGeom prst="rect">
            <a:avLst/>
          </a:prstGeom>
          <a:noFill/>
        </p:spPr>
        <p:txBody>
          <a:bodyPr wrap="square" rtlCol="0" anchor="ctr">
            <a:spAutoFit/>
          </a:bodyPr>
          <a:lstStyle/>
          <a:p>
            <a:pPr algn="ctr"/>
            <a:r>
              <a:rPr lang="en-US" altLang="ko-KR" sz="1867" dirty="0">
                <a:solidFill>
                  <a:schemeClr val="tx1">
                    <a:lumMod val="85000"/>
                    <a:lumOff val="15000"/>
                  </a:schemeClr>
                </a:solidFill>
                <a:cs typeface="Arial" pitchFamily="34" charset="0"/>
              </a:rPr>
              <a:t>Insert the Sub Title of Your Presentation</a:t>
            </a:r>
            <a:endParaRPr lang="ko-KR" altLang="en-US" sz="1867"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6191673" cy="923330"/>
          </a:xfrm>
          <a:prstGeom prst="rect">
            <a:avLst/>
          </a:prstGeom>
          <a:noFill/>
        </p:spPr>
        <p:txBody>
          <a:bodyPr wrap="square" rtlCol="0" anchor="ctr">
            <a:spAutoFit/>
          </a:bodyPr>
          <a:lstStyle/>
          <a:p>
            <a:r>
              <a:rPr lang="en-US" altLang="ko-KR" sz="5400">
                <a:solidFill>
                  <a:schemeClr val="bg1"/>
                </a:solidFill>
                <a:cs typeface="Arial" pitchFamily="34" charset="0"/>
              </a:rPr>
              <a:t>Bài toán</a:t>
            </a:r>
            <a:endParaRPr lang="ko-KR" altLang="en-US" sz="5400" dirty="0">
              <a:solidFill>
                <a:schemeClr val="bg1"/>
              </a:solidFill>
              <a:cs typeface="Arial" pitchFamily="34" charset="0"/>
            </a:endParaRPr>
          </a:p>
        </p:txBody>
      </p:sp>
      <p:sp>
        <p:nvSpPr>
          <p:cNvPr id="3" name="TextBox 2">
            <a:extLst>
              <a:ext uri="{FF2B5EF4-FFF2-40B4-BE49-F238E27FC236}">
                <a16:creationId xmlns:a16="http://schemas.microsoft.com/office/drawing/2014/main" id="{BF2B313D-E488-4426-84FF-131D6039A520}"/>
              </a:ext>
            </a:extLst>
          </p:cNvPr>
          <p:cNvSpPr txBox="1"/>
          <p:nvPr/>
        </p:nvSpPr>
        <p:spPr>
          <a:xfrm>
            <a:off x="617584" y="1327895"/>
            <a:ext cx="6163615" cy="461665"/>
          </a:xfrm>
          <a:prstGeom prst="rect">
            <a:avLst/>
          </a:prstGeom>
          <a:noFill/>
        </p:spPr>
        <p:txBody>
          <a:bodyPr wrap="square" rtlCol="0">
            <a:spAutoFit/>
          </a:bodyPr>
          <a:lstStyle/>
          <a:p>
            <a:r>
              <a:rPr lang="en-US" altLang="ko-KR" sz="1200">
                <a:solidFill>
                  <a:schemeClr val="bg1"/>
                </a:solidFill>
                <a:cs typeface="Arial" pitchFamily="34" charset="0"/>
              </a:rPr>
              <a:t>Dựa vào dữ liệu Breast Cancer, nhóm sẽ phân tích các đặc điểm, kết quả. Dựa vào đó có thể dự đoán được các kết quả chưa biết trong tương lai</a:t>
            </a:r>
            <a:endParaRPr lang="en-US" altLang="ko-KR" sz="1200" dirty="0">
              <a:solidFill>
                <a:schemeClr val="bg1"/>
              </a:solidFill>
              <a:cs typeface="Arial" pitchFamily="34" charset="0"/>
            </a:endParaRPr>
          </a:p>
        </p:txBody>
      </p:sp>
      <p:sp>
        <p:nvSpPr>
          <p:cNvPr id="4" name="Rounded Rectangle 2">
            <a:extLst>
              <a:ext uri="{FF2B5EF4-FFF2-40B4-BE49-F238E27FC236}">
                <a16:creationId xmlns:a16="http://schemas.microsoft.com/office/drawing/2014/main" id="{CAEFD27F-A36B-46CD-9BDC-7E1C09B9718A}"/>
              </a:ext>
            </a:extLst>
          </p:cNvPr>
          <p:cNvSpPr/>
          <p:nvPr/>
        </p:nvSpPr>
        <p:spPr>
          <a:xfrm>
            <a:off x="993652" y="2071914"/>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ed Rectangle 3">
            <a:extLst>
              <a:ext uri="{FF2B5EF4-FFF2-40B4-BE49-F238E27FC236}">
                <a16:creationId xmlns:a16="http://schemas.microsoft.com/office/drawing/2014/main" id="{248830D7-D2B4-49EB-A36D-D72896C12A3E}"/>
              </a:ext>
            </a:extLst>
          </p:cNvPr>
          <p:cNvSpPr/>
          <p:nvPr/>
        </p:nvSpPr>
        <p:spPr>
          <a:xfrm>
            <a:off x="6501264" y="2071914"/>
            <a:ext cx="4824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ounded Rectangle 4">
            <a:extLst>
              <a:ext uri="{FF2B5EF4-FFF2-40B4-BE49-F238E27FC236}">
                <a16:creationId xmlns:a16="http://schemas.microsoft.com/office/drawing/2014/main" id="{03A21157-F873-4E9C-8408-361A5536E7BD}"/>
              </a:ext>
            </a:extLst>
          </p:cNvPr>
          <p:cNvSpPr/>
          <p:nvPr/>
        </p:nvSpPr>
        <p:spPr>
          <a:xfrm>
            <a:off x="6501264" y="4338729"/>
            <a:ext cx="4824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5">
            <a:extLst>
              <a:ext uri="{FF2B5EF4-FFF2-40B4-BE49-F238E27FC236}">
                <a16:creationId xmlns:a16="http://schemas.microsoft.com/office/drawing/2014/main" id="{47DFE21E-1FB3-4F16-A539-F7E1AA109F97}"/>
              </a:ext>
            </a:extLst>
          </p:cNvPr>
          <p:cNvSpPr/>
          <p:nvPr/>
        </p:nvSpPr>
        <p:spPr>
          <a:xfrm>
            <a:off x="993652" y="4338729"/>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3" name="Group 12">
            <a:extLst>
              <a:ext uri="{FF2B5EF4-FFF2-40B4-BE49-F238E27FC236}">
                <a16:creationId xmlns:a16="http://schemas.microsoft.com/office/drawing/2014/main" id="{1175C8FF-0C4B-491A-B5AF-50A89EA81FD7}"/>
              </a:ext>
            </a:extLst>
          </p:cNvPr>
          <p:cNvGrpSpPr/>
          <p:nvPr/>
        </p:nvGrpSpPr>
        <p:grpSpPr>
          <a:xfrm>
            <a:off x="1411943" y="2251223"/>
            <a:ext cx="3672000" cy="1107996"/>
            <a:chOff x="5600058" y="1433695"/>
            <a:chExt cx="2840830" cy="788255"/>
          </a:xfrm>
        </p:grpSpPr>
        <p:sp>
          <p:nvSpPr>
            <p:cNvPr id="14" name="TextBox 13">
              <a:extLst>
                <a:ext uri="{FF2B5EF4-FFF2-40B4-BE49-F238E27FC236}">
                  <a16:creationId xmlns:a16="http://schemas.microsoft.com/office/drawing/2014/main" id="{762D9CA2-82CF-4316-BF18-601A6FBC9BB8}"/>
                </a:ext>
              </a:extLst>
            </p:cNvPr>
            <p:cNvSpPr txBox="1"/>
            <p:nvPr/>
          </p:nvSpPr>
          <p:spPr>
            <a:xfrm>
              <a:off x="5600060" y="1433695"/>
              <a:ext cx="2840828" cy="218960"/>
            </a:xfrm>
            <a:prstGeom prst="rect">
              <a:avLst/>
            </a:prstGeom>
            <a:noFill/>
          </p:spPr>
          <p:txBody>
            <a:bodyPr wrap="square" rtlCol="0">
              <a:spAutoFit/>
            </a:bodyPr>
            <a:lstStyle/>
            <a:p>
              <a:r>
                <a:rPr lang="en-US" altLang="ko-KR" sz="1400" b="1">
                  <a:solidFill>
                    <a:schemeClr val="bg1"/>
                  </a:solidFill>
                  <a:cs typeface="Arial" pitchFamily="34" charset="0"/>
                </a:rPr>
                <a:t>Tầm quan trọng</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53973D91-976D-48E6-B145-3BA5106513A5}"/>
                </a:ext>
              </a:extLst>
            </p:cNvPr>
            <p:cNvSpPr txBox="1"/>
            <p:nvPr/>
          </p:nvSpPr>
          <p:spPr>
            <a:xfrm>
              <a:off x="5600058" y="1630759"/>
              <a:ext cx="2840828" cy="591191"/>
            </a:xfrm>
            <a:prstGeom prst="rect">
              <a:avLst/>
            </a:prstGeom>
            <a:noFill/>
          </p:spPr>
          <p:txBody>
            <a:bodyPr wrap="square" rtlCol="0">
              <a:spAutoFit/>
            </a:bodyPr>
            <a:lstStyle/>
            <a:p>
              <a:pPr marL="171459" indent="-171459">
                <a:buFont typeface="Arial" pitchFamily="34" charset="0"/>
                <a:buChar char="•"/>
              </a:pPr>
              <a:r>
                <a:rPr lang="en-US" altLang="ko-KR" sz="1200">
                  <a:solidFill>
                    <a:schemeClr val="bg1"/>
                  </a:solidFill>
                  <a:cs typeface="Arial" pitchFamily="34" charset="0"/>
                </a:rPr>
                <a:t>Ung thư vú là loại ung thư xảy ra đứng thứ hai ở phụ nữ</a:t>
              </a:r>
            </a:p>
            <a:p>
              <a:pPr marL="171459" indent="-171459">
                <a:buFont typeface="Arial" pitchFamily="34" charset="0"/>
                <a:buChar char="•"/>
              </a:pPr>
              <a:r>
                <a:rPr lang="en-US" altLang="ko-KR" sz="1200">
                  <a:solidFill>
                    <a:schemeClr val="bg1"/>
                  </a:solidFill>
                  <a:cs typeface="Arial" pitchFamily="34" charset="0"/>
                </a:rPr>
                <a:t>Giải quyết bài toán sẽ giúp tiết kiệm thời gian, chi phí</a:t>
              </a:r>
              <a:endParaRPr lang="ko-KR" altLang="en-US" sz="1200" dirty="0">
                <a:solidFill>
                  <a:schemeClr val="bg1"/>
                </a:solidFill>
                <a:cs typeface="Arial" pitchFamily="34" charset="0"/>
              </a:endParaRPr>
            </a:p>
          </p:txBody>
        </p:sp>
      </p:grpSp>
      <p:grpSp>
        <p:nvGrpSpPr>
          <p:cNvPr id="16" name="Group 15">
            <a:extLst>
              <a:ext uri="{FF2B5EF4-FFF2-40B4-BE49-F238E27FC236}">
                <a16:creationId xmlns:a16="http://schemas.microsoft.com/office/drawing/2014/main" id="{147FC72D-7AB2-4003-B337-34DBAE5E4152}"/>
              </a:ext>
            </a:extLst>
          </p:cNvPr>
          <p:cNvGrpSpPr/>
          <p:nvPr/>
        </p:nvGrpSpPr>
        <p:grpSpPr>
          <a:xfrm>
            <a:off x="1411943" y="4518040"/>
            <a:ext cx="3672000" cy="738664"/>
            <a:chOff x="5600058" y="1433695"/>
            <a:chExt cx="2840830" cy="525503"/>
          </a:xfrm>
        </p:grpSpPr>
        <p:sp>
          <p:nvSpPr>
            <p:cNvPr id="17" name="TextBox 16">
              <a:extLst>
                <a:ext uri="{FF2B5EF4-FFF2-40B4-BE49-F238E27FC236}">
                  <a16:creationId xmlns:a16="http://schemas.microsoft.com/office/drawing/2014/main" id="{B7B69B5B-2CBE-4079-85D3-4184258896BC}"/>
                </a:ext>
              </a:extLst>
            </p:cNvPr>
            <p:cNvSpPr txBox="1"/>
            <p:nvPr/>
          </p:nvSpPr>
          <p:spPr>
            <a:xfrm>
              <a:off x="5600060" y="1433695"/>
              <a:ext cx="2840828" cy="218960"/>
            </a:xfrm>
            <a:prstGeom prst="rect">
              <a:avLst/>
            </a:prstGeom>
            <a:noFill/>
          </p:spPr>
          <p:txBody>
            <a:bodyPr wrap="square" rtlCol="0">
              <a:spAutoFit/>
            </a:bodyPr>
            <a:lstStyle/>
            <a:p>
              <a:r>
                <a:rPr lang="en-US" altLang="ko-KR" sz="1400" b="1">
                  <a:solidFill>
                    <a:schemeClr val="bg1"/>
                  </a:solidFill>
                  <a:cs typeface="Arial" pitchFamily="34" charset="0"/>
                </a:rPr>
                <a:t>Output</a:t>
              </a:r>
              <a:endParaRPr lang="ko-KR" altLang="en-US" sz="1400" b="1" dirty="0">
                <a:solidFill>
                  <a:schemeClr val="bg1"/>
                </a:solidFill>
                <a:cs typeface="Arial" pitchFamily="34" charset="0"/>
              </a:endParaRPr>
            </a:p>
          </p:txBody>
        </p:sp>
        <p:sp>
          <p:nvSpPr>
            <p:cNvPr id="18" name="TextBox 17">
              <a:extLst>
                <a:ext uri="{FF2B5EF4-FFF2-40B4-BE49-F238E27FC236}">
                  <a16:creationId xmlns:a16="http://schemas.microsoft.com/office/drawing/2014/main" id="{F398B510-0F8E-406D-B998-B70F986BB88D}"/>
                </a:ext>
              </a:extLst>
            </p:cNvPr>
            <p:cNvSpPr txBox="1"/>
            <p:nvPr/>
          </p:nvSpPr>
          <p:spPr>
            <a:xfrm>
              <a:off x="5600058" y="1630759"/>
              <a:ext cx="2840828" cy="328439"/>
            </a:xfrm>
            <a:prstGeom prst="rect">
              <a:avLst/>
            </a:prstGeom>
            <a:noFill/>
          </p:spPr>
          <p:txBody>
            <a:bodyPr wrap="square" rtlCol="0">
              <a:spAutoFit/>
            </a:bodyPr>
            <a:lstStyle/>
            <a:p>
              <a:pPr marL="171459" indent="-171459">
                <a:buFont typeface="Arial" pitchFamily="34" charset="0"/>
                <a:buChar char="•"/>
              </a:pPr>
              <a:r>
                <a:rPr lang="en-US" altLang="ko-KR" sz="1200">
                  <a:solidFill>
                    <a:schemeClr val="bg1"/>
                  </a:solidFill>
                  <a:cs typeface="Arial" pitchFamily="34" charset="0"/>
                </a:rPr>
                <a:t>Từ những đặc điểm đó, kết luận người đó có bị ung thư vú hay ko</a:t>
              </a:r>
              <a:endParaRPr lang="ko-KR" altLang="en-US" sz="1200" dirty="0">
                <a:solidFill>
                  <a:schemeClr val="bg1"/>
                </a:solidFill>
                <a:cs typeface="Arial" pitchFamily="34" charset="0"/>
              </a:endParaRPr>
            </a:p>
          </p:txBody>
        </p:sp>
      </p:grpSp>
      <p:grpSp>
        <p:nvGrpSpPr>
          <p:cNvPr id="19" name="Group 18">
            <a:extLst>
              <a:ext uri="{FF2B5EF4-FFF2-40B4-BE49-F238E27FC236}">
                <a16:creationId xmlns:a16="http://schemas.microsoft.com/office/drawing/2014/main" id="{E2C61A8E-8069-4E72-B9D1-9CC2EF61D566}"/>
              </a:ext>
            </a:extLst>
          </p:cNvPr>
          <p:cNvGrpSpPr/>
          <p:nvPr/>
        </p:nvGrpSpPr>
        <p:grpSpPr>
          <a:xfrm>
            <a:off x="7146407" y="4518040"/>
            <a:ext cx="3672000" cy="738664"/>
            <a:chOff x="5600058" y="1433695"/>
            <a:chExt cx="2840830" cy="525503"/>
          </a:xfrm>
        </p:grpSpPr>
        <p:sp>
          <p:nvSpPr>
            <p:cNvPr id="20" name="TextBox 19">
              <a:extLst>
                <a:ext uri="{FF2B5EF4-FFF2-40B4-BE49-F238E27FC236}">
                  <a16:creationId xmlns:a16="http://schemas.microsoft.com/office/drawing/2014/main" id="{C2EA158A-9754-4F58-9730-AB3F104A76E3}"/>
                </a:ext>
              </a:extLst>
            </p:cNvPr>
            <p:cNvSpPr txBox="1"/>
            <p:nvPr/>
          </p:nvSpPr>
          <p:spPr>
            <a:xfrm>
              <a:off x="5600060" y="1433695"/>
              <a:ext cx="2840828" cy="218960"/>
            </a:xfrm>
            <a:prstGeom prst="rect">
              <a:avLst/>
            </a:prstGeom>
            <a:noFill/>
          </p:spPr>
          <p:txBody>
            <a:bodyPr wrap="square" rtlCol="0">
              <a:spAutoFit/>
            </a:bodyPr>
            <a:lstStyle/>
            <a:p>
              <a:r>
                <a:rPr lang="en-US" altLang="ko-KR" sz="1400" b="1">
                  <a:solidFill>
                    <a:schemeClr val="bg1"/>
                  </a:solidFill>
                  <a:cs typeface="Arial" pitchFamily="34" charset="0"/>
                </a:rPr>
                <a:t>Thuật toán sử dụng</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707D1487-08F9-45FC-BB59-BD139877C078}"/>
                </a:ext>
              </a:extLst>
            </p:cNvPr>
            <p:cNvSpPr txBox="1"/>
            <p:nvPr/>
          </p:nvSpPr>
          <p:spPr>
            <a:xfrm>
              <a:off x="5600058" y="1630759"/>
              <a:ext cx="2840828" cy="328439"/>
            </a:xfrm>
            <a:prstGeom prst="rect">
              <a:avLst/>
            </a:prstGeom>
            <a:noFill/>
          </p:spPr>
          <p:txBody>
            <a:bodyPr wrap="square" rtlCol="0">
              <a:spAutoFit/>
            </a:bodyPr>
            <a:lstStyle/>
            <a:p>
              <a:pPr marL="171459" indent="-171459">
                <a:buFont typeface="Arial" pitchFamily="34" charset="0"/>
                <a:buChar char="•"/>
              </a:pPr>
              <a:r>
                <a:rPr lang="en-US" altLang="ko-KR" sz="1200">
                  <a:solidFill>
                    <a:schemeClr val="bg1"/>
                  </a:solidFill>
                  <a:cs typeface="Arial" pitchFamily="34" charset="0"/>
                </a:rPr>
                <a:t>Random Forest</a:t>
              </a:r>
            </a:p>
            <a:p>
              <a:pPr marL="171459" indent="-171459">
                <a:buFont typeface="Arial" pitchFamily="34" charset="0"/>
                <a:buChar char="•"/>
              </a:pPr>
              <a:r>
                <a:rPr lang="en-US" altLang="ko-KR" sz="1200">
                  <a:solidFill>
                    <a:schemeClr val="bg1"/>
                  </a:solidFill>
                  <a:cs typeface="Arial" pitchFamily="34" charset="0"/>
                </a:rPr>
                <a:t>K-nearest neighbors</a:t>
              </a:r>
            </a:p>
          </p:txBody>
        </p:sp>
      </p:grpSp>
      <p:grpSp>
        <p:nvGrpSpPr>
          <p:cNvPr id="22" name="Group 21">
            <a:extLst>
              <a:ext uri="{FF2B5EF4-FFF2-40B4-BE49-F238E27FC236}">
                <a16:creationId xmlns:a16="http://schemas.microsoft.com/office/drawing/2014/main" id="{EC386D8B-F270-400A-850A-24798F6EB1D2}"/>
              </a:ext>
            </a:extLst>
          </p:cNvPr>
          <p:cNvGrpSpPr/>
          <p:nvPr/>
        </p:nvGrpSpPr>
        <p:grpSpPr>
          <a:xfrm>
            <a:off x="7146407" y="2251225"/>
            <a:ext cx="3672000" cy="553999"/>
            <a:chOff x="5600058" y="1433695"/>
            <a:chExt cx="2840830" cy="394128"/>
          </a:xfrm>
        </p:grpSpPr>
        <p:sp>
          <p:nvSpPr>
            <p:cNvPr id="23" name="TextBox 22">
              <a:extLst>
                <a:ext uri="{FF2B5EF4-FFF2-40B4-BE49-F238E27FC236}">
                  <a16:creationId xmlns:a16="http://schemas.microsoft.com/office/drawing/2014/main" id="{584B748A-15D5-48A0-BFA0-9F5E39B1E23F}"/>
                </a:ext>
              </a:extLst>
            </p:cNvPr>
            <p:cNvSpPr txBox="1"/>
            <p:nvPr/>
          </p:nvSpPr>
          <p:spPr>
            <a:xfrm>
              <a:off x="5600060" y="1433695"/>
              <a:ext cx="2840828" cy="218960"/>
            </a:xfrm>
            <a:prstGeom prst="rect">
              <a:avLst/>
            </a:prstGeom>
            <a:noFill/>
          </p:spPr>
          <p:txBody>
            <a:bodyPr wrap="square" rtlCol="0">
              <a:spAutoFit/>
            </a:bodyPr>
            <a:lstStyle/>
            <a:p>
              <a:r>
                <a:rPr lang="en-US" altLang="ko-KR" sz="1400" b="1">
                  <a:solidFill>
                    <a:schemeClr val="bg1"/>
                  </a:solidFill>
                  <a:cs typeface="Arial" pitchFamily="34" charset="0"/>
                </a:rPr>
                <a:t>Input</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1811A067-7E2C-455B-97B4-E294EE3CB891}"/>
                </a:ext>
              </a:extLst>
            </p:cNvPr>
            <p:cNvSpPr txBox="1"/>
            <p:nvPr/>
          </p:nvSpPr>
          <p:spPr>
            <a:xfrm>
              <a:off x="5600058" y="1630759"/>
              <a:ext cx="2840828" cy="197064"/>
            </a:xfrm>
            <a:prstGeom prst="rect">
              <a:avLst/>
            </a:prstGeom>
            <a:noFill/>
          </p:spPr>
          <p:txBody>
            <a:bodyPr wrap="square" rtlCol="0">
              <a:spAutoFit/>
            </a:bodyPr>
            <a:lstStyle/>
            <a:p>
              <a:pPr marL="171459" indent="-171459">
                <a:buFont typeface="Arial" pitchFamily="34" charset="0"/>
                <a:buChar char="•"/>
              </a:pPr>
              <a:r>
                <a:rPr lang="en-US" altLang="ko-KR" sz="1200">
                  <a:solidFill>
                    <a:schemeClr val="bg1"/>
                  </a:solidFill>
                  <a:cs typeface="Arial" pitchFamily="34" charset="0"/>
                </a:rPr>
                <a:t>Các đặc điểm của bệnh ung thư vú</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9114790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t>Fully Editable Shapes</a:t>
            </a:r>
          </a:p>
        </p:txBody>
      </p:sp>
      <p:grpSp>
        <p:nvGrpSpPr>
          <p:cNvPr id="18" name="Group 17">
            <a:extLst>
              <a:ext uri="{FF2B5EF4-FFF2-40B4-BE49-F238E27FC236}">
                <a16:creationId xmlns:a16="http://schemas.microsoft.com/office/drawing/2014/main" id="{A39D9BE2-4839-4CAC-AAC4-EED758E73286}"/>
              </a:ext>
            </a:extLst>
          </p:cNvPr>
          <p:cNvGrpSpPr/>
          <p:nvPr/>
        </p:nvGrpSpPr>
        <p:grpSpPr>
          <a:xfrm>
            <a:off x="412475" y="1775975"/>
            <a:ext cx="4169253" cy="4398213"/>
            <a:chOff x="412475" y="1920407"/>
            <a:chExt cx="4032340" cy="4253781"/>
          </a:xfrm>
        </p:grpSpPr>
        <p:grpSp>
          <p:nvGrpSpPr>
            <p:cNvPr id="3" name="Group 2">
              <a:extLst>
                <a:ext uri="{FF2B5EF4-FFF2-40B4-BE49-F238E27FC236}">
                  <a16:creationId xmlns:a16="http://schemas.microsoft.com/office/drawing/2014/main" id="{38F61677-D6DE-477B-921D-A66D685CF88C}"/>
                </a:ext>
              </a:extLst>
            </p:cNvPr>
            <p:cNvGrpSpPr/>
            <p:nvPr/>
          </p:nvGrpSpPr>
          <p:grpSpPr>
            <a:xfrm>
              <a:off x="524483" y="2293626"/>
              <a:ext cx="3650418" cy="3880562"/>
              <a:chOff x="2771800" y="2060848"/>
              <a:chExt cx="3653928" cy="3884295"/>
            </a:xfrm>
          </p:grpSpPr>
          <p:sp>
            <p:nvSpPr>
              <p:cNvPr id="4" name="Freeform 11">
                <a:extLst>
                  <a:ext uri="{FF2B5EF4-FFF2-40B4-BE49-F238E27FC236}">
                    <a16:creationId xmlns:a16="http://schemas.microsoft.com/office/drawing/2014/main" id="{62832568-23ED-40B3-BC0C-6D6D800B8600}"/>
                  </a:ext>
                </a:extLst>
              </p:cNvPr>
              <p:cNvSpPr>
                <a:spLocks noEditPoints="1"/>
              </p:cNvSpPr>
              <p:nvPr/>
            </p:nvSpPr>
            <p:spPr bwMode="auto">
              <a:xfrm>
                <a:off x="2771800" y="2060848"/>
                <a:ext cx="3653928" cy="3884295"/>
              </a:xfrm>
              <a:custGeom>
                <a:avLst/>
                <a:gdLst>
                  <a:gd name="T0" fmla="*/ 499 w 1598"/>
                  <a:gd name="T1" fmla="*/ 1699 h 1699"/>
                  <a:gd name="T2" fmla="*/ 421 w 1598"/>
                  <a:gd name="T3" fmla="*/ 1514 h 1699"/>
                  <a:gd name="T4" fmla="*/ 151 w 1598"/>
                  <a:gd name="T5" fmla="*/ 1384 h 1699"/>
                  <a:gd name="T6" fmla="*/ 138 w 1598"/>
                  <a:gd name="T7" fmla="*/ 1299 h 1699"/>
                  <a:gd name="T8" fmla="*/ 104 w 1598"/>
                  <a:gd name="T9" fmla="*/ 1199 h 1699"/>
                  <a:gd name="T10" fmla="*/ 98 w 1598"/>
                  <a:gd name="T11" fmla="*/ 1123 h 1699"/>
                  <a:gd name="T12" fmla="*/ 28 w 1598"/>
                  <a:gd name="T13" fmla="*/ 934 h 1699"/>
                  <a:gd name="T14" fmla="*/ 34 w 1598"/>
                  <a:gd name="T15" fmla="*/ 929 h 1699"/>
                  <a:gd name="T16" fmla="*/ 126 w 1598"/>
                  <a:gd name="T17" fmla="*/ 790 h 1699"/>
                  <a:gd name="T18" fmla="*/ 119 w 1598"/>
                  <a:gd name="T19" fmla="*/ 721 h 1699"/>
                  <a:gd name="T20" fmla="*/ 186 w 1598"/>
                  <a:gd name="T21" fmla="*/ 291 h 1699"/>
                  <a:gd name="T22" fmla="*/ 763 w 1598"/>
                  <a:gd name="T23" fmla="*/ 4 h 1699"/>
                  <a:gd name="T24" fmla="*/ 1306 w 1598"/>
                  <a:gd name="T25" fmla="*/ 168 h 1699"/>
                  <a:gd name="T26" fmla="*/ 1509 w 1598"/>
                  <a:gd name="T27" fmla="*/ 937 h 1699"/>
                  <a:gd name="T28" fmla="*/ 1179 w 1598"/>
                  <a:gd name="T29" fmla="*/ 1560 h 1699"/>
                  <a:gd name="T30" fmla="*/ 557 w 1598"/>
                  <a:gd name="T31" fmla="*/ 1640 h 1699"/>
                  <a:gd name="T32" fmla="*/ 1120 w 1598"/>
                  <a:gd name="T33" fmla="*/ 1558 h 1699"/>
                  <a:gd name="T34" fmla="*/ 1179 w 1598"/>
                  <a:gd name="T35" fmla="*/ 1361 h 1699"/>
                  <a:gd name="T36" fmla="*/ 1452 w 1598"/>
                  <a:gd name="T37" fmla="*/ 922 h 1699"/>
                  <a:gd name="T38" fmla="*/ 1388 w 1598"/>
                  <a:gd name="T39" fmla="*/ 364 h 1699"/>
                  <a:gd name="T40" fmla="*/ 1265 w 1598"/>
                  <a:gd name="T41" fmla="*/ 210 h 1699"/>
                  <a:gd name="T42" fmla="*/ 767 w 1598"/>
                  <a:gd name="T43" fmla="*/ 63 h 1699"/>
                  <a:gd name="T44" fmla="*/ 765 w 1598"/>
                  <a:gd name="T45" fmla="*/ 63 h 1699"/>
                  <a:gd name="T46" fmla="*/ 234 w 1598"/>
                  <a:gd name="T47" fmla="*/ 325 h 1699"/>
                  <a:gd name="T48" fmla="*/ 174 w 1598"/>
                  <a:gd name="T49" fmla="*/ 699 h 1699"/>
                  <a:gd name="T50" fmla="*/ 176 w 1598"/>
                  <a:gd name="T51" fmla="*/ 705 h 1699"/>
                  <a:gd name="T52" fmla="*/ 70 w 1598"/>
                  <a:gd name="T53" fmla="*/ 976 h 1699"/>
                  <a:gd name="T54" fmla="*/ 72 w 1598"/>
                  <a:gd name="T55" fmla="*/ 998 h 1699"/>
                  <a:gd name="T56" fmla="*/ 129 w 1598"/>
                  <a:gd name="T57" fmla="*/ 1071 h 1699"/>
                  <a:gd name="T58" fmla="*/ 142 w 1598"/>
                  <a:gd name="T59" fmla="*/ 1078 h 1699"/>
                  <a:gd name="T60" fmla="*/ 152 w 1598"/>
                  <a:gd name="T61" fmla="*/ 1150 h 1699"/>
                  <a:gd name="T62" fmla="*/ 148 w 1598"/>
                  <a:gd name="T63" fmla="*/ 1157 h 1699"/>
                  <a:gd name="T64" fmla="*/ 150 w 1598"/>
                  <a:gd name="T65" fmla="*/ 1159 h 1699"/>
                  <a:gd name="T66" fmla="*/ 163 w 1598"/>
                  <a:gd name="T67" fmla="*/ 1215 h 1699"/>
                  <a:gd name="T68" fmla="*/ 156 w 1598"/>
                  <a:gd name="T69" fmla="*/ 1229 h 1699"/>
                  <a:gd name="T70" fmla="*/ 159 w 1598"/>
                  <a:gd name="T71" fmla="*/ 1235 h 1699"/>
                  <a:gd name="T72" fmla="*/ 182 w 1598"/>
                  <a:gd name="T73" fmla="*/ 1257 h 1699"/>
                  <a:gd name="T74" fmla="*/ 210 w 1598"/>
                  <a:gd name="T75" fmla="*/ 1384 h 1699"/>
                  <a:gd name="T76" fmla="*/ 286 w 1598"/>
                  <a:gd name="T77" fmla="*/ 1453 h 1699"/>
                  <a:gd name="T78" fmla="*/ 555 w 1598"/>
                  <a:gd name="T79" fmla="*/ 1559 h 1699"/>
                  <a:gd name="T80" fmla="*/ 557 w 1598"/>
                  <a:gd name="T81" fmla="*/ 1640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8" h="1699">
                    <a:moveTo>
                      <a:pt x="1179" y="1699"/>
                    </a:moveTo>
                    <a:cubicBezTo>
                      <a:pt x="499" y="1699"/>
                      <a:pt x="499" y="1699"/>
                      <a:pt x="499" y="1699"/>
                    </a:cubicBezTo>
                    <a:cubicBezTo>
                      <a:pt x="497" y="1573"/>
                      <a:pt x="497" y="1573"/>
                      <a:pt x="497" y="1573"/>
                    </a:cubicBezTo>
                    <a:cubicBezTo>
                      <a:pt x="485" y="1544"/>
                      <a:pt x="450" y="1514"/>
                      <a:pt x="421" y="1514"/>
                    </a:cubicBezTo>
                    <a:cubicBezTo>
                      <a:pt x="280" y="1512"/>
                      <a:pt x="280" y="1512"/>
                      <a:pt x="280" y="1512"/>
                    </a:cubicBezTo>
                    <a:cubicBezTo>
                      <a:pt x="178" y="1505"/>
                      <a:pt x="151" y="1425"/>
                      <a:pt x="151" y="1384"/>
                    </a:cubicBezTo>
                    <a:cubicBezTo>
                      <a:pt x="151" y="1383"/>
                      <a:pt x="151" y="1383"/>
                      <a:pt x="151" y="1383"/>
                    </a:cubicBezTo>
                    <a:cubicBezTo>
                      <a:pt x="152" y="1336"/>
                      <a:pt x="142" y="1309"/>
                      <a:pt x="138" y="1299"/>
                    </a:cubicBezTo>
                    <a:cubicBezTo>
                      <a:pt x="122" y="1287"/>
                      <a:pt x="112" y="1272"/>
                      <a:pt x="108" y="1264"/>
                    </a:cubicBezTo>
                    <a:cubicBezTo>
                      <a:pt x="92" y="1245"/>
                      <a:pt x="94" y="1220"/>
                      <a:pt x="104" y="1199"/>
                    </a:cubicBezTo>
                    <a:cubicBezTo>
                      <a:pt x="103" y="1197"/>
                      <a:pt x="102" y="1195"/>
                      <a:pt x="101" y="1193"/>
                    </a:cubicBezTo>
                    <a:cubicBezTo>
                      <a:pt x="83" y="1170"/>
                      <a:pt x="86" y="1143"/>
                      <a:pt x="98" y="1123"/>
                    </a:cubicBezTo>
                    <a:cubicBezTo>
                      <a:pt x="37" y="1100"/>
                      <a:pt x="19" y="1033"/>
                      <a:pt x="15" y="1016"/>
                    </a:cubicBezTo>
                    <a:cubicBezTo>
                      <a:pt x="0" y="978"/>
                      <a:pt x="16" y="947"/>
                      <a:pt x="28" y="934"/>
                    </a:cubicBezTo>
                    <a:cubicBezTo>
                      <a:pt x="31" y="931"/>
                      <a:pt x="31" y="931"/>
                      <a:pt x="31" y="931"/>
                    </a:cubicBezTo>
                    <a:cubicBezTo>
                      <a:pt x="34" y="929"/>
                      <a:pt x="34" y="929"/>
                      <a:pt x="34" y="929"/>
                    </a:cubicBezTo>
                    <a:cubicBezTo>
                      <a:pt x="125" y="874"/>
                      <a:pt x="126" y="796"/>
                      <a:pt x="126" y="792"/>
                    </a:cubicBezTo>
                    <a:cubicBezTo>
                      <a:pt x="126" y="790"/>
                      <a:pt x="126" y="790"/>
                      <a:pt x="126" y="790"/>
                    </a:cubicBezTo>
                    <a:cubicBezTo>
                      <a:pt x="126" y="788"/>
                      <a:pt x="126" y="788"/>
                      <a:pt x="126" y="788"/>
                    </a:cubicBezTo>
                    <a:cubicBezTo>
                      <a:pt x="128" y="772"/>
                      <a:pt x="123" y="739"/>
                      <a:pt x="119" y="721"/>
                    </a:cubicBezTo>
                    <a:cubicBezTo>
                      <a:pt x="97" y="671"/>
                      <a:pt x="95" y="582"/>
                      <a:pt x="95" y="572"/>
                    </a:cubicBezTo>
                    <a:cubicBezTo>
                      <a:pt x="91" y="427"/>
                      <a:pt x="182" y="296"/>
                      <a:pt x="186" y="291"/>
                    </a:cubicBezTo>
                    <a:cubicBezTo>
                      <a:pt x="187" y="290"/>
                      <a:pt x="187" y="290"/>
                      <a:pt x="187" y="290"/>
                    </a:cubicBezTo>
                    <a:cubicBezTo>
                      <a:pt x="406" y="13"/>
                      <a:pt x="736" y="4"/>
                      <a:pt x="763" y="4"/>
                    </a:cubicBezTo>
                    <a:cubicBezTo>
                      <a:pt x="791" y="1"/>
                      <a:pt x="819" y="0"/>
                      <a:pt x="847" y="0"/>
                    </a:cubicBezTo>
                    <a:cubicBezTo>
                      <a:pt x="1071" y="0"/>
                      <a:pt x="1220" y="91"/>
                      <a:pt x="1306" y="168"/>
                    </a:cubicBezTo>
                    <a:cubicBezTo>
                      <a:pt x="1395" y="247"/>
                      <a:pt x="1435" y="326"/>
                      <a:pt x="1440" y="337"/>
                    </a:cubicBezTo>
                    <a:cubicBezTo>
                      <a:pt x="1598" y="623"/>
                      <a:pt x="1516" y="916"/>
                      <a:pt x="1509" y="937"/>
                    </a:cubicBezTo>
                    <a:cubicBezTo>
                      <a:pt x="1452" y="1169"/>
                      <a:pt x="1254" y="1371"/>
                      <a:pt x="1226" y="1398"/>
                    </a:cubicBezTo>
                    <a:cubicBezTo>
                      <a:pt x="1186" y="1465"/>
                      <a:pt x="1179" y="1552"/>
                      <a:pt x="1179" y="1560"/>
                    </a:cubicBezTo>
                    <a:lnTo>
                      <a:pt x="1179" y="1699"/>
                    </a:lnTo>
                    <a:close/>
                    <a:moveTo>
                      <a:pt x="557" y="1640"/>
                    </a:moveTo>
                    <a:cubicBezTo>
                      <a:pt x="1120" y="1640"/>
                      <a:pt x="1120" y="1640"/>
                      <a:pt x="1120" y="1640"/>
                    </a:cubicBezTo>
                    <a:cubicBezTo>
                      <a:pt x="1120" y="1558"/>
                      <a:pt x="1120" y="1558"/>
                      <a:pt x="1120" y="1558"/>
                    </a:cubicBezTo>
                    <a:cubicBezTo>
                      <a:pt x="1120" y="1553"/>
                      <a:pt x="1126" y="1448"/>
                      <a:pt x="1177" y="1364"/>
                    </a:cubicBezTo>
                    <a:cubicBezTo>
                      <a:pt x="1179" y="1361"/>
                      <a:pt x="1179" y="1361"/>
                      <a:pt x="1179" y="1361"/>
                    </a:cubicBezTo>
                    <a:cubicBezTo>
                      <a:pt x="1182" y="1358"/>
                      <a:pt x="1182" y="1358"/>
                      <a:pt x="1182" y="1358"/>
                    </a:cubicBezTo>
                    <a:cubicBezTo>
                      <a:pt x="1184" y="1356"/>
                      <a:pt x="1396" y="1150"/>
                      <a:pt x="1452" y="922"/>
                    </a:cubicBezTo>
                    <a:cubicBezTo>
                      <a:pt x="1453" y="921"/>
                      <a:pt x="1453" y="921"/>
                      <a:pt x="1453" y="921"/>
                    </a:cubicBezTo>
                    <a:cubicBezTo>
                      <a:pt x="1454" y="918"/>
                      <a:pt x="1537" y="634"/>
                      <a:pt x="1388" y="364"/>
                    </a:cubicBezTo>
                    <a:cubicBezTo>
                      <a:pt x="1387" y="363"/>
                      <a:pt x="1387" y="363"/>
                      <a:pt x="1387" y="363"/>
                    </a:cubicBezTo>
                    <a:cubicBezTo>
                      <a:pt x="1386" y="362"/>
                      <a:pt x="1349" y="285"/>
                      <a:pt x="1265" y="210"/>
                    </a:cubicBezTo>
                    <a:cubicBezTo>
                      <a:pt x="1151" y="110"/>
                      <a:pt x="1011" y="59"/>
                      <a:pt x="847" y="59"/>
                    </a:cubicBezTo>
                    <a:cubicBezTo>
                      <a:pt x="821" y="59"/>
                      <a:pt x="794" y="60"/>
                      <a:pt x="767" y="63"/>
                    </a:cubicBezTo>
                    <a:cubicBezTo>
                      <a:pt x="766" y="63"/>
                      <a:pt x="766" y="63"/>
                      <a:pt x="766" y="63"/>
                    </a:cubicBezTo>
                    <a:cubicBezTo>
                      <a:pt x="765" y="63"/>
                      <a:pt x="765" y="63"/>
                      <a:pt x="765" y="63"/>
                    </a:cubicBezTo>
                    <a:cubicBezTo>
                      <a:pt x="761" y="63"/>
                      <a:pt x="681" y="64"/>
                      <a:pt x="575" y="97"/>
                    </a:cubicBezTo>
                    <a:cubicBezTo>
                      <a:pt x="434" y="140"/>
                      <a:pt x="320" y="217"/>
                      <a:pt x="234" y="325"/>
                    </a:cubicBezTo>
                    <a:cubicBezTo>
                      <a:pt x="227" y="335"/>
                      <a:pt x="151" y="450"/>
                      <a:pt x="154" y="571"/>
                    </a:cubicBezTo>
                    <a:cubicBezTo>
                      <a:pt x="154" y="595"/>
                      <a:pt x="159" y="666"/>
                      <a:pt x="174" y="699"/>
                    </a:cubicBezTo>
                    <a:cubicBezTo>
                      <a:pt x="175" y="702"/>
                      <a:pt x="175" y="702"/>
                      <a:pt x="175" y="702"/>
                    </a:cubicBezTo>
                    <a:cubicBezTo>
                      <a:pt x="176" y="705"/>
                      <a:pt x="176" y="705"/>
                      <a:pt x="176" y="705"/>
                    </a:cubicBezTo>
                    <a:cubicBezTo>
                      <a:pt x="177" y="710"/>
                      <a:pt x="189" y="761"/>
                      <a:pt x="185" y="794"/>
                    </a:cubicBezTo>
                    <a:cubicBezTo>
                      <a:pt x="184" y="812"/>
                      <a:pt x="177" y="908"/>
                      <a:pt x="70" y="976"/>
                    </a:cubicBezTo>
                    <a:cubicBezTo>
                      <a:pt x="68" y="979"/>
                      <a:pt x="66" y="986"/>
                      <a:pt x="70" y="995"/>
                    </a:cubicBezTo>
                    <a:cubicBezTo>
                      <a:pt x="72" y="998"/>
                      <a:pt x="72" y="998"/>
                      <a:pt x="72" y="998"/>
                    </a:cubicBezTo>
                    <a:cubicBezTo>
                      <a:pt x="72" y="1002"/>
                      <a:pt x="72" y="1002"/>
                      <a:pt x="72" y="1002"/>
                    </a:cubicBezTo>
                    <a:cubicBezTo>
                      <a:pt x="73" y="1002"/>
                      <a:pt x="84" y="1062"/>
                      <a:pt x="129" y="1071"/>
                    </a:cubicBezTo>
                    <a:cubicBezTo>
                      <a:pt x="136" y="1073"/>
                      <a:pt x="136" y="1073"/>
                      <a:pt x="136" y="1073"/>
                    </a:cubicBezTo>
                    <a:cubicBezTo>
                      <a:pt x="142" y="1078"/>
                      <a:pt x="142" y="1078"/>
                      <a:pt x="142" y="1078"/>
                    </a:cubicBezTo>
                    <a:cubicBezTo>
                      <a:pt x="154" y="1089"/>
                      <a:pt x="165" y="1112"/>
                      <a:pt x="154" y="1144"/>
                    </a:cubicBezTo>
                    <a:cubicBezTo>
                      <a:pt x="152" y="1150"/>
                      <a:pt x="152" y="1150"/>
                      <a:pt x="152" y="1150"/>
                    </a:cubicBezTo>
                    <a:cubicBezTo>
                      <a:pt x="149" y="1153"/>
                      <a:pt x="149" y="1153"/>
                      <a:pt x="149" y="1153"/>
                    </a:cubicBezTo>
                    <a:cubicBezTo>
                      <a:pt x="149" y="1154"/>
                      <a:pt x="148" y="1156"/>
                      <a:pt x="148" y="1157"/>
                    </a:cubicBezTo>
                    <a:cubicBezTo>
                      <a:pt x="148" y="1157"/>
                      <a:pt x="148" y="1157"/>
                      <a:pt x="148" y="1157"/>
                    </a:cubicBezTo>
                    <a:cubicBezTo>
                      <a:pt x="150" y="1159"/>
                      <a:pt x="150" y="1159"/>
                      <a:pt x="150" y="1159"/>
                    </a:cubicBezTo>
                    <a:cubicBezTo>
                      <a:pt x="152" y="1163"/>
                      <a:pt x="166" y="1185"/>
                      <a:pt x="164" y="1207"/>
                    </a:cubicBezTo>
                    <a:cubicBezTo>
                      <a:pt x="163" y="1215"/>
                      <a:pt x="163" y="1215"/>
                      <a:pt x="163" y="1215"/>
                    </a:cubicBezTo>
                    <a:cubicBezTo>
                      <a:pt x="159" y="1221"/>
                      <a:pt x="159" y="1221"/>
                      <a:pt x="159" y="1221"/>
                    </a:cubicBezTo>
                    <a:cubicBezTo>
                      <a:pt x="158" y="1223"/>
                      <a:pt x="157" y="1226"/>
                      <a:pt x="156" y="1229"/>
                    </a:cubicBezTo>
                    <a:cubicBezTo>
                      <a:pt x="157" y="1230"/>
                      <a:pt x="157" y="1230"/>
                      <a:pt x="157" y="1230"/>
                    </a:cubicBezTo>
                    <a:cubicBezTo>
                      <a:pt x="159" y="1235"/>
                      <a:pt x="159" y="1235"/>
                      <a:pt x="159" y="1235"/>
                    </a:cubicBezTo>
                    <a:cubicBezTo>
                      <a:pt x="161" y="1238"/>
                      <a:pt x="167" y="1248"/>
                      <a:pt x="176" y="1253"/>
                    </a:cubicBezTo>
                    <a:cubicBezTo>
                      <a:pt x="182" y="1257"/>
                      <a:pt x="182" y="1257"/>
                      <a:pt x="182" y="1257"/>
                    </a:cubicBezTo>
                    <a:cubicBezTo>
                      <a:pt x="185" y="1262"/>
                      <a:pt x="185" y="1262"/>
                      <a:pt x="185" y="1262"/>
                    </a:cubicBezTo>
                    <a:cubicBezTo>
                      <a:pt x="188" y="1266"/>
                      <a:pt x="212" y="1305"/>
                      <a:pt x="210" y="1384"/>
                    </a:cubicBezTo>
                    <a:cubicBezTo>
                      <a:pt x="210" y="1395"/>
                      <a:pt x="215" y="1449"/>
                      <a:pt x="285" y="1453"/>
                    </a:cubicBezTo>
                    <a:cubicBezTo>
                      <a:pt x="286" y="1453"/>
                      <a:pt x="286" y="1453"/>
                      <a:pt x="286" y="1453"/>
                    </a:cubicBezTo>
                    <a:cubicBezTo>
                      <a:pt x="429" y="1457"/>
                      <a:pt x="429" y="1457"/>
                      <a:pt x="429" y="1457"/>
                    </a:cubicBezTo>
                    <a:cubicBezTo>
                      <a:pt x="470" y="1460"/>
                      <a:pt x="533" y="1487"/>
                      <a:pt x="555" y="1559"/>
                    </a:cubicBezTo>
                    <a:cubicBezTo>
                      <a:pt x="556" y="1563"/>
                      <a:pt x="556" y="1563"/>
                      <a:pt x="556" y="1563"/>
                    </a:cubicBezTo>
                    <a:lnTo>
                      <a:pt x="557" y="164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5" name="Pie 6">
                <a:extLst>
                  <a:ext uri="{FF2B5EF4-FFF2-40B4-BE49-F238E27FC236}">
                    <a16:creationId xmlns:a16="http://schemas.microsoft.com/office/drawing/2014/main" id="{80CF5453-5C4A-4450-9652-D4C3DAF9E765}"/>
                  </a:ext>
                </a:extLst>
              </p:cNvPr>
              <p:cNvSpPr/>
              <p:nvPr/>
            </p:nvSpPr>
            <p:spPr>
              <a:xfrm>
                <a:off x="3376439" y="2358405"/>
                <a:ext cx="2592288" cy="2592288"/>
              </a:xfrm>
              <a:prstGeom prst="pie">
                <a:avLst>
                  <a:gd name="adj1" fmla="val 12276732"/>
                  <a:gd name="adj2" fmla="val 16200000"/>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6" name="Pie 13">
                <a:extLst>
                  <a:ext uri="{FF2B5EF4-FFF2-40B4-BE49-F238E27FC236}">
                    <a16:creationId xmlns:a16="http://schemas.microsoft.com/office/drawing/2014/main" id="{0066B5B0-23E2-426E-9879-31CAD3EBF322}"/>
                  </a:ext>
                </a:extLst>
              </p:cNvPr>
              <p:cNvSpPr/>
              <p:nvPr/>
            </p:nvSpPr>
            <p:spPr>
              <a:xfrm>
                <a:off x="3376439" y="2358405"/>
                <a:ext cx="2592288" cy="2592288"/>
              </a:xfrm>
              <a:prstGeom prst="pie">
                <a:avLst>
                  <a:gd name="adj1" fmla="val 15840500"/>
                  <a:gd name="adj2" fmla="val 19589917"/>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7" name="Pie 14">
                <a:extLst>
                  <a:ext uri="{FF2B5EF4-FFF2-40B4-BE49-F238E27FC236}">
                    <a16:creationId xmlns:a16="http://schemas.microsoft.com/office/drawing/2014/main" id="{C4A9040C-0AE9-4D2C-8790-210E07D35195}"/>
                  </a:ext>
                </a:extLst>
              </p:cNvPr>
              <p:cNvSpPr/>
              <p:nvPr/>
            </p:nvSpPr>
            <p:spPr>
              <a:xfrm>
                <a:off x="3376439" y="2358405"/>
                <a:ext cx="2592288" cy="2592288"/>
              </a:xfrm>
              <a:prstGeom prst="pie">
                <a:avLst>
                  <a:gd name="adj1" fmla="val 19138758"/>
                  <a:gd name="adj2" fmla="val 1338485"/>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8" name="Pie 15">
                <a:extLst>
                  <a:ext uri="{FF2B5EF4-FFF2-40B4-BE49-F238E27FC236}">
                    <a16:creationId xmlns:a16="http://schemas.microsoft.com/office/drawing/2014/main" id="{8BC43D5C-3476-44F7-872A-82647E0D88EE}"/>
                  </a:ext>
                </a:extLst>
              </p:cNvPr>
              <p:cNvSpPr/>
              <p:nvPr/>
            </p:nvSpPr>
            <p:spPr>
              <a:xfrm>
                <a:off x="3376439" y="2358405"/>
                <a:ext cx="2592288" cy="2592288"/>
              </a:xfrm>
              <a:prstGeom prst="pie">
                <a:avLst>
                  <a:gd name="adj1" fmla="val 798895"/>
                  <a:gd name="adj2" fmla="val 4047876"/>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sp>
          <p:nvSpPr>
            <p:cNvPr id="9" name="Arc 8">
              <a:extLst>
                <a:ext uri="{FF2B5EF4-FFF2-40B4-BE49-F238E27FC236}">
                  <a16:creationId xmlns:a16="http://schemas.microsoft.com/office/drawing/2014/main" id="{FD814A2B-BCB3-4521-A454-6AA4C0321902}"/>
                </a:ext>
              </a:extLst>
            </p:cNvPr>
            <p:cNvSpPr/>
            <p:nvPr/>
          </p:nvSpPr>
          <p:spPr>
            <a:xfrm>
              <a:off x="412475" y="1920407"/>
              <a:ext cx="3953351" cy="3953350"/>
            </a:xfrm>
            <a:prstGeom prst="arc">
              <a:avLst>
                <a:gd name="adj1" fmla="val 13483629"/>
                <a:gd name="adj2" fmla="val 2813791"/>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10" name="Oval 9">
              <a:extLst>
                <a:ext uri="{FF2B5EF4-FFF2-40B4-BE49-F238E27FC236}">
                  <a16:creationId xmlns:a16="http://schemas.microsoft.com/office/drawing/2014/main" id="{C8E64A7E-B037-44CD-A202-8F4F7AD6DCB1}"/>
                </a:ext>
              </a:extLst>
            </p:cNvPr>
            <p:cNvSpPr/>
            <p:nvPr/>
          </p:nvSpPr>
          <p:spPr>
            <a:xfrm>
              <a:off x="1324683" y="2053570"/>
              <a:ext cx="240059" cy="240059"/>
            </a:xfrm>
            <a:prstGeom prst="ellipse">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Oval 10">
              <a:extLst>
                <a:ext uri="{FF2B5EF4-FFF2-40B4-BE49-F238E27FC236}">
                  <a16:creationId xmlns:a16="http://schemas.microsoft.com/office/drawing/2014/main" id="{F9C6FB00-CFD3-4E7D-B3ED-0BF71E180801}"/>
                </a:ext>
              </a:extLst>
            </p:cNvPr>
            <p:cNvSpPr/>
            <p:nvPr/>
          </p:nvSpPr>
          <p:spPr>
            <a:xfrm>
              <a:off x="3205145" y="2053570"/>
              <a:ext cx="240059" cy="240059"/>
            </a:xfrm>
            <a:prstGeom prst="ellipse">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Oval 11">
              <a:extLst>
                <a:ext uri="{FF2B5EF4-FFF2-40B4-BE49-F238E27FC236}">
                  <a16:creationId xmlns:a16="http://schemas.microsoft.com/office/drawing/2014/main" id="{2223FAD0-DCB5-4B42-B23E-D2773CE04698}"/>
                </a:ext>
              </a:extLst>
            </p:cNvPr>
            <p:cNvSpPr/>
            <p:nvPr/>
          </p:nvSpPr>
          <p:spPr>
            <a:xfrm>
              <a:off x="4204756" y="3355373"/>
              <a:ext cx="240059" cy="240059"/>
            </a:xfrm>
            <a:prstGeom prst="ellipse">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Oval 12">
              <a:extLst>
                <a:ext uri="{FF2B5EF4-FFF2-40B4-BE49-F238E27FC236}">
                  <a16:creationId xmlns:a16="http://schemas.microsoft.com/office/drawing/2014/main" id="{5967BA16-E073-4D95-8AD4-924A27D45010}"/>
                </a:ext>
              </a:extLst>
            </p:cNvPr>
            <p:cNvSpPr/>
            <p:nvPr/>
          </p:nvSpPr>
          <p:spPr>
            <a:xfrm>
              <a:off x="3962769" y="4856152"/>
              <a:ext cx="240059" cy="240059"/>
            </a:xfrm>
            <a:prstGeom prst="ellipse">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Isosceles Triangle 41">
              <a:extLst>
                <a:ext uri="{FF2B5EF4-FFF2-40B4-BE49-F238E27FC236}">
                  <a16:creationId xmlns:a16="http://schemas.microsoft.com/office/drawing/2014/main" id="{0FD5783C-BECB-41B3-B658-0BD3289368C3}"/>
                </a:ext>
              </a:extLst>
            </p:cNvPr>
            <p:cNvSpPr>
              <a:spLocks noChangeAspect="1"/>
            </p:cNvSpPr>
            <p:nvPr/>
          </p:nvSpPr>
          <p:spPr>
            <a:xfrm>
              <a:off x="1797928" y="2996089"/>
              <a:ext cx="258797" cy="320551"/>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2">
              <a:extLst>
                <a:ext uri="{FF2B5EF4-FFF2-40B4-BE49-F238E27FC236}">
                  <a16:creationId xmlns:a16="http://schemas.microsoft.com/office/drawing/2014/main" id="{9F1AE5CF-A456-4E62-9E1B-95E3EB1C6909}"/>
                </a:ext>
              </a:extLst>
            </p:cNvPr>
            <p:cNvSpPr>
              <a:spLocks/>
            </p:cNvSpPr>
            <p:nvPr/>
          </p:nvSpPr>
          <p:spPr>
            <a:xfrm>
              <a:off x="2972612" y="4273375"/>
              <a:ext cx="292493" cy="388019"/>
            </a:xfrm>
            <a:custGeom>
              <a:avLst/>
              <a:gdLst/>
              <a:ahLst/>
              <a:cxnLst/>
              <a:rect l="l" t="t" r="r" b="b"/>
              <a:pathLst>
                <a:path w="2044268" h="3675920">
                  <a:moveTo>
                    <a:pt x="1849759" y="1844470"/>
                  </a:moveTo>
                  <a:cubicBezTo>
                    <a:pt x="1902285" y="1986097"/>
                    <a:pt x="1856232" y="2145419"/>
                    <a:pt x="1736244" y="2237180"/>
                  </a:cubicBezTo>
                  <a:cubicBezTo>
                    <a:pt x="1616256" y="2328941"/>
                    <a:pt x="1450434" y="2331652"/>
                    <a:pt x="1327511" y="2243861"/>
                  </a:cubicBezTo>
                  <a:cubicBezTo>
                    <a:pt x="1204588" y="2156070"/>
                    <a:pt x="1153353" y="1998338"/>
                    <a:pt x="1201222" y="1855070"/>
                  </a:cubicBezTo>
                  <a:close/>
                  <a:moveTo>
                    <a:pt x="472244" y="1811579"/>
                  </a:moveTo>
                  <a:lnTo>
                    <a:pt x="936104" y="1811579"/>
                  </a:lnTo>
                  <a:lnTo>
                    <a:pt x="936104" y="3084966"/>
                  </a:lnTo>
                  <a:lnTo>
                    <a:pt x="472244" y="3084966"/>
                  </a:lnTo>
                  <a:close/>
                  <a:moveTo>
                    <a:pt x="1055772" y="1382864"/>
                  </a:moveTo>
                  <a:lnTo>
                    <a:pt x="1182194" y="1400951"/>
                  </a:lnTo>
                  <a:lnTo>
                    <a:pt x="1140092" y="1976144"/>
                  </a:lnTo>
                  <a:lnTo>
                    <a:pt x="1141240" y="1976152"/>
                  </a:lnTo>
                  <a:cubicBezTo>
                    <a:pt x="1142160" y="2114088"/>
                    <a:pt x="1216927" y="2241891"/>
                    <a:pt x="1337039" y="2310849"/>
                  </a:cubicBezTo>
                  <a:cubicBezTo>
                    <a:pt x="1395846" y="2344611"/>
                    <a:pt x="1461087" y="2361721"/>
                    <a:pt x="1526190" y="2361677"/>
                  </a:cubicBezTo>
                  <a:cubicBezTo>
                    <a:pt x="1591293" y="2361720"/>
                    <a:pt x="1656534" y="2344611"/>
                    <a:pt x="1715341" y="2310849"/>
                  </a:cubicBezTo>
                  <a:cubicBezTo>
                    <a:pt x="1835453" y="2241891"/>
                    <a:pt x="1910221" y="2114088"/>
                    <a:pt x="1911140" y="1976152"/>
                  </a:cubicBezTo>
                  <a:lnTo>
                    <a:pt x="1912289" y="1976144"/>
                  </a:lnTo>
                  <a:lnTo>
                    <a:pt x="1870187" y="1400951"/>
                  </a:lnTo>
                  <a:lnTo>
                    <a:pt x="1996607" y="1382864"/>
                  </a:lnTo>
                  <a:lnTo>
                    <a:pt x="2043841" y="1975264"/>
                  </a:lnTo>
                  <a:lnTo>
                    <a:pt x="2044268" y="1980631"/>
                  </a:lnTo>
                  <a:lnTo>
                    <a:pt x="2032513" y="2078292"/>
                  </a:lnTo>
                  <a:cubicBezTo>
                    <a:pt x="2003256" y="2223457"/>
                    <a:pt x="1912046" y="2351246"/>
                    <a:pt x="1780540" y="2426745"/>
                  </a:cubicBezTo>
                  <a:cubicBezTo>
                    <a:pt x="1725784" y="2458182"/>
                    <a:pt x="1666892" y="2478916"/>
                    <a:pt x="1606676" y="2488123"/>
                  </a:cubicBezTo>
                  <a:lnTo>
                    <a:pt x="1606676" y="3411706"/>
                  </a:lnTo>
                  <a:cubicBezTo>
                    <a:pt x="1824984" y="3421296"/>
                    <a:pt x="1991876" y="3476350"/>
                    <a:pt x="1991876" y="3542756"/>
                  </a:cubicBezTo>
                  <a:cubicBezTo>
                    <a:pt x="1991876" y="3616300"/>
                    <a:pt x="1787181" y="3675920"/>
                    <a:pt x="1534676" y="3675920"/>
                  </a:cubicBezTo>
                  <a:cubicBezTo>
                    <a:pt x="1282171" y="3675920"/>
                    <a:pt x="1077476" y="3616300"/>
                    <a:pt x="1077476" y="3542756"/>
                  </a:cubicBezTo>
                  <a:cubicBezTo>
                    <a:pt x="1077476" y="3476350"/>
                    <a:pt x="1244368" y="3421296"/>
                    <a:pt x="1462676" y="3411706"/>
                  </a:cubicBezTo>
                  <a:lnTo>
                    <a:pt x="1462676" y="2490951"/>
                  </a:lnTo>
                  <a:cubicBezTo>
                    <a:pt x="1396633" y="2482731"/>
                    <a:pt x="1331761" y="2461147"/>
                    <a:pt x="1271841" y="2426746"/>
                  </a:cubicBezTo>
                  <a:cubicBezTo>
                    <a:pt x="1140335" y="2351247"/>
                    <a:pt x="1049125" y="2223457"/>
                    <a:pt x="1019867" y="2078292"/>
                  </a:cubicBezTo>
                  <a:lnTo>
                    <a:pt x="1008112" y="1980631"/>
                  </a:lnTo>
                  <a:lnTo>
                    <a:pt x="1008540" y="1975264"/>
                  </a:lnTo>
                  <a:close/>
                  <a:moveTo>
                    <a:pt x="319275" y="795860"/>
                  </a:moveTo>
                  <a:lnTo>
                    <a:pt x="468052" y="795860"/>
                  </a:lnTo>
                  <a:lnTo>
                    <a:pt x="616829" y="795860"/>
                  </a:lnTo>
                  <a:cubicBezTo>
                    <a:pt x="626877" y="929839"/>
                    <a:pt x="606781" y="968357"/>
                    <a:pt x="702240" y="1117409"/>
                  </a:cubicBezTo>
                  <a:cubicBezTo>
                    <a:pt x="838130" y="1263926"/>
                    <a:pt x="933525" y="1350835"/>
                    <a:pt x="936104" y="1491940"/>
                  </a:cubicBezTo>
                  <a:lnTo>
                    <a:pt x="936104" y="1764197"/>
                  </a:lnTo>
                  <a:lnTo>
                    <a:pt x="432048" y="1764197"/>
                  </a:lnTo>
                  <a:lnTo>
                    <a:pt x="432048" y="3132349"/>
                  </a:lnTo>
                  <a:lnTo>
                    <a:pt x="936104" y="3132349"/>
                  </a:lnTo>
                  <a:lnTo>
                    <a:pt x="936104" y="3519900"/>
                  </a:lnTo>
                  <a:cubicBezTo>
                    <a:pt x="936104" y="3606067"/>
                    <a:pt x="866251" y="3675920"/>
                    <a:pt x="780084" y="3675920"/>
                  </a:cubicBezTo>
                  <a:lnTo>
                    <a:pt x="468052" y="3675920"/>
                  </a:lnTo>
                  <a:lnTo>
                    <a:pt x="156020" y="3675920"/>
                  </a:lnTo>
                  <a:cubicBezTo>
                    <a:pt x="69853" y="3675920"/>
                    <a:pt x="0" y="3606067"/>
                    <a:pt x="0" y="3519900"/>
                  </a:cubicBezTo>
                  <a:lnTo>
                    <a:pt x="0" y="1491940"/>
                  </a:lnTo>
                  <a:cubicBezTo>
                    <a:pt x="2579" y="1350835"/>
                    <a:pt x="97974" y="1263926"/>
                    <a:pt x="233864" y="1117409"/>
                  </a:cubicBezTo>
                  <a:cubicBezTo>
                    <a:pt x="329323" y="968357"/>
                    <a:pt x="309227" y="929839"/>
                    <a:pt x="319275" y="795860"/>
                  </a:cubicBezTo>
                  <a:close/>
                  <a:moveTo>
                    <a:pt x="319544" y="0"/>
                  </a:moveTo>
                  <a:lnTo>
                    <a:pt x="616561" y="0"/>
                  </a:lnTo>
                  <a:cubicBezTo>
                    <a:pt x="633132" y="0"/>
                    <a:pt x="646565" y="13433"/>
                    <a:pt x="646565" y="30004"/>
                  </a:cubicBezTo>
                  <a:lnTo>
                    <a:pt x="646565" y="150016"/>
                  </a:lnTo>
                  <a:cubicBezTo>
                    <a:pt x="646565" y="166587"/>
                    <a:pt x="633132" y="180020"/>
                    <a:pt x="616561" y="180020"/>
                  </a:cubicBezTo>
                  <a:lnTo>
                    <a:pt x="616829" y="180020"/>
                  </a:lnTo>
                  <a:lnTo>
                    <a:pt x="616829" y="756020"/>
                  </a:lnTo>
                  <a:lnTo>
                    <a:pt x="319275" y="756020"/>
                  </a:lnTo>
                  <a:lnTo>
                    <a:pt x="319275" y="180020"/>
                  </a:lnTo>
                  <a:lnTo>
                    <a:pt x="319544" y="180020"/>
                  </a:lnTo>
                  <a:cubicBezTo>
                    <a:pt x="302973" y="180020"/>
                    <a:pt x="289540" y="166587"/>
                    <a:pt x="289540" y="150016"/>
                  </a:cubicBezTo>
                  <a:lnTo>
                    <a:pt x="289540" y="30004"/>
                  </a:lnTo>
                  <a:cubicBezTo>
                    <a:pt x="289540" y="13433"/>
                    <a:pt x="302973" y="0"/>
                    <a:pt x="3195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Teardrop 15">
              <a:extLst>
                <a:ext uri="{FF2B5EF4-FFF2-40B4-BE49-F238E27FC236}">
                  <a16:creationId xmlns:a16="http://schemas.microsoft.com/office/drawing/2014/main" id="{641CBF1B-4A31-447C-9849-9A16F366D9BB}"/>
                </a:ext>
              </a:extLst>
            </p:cNvPr>
            <p:cNvSpPr>
              <a:spLocks noChangeAspect="1"/>
            </p:cNvSpPr>
            <p:nvPr/>
          </p:nvSpPr>
          <p:spPr>
            <a:xfrm rot="10138534">
              <a:off x="2544233" y="2863500"/>
              <a:ext cx="449989" cy="367051"/>
            </a:xfrm>
            <a:custGeom>
              <a:avLst/>
              <a:gdLst/>
              <a:ahLst/>
              <a:cxnLst/>
              <a:rect l="l" t="t" r="r" b="b"/>
              <a:pathLst>
                <a:path w="4184701" h="3958584">
                  <a:moveTo>
                    <a:pt x="1747091" y="518820"/>
                  </a:moveTo>
                  <a:cubicBezTo>
                    <a:pt x="1991765" y="434966"/>
                    <a:pt x="2252127" y="414339"/>
                    <a:pt x="2511919" y="467230"/>
                  </a:cubicBezTo>
                  <a:cubicBezTo>
                    <a:pt x="2762999" y="518347"/>
                    <a:pt x="2988112" y="632970"/>
                    <a:pt x="3177256" y="796863"/>
                  </a:cubicBezTo>
                  <a:cubicBezTo>
                    <a:pt x="3407997" y="811892"/>
                    <a:pt x="3558359" y="796150"/>
                    <a:pt x="3567776" y="747812"/>
                  </a:cubicBezTo>
                  <a:cubicBezTo>
                    <a:pt x="3585195" y="658406"/>
                    <a:pt x="3113835" y="491346"/>
                    <a:pt x="2514965" y="374672"/>
                  </a:cubicBezTo>
                  <a:cubicBezTo>
                    <a:pt x="1916096" y="257999"/>
                    <a:pt x="1416495" y="235893"/>
                    <a:pt x="1399077" y="325300"/>
                  </a:cubicBezTo>
                  <a:cubicBezTo>
                    <a:pt x="1389596" y="373964"/>
                    <a:pt x="1524927" y="445636"/>
                    <a:pt x="1747091" y="518820"/>
                  </a:cubicBezTo>
                  <a:close/>
                  <a:moveTo>
                    <a:pt x="3623548" y="2515472"/>
                  </a:moveTo>
                  <a:cubicBezTo>
                    <a:pt x="3716210" y="2065521"/>
                    <a:pt x="3565914" y="1638880"/>
                    <a:pt x="3341371" y="1321395"/>
                  </a:cubicBezTo>
                  <a:cubicBezTo>
                    <a:pt x="3431596" y="1689238"/>
                    <a:pt x="3530325" y="2058742"/>
                    <a:pt x="3417312" y="2404651"/>
                  </a:cubicBezTo>
                  <a:close/>
                  <a:moveTo>
                    <a:pt x="460289" y="1922553"/>
                  </a:moveTo>
                  <a:lnTo>
                    <a:pt x="471090" y="1923642"/>
                  </a:lnTo>
                  <a:cubicBezTo>
                    <a:pt x="551432" y="1659724"/>
                    <a:pt x="672313" y="1420911"/>
                    <a:pt x="822683" y="1215863"/>
                  </a:cubicBezTo>
                  <a:lnTo>
                    <a:pt x="532232" y="1215863"/>
                  </a:lnTo>
                  <a:cubicBezTo>
                    <a:pt x="335082" y="1215863"/>
                    <a:pt x="175260" y="1375684"/>
                    <a:pt x="175260" y="1572834"/>
                  </a:cubicBezTo>
                  <a:lnTo>
                    <a:pt x="175259" y="1572834"/>
                  </a:lnTo>
                  <a:cubicBezTo>
                    <a:pt x="175259" y="1745340"/>
                    <a:pt x="297623" y="1889266"/>
                    <a:pt x="460289" y="1922553"/>
                  </a:cubicBezTo>
                  <a:close/>
                  <a:moveTo>
                    <a:pt x="2059628" y="2765696"/>
                  </a:moveTo>
                  <a:lnTo>
                    <a:pt x="2321225" y="2811600"/>
                  </a:lnTo>
                  <a:cubicBezTo>
                    <a:pt x="2377562" y="2638693"/>
                    <a:pt x="2266237" y="2497865"/>
                    <a:pt x="2136064" y="2257473"/>
                  </a:cubicBezTo>
                  <a:cubicBezTo>
                    <a:pt x="2341942" y="2437884"/>
                    <a:pt x="2577613" y="2594022"/>
                    <a:pt x="2532550" y="2841953"/>
                  </a:cubicBezTo>
                  <a:cubicBezTo>
                    <a:pt x="3138690" y="2923471"/>
                    <a:pt x="3591636" y="2903038"/>
                    <a:pt x="3615687" y="2779586"/>
                  </a:cubicBezTo>
                  <a:cubicBezTo>
                    <a:pt x="3645674" y="2625671"/>
                    <a:pt x="2997620" y="2369906"/>
                    <a:pt x="2168217" y="2208319"/>
                  </a:cubicBezTo>
                  <a:cubicBezTo>
                    <a:pt x="1338815" y="2046733"/>
                    <a:pt x="642144" y="2040514"/>
                    <a:pt x="612157" y="2194429"/>
                  </a:cubicBezTo>
                  <a:cubicBezTo>
                    <a:pt x="584716" y="2335283"/>
                    <a:pt x="1125116" y="2561433"/>
                    <a:pt x="1852965" y="2721406"/>
                  </a:cubicBezTo>
                  <a:cubicBezTo>
                    <a:pt x="1986864" y="2533919"/>
                    <a:pt x="1882305" y="2417728"/>
                    <a:pt x="1755364" y="2183304"/>
                  </a:cubicBezTo>
                  <a:cubicBezTo>
                    <a:pt x="1948494" y="2352544"/>
                    <a:pt x="2174363" y="2495111"/>
                    <a:pt x="2034132" y="2760232"/>
                  </a:cubicBezTo>
                  <a:cubicBezTo>
                    <a:pt x="2042553" y="2762356"/>
                    <a:pt x="2051081" y="2764031"/>
                    <a:pt x="2059628" y="2765696"/>
                  </a:cubicBezTo>
                  <a:close/>
                  <a:moveTo>
                    <a:pt x="2190894" y="3958584"/>
                  </a:moveTo>
                  <a:cubicBezTo>
                    <a:pt x="1768295" y="3627782"/>
                    <a:pt x="1896695" y="3283026"/>
                    <a:pt x="2140623" y="3067523"/>
                  </a:cubicBezTo>
                  <a:cubicBezTo>
                    <a:pt x="2193320" y="3015715"/>
                    <a:pt x="2233849" y="2968611"/>
                    <a:pt x="2263357" y="2924193"/>
                  </a:cubicBezTo>
                  <a:cubicBezTo>
                    <a:pt x="2186267" y="2913353"/>
                    <a:pt x="2108037" y="2899464"/>
                    <a:pt x="2028791" y="2884025"/>
                  </a:cubicBezTo>
                  <a:lnTo>
                    <a:pt x="1961861" y="2869343"/>
                  </a:lnTo>
                  <a:cubicBezTo>
                    <a:pt x="1948180" y="2887432"/>
                    <a:pt x="1932565" y="2905632"/>
                    <a:pt x="1915415" y="2924359"/>
                  </a:cubicBezTo>
                  <a:cubicBezTo>
                    <a:pt x="1817852" y="3057880"/>
                    <a:pt x="1560103" y="3193899"/>
                    <a:pt x="1799272" y="3545553"/>
                  </a:cubicBezTo>
                  <a:cubicBezTo>
                    <a:pt x="1460854" y="3280647"/>
                    <a:pt x="1563677" y="3004566"/>
                    <a:pt x="1759014" y="2831992"/>
                  </a:cubicBezTo>
                  <a:lnTo>
                    <a:pt x="1764677" y="2826090"/>
                  </a:lnTo>
                  <a:cubicBezTo>
                    <a:pt x="982901" y="2644363"/>
                    <a:pt x="406649" y="2366625"/>
                    <a:pt x="412121" y="2165041"/>
                  </a:cubicBezTo>
                  <a:lnTo>
                    <a:pt x="408595" y="2164332"/>
                  </a:lnTo>
                  <a:lnTo>
                    <a:pt x="411905" y="2150927"/>
                  </a:lnTo>
                  <a:cubicBezTo>
                    <a:pt x="411404" y="2149617"/>
                    <a:pt x="411615" y="2148419"/>
                    <a:pt x="411848" y="2147224"/>
                  </a:cubicBezTo>
                  <a:lnTo>
                    <a:pt x="414179" y="2141711"/>
                  </a:lnTo>
                  <a:lnTo>
                    <a:pt x="426269" y="2094377"/>
                  </a:lnTo>
                  <a:cubicBezTo>
                    <a:pt x="425816" y="2094419"/>
                    <a:pt x="425390" y="2094332"/>
                    <a:pt x="424963" y="2094245"/>
                  </a:cubicBezTo>
                  <a:cubicBezTo>
                    <a:pt x="182437" y="2044617"/>
                    <a:pt x="1" y="1830030"/>
                    <a:pt x="0" y="1572833"/>
                  </a:cubicBezTo>
                  <a:lnTo>
                    <a:pt x="1" y="1572833"/>
                  </a:lnTo>
                  <a:cubicBezTo>
                    <a:pt x="1" y="1278893"/>
                    <a:pt x="238286" y="1040608"/>
                    <a:pt x="532226" y="1040608"/>
                  </a:cubicBezTo>
                  <a:lnTo>
                    <a:pt x="966936" y="1040608"/>
                  </a:lnTo>
                  <a:cubicBezTo>
                    <a:pt x="1123433" y="865626"/>
                    <a:pt x="1304254" y="723953"/>
                    <a:pt x="1499342" y="622082"/>
                  </a:cubicBezTo>
                  <a:cubicBezTo>
                    <a:pt x="1047629" y="466253"/>
                    <a:pt x="762789" y="292915"/>
                    <a:pt x="787934" y="163850"/>
                  </a:cubicBezTo>
                  <a:cubicBezTo>
                    <a:pt x="827501" y="-39241"/>
                    <a:pt x="1619623" y="-55804"/>
                    <a:pt x="2557190" y="126856"/>
                  </a:cubicBezTo>
                  <a:cubicBezTo>
                    <a:pt x="3494756" y="309515"/>
                    <a:pt x="4222729" y="622227"/>
                    <a:pt x="4183162" y="825318"/>
                  </a:cubicBezTo>
                  <a:cubicBezTo>
                    <a:pt x="4158267" y="953098"/>
                    <a:pt x="3835461" y="1007038"/>
                    <a:pt x="3365964" y="983851"/>
                  </a:cubicBezTo>
                  <a:cubicBezTo>
                    <a:pt x="3747047" y="1429972"/>
                    <a:pt x="3927961" y="2099812"/>
                    <a:pt x="3803926" y="2798722"/>
                  </a:cubicBezTo>
                  <a:cubicBezTo>
                    <a:pt x="3805119" y="2801970"/>
                    <a:pt x="3804666" y="2805049"/>
                    <a:pt x="3804070" y="2808106"/>
                  </a:cubicBezTo>
                  <a:lnTo>
                    <a:pt x="3801620" y="2813901"/>
                  </a:lnTo>
                  <a:cubicBezTo>
                    <a:pt x="3800848" y="2824321"/>
                    <a:pt x="3798919" y="2834550"/>
                    <a:pt x="3796925" y="2844784"/>
                  </a:cubicBezTo>
                  <a:lnTo>
                    <a:pt x="3789212" y="2843235"/>
                  </a:lnTo>
                  <a:cubicBezTo>
                    <a:pt x="3693045" y="3000715"/>
                    <a:pt x="3167676" y="3043207"/>
                    <a:pt x="2495214" y="2957076"/>
                  </a:cubicBezTo>
                  <a:cubicBezTo>
                    <a:pt x="2463609" y="3025452"/>
                    <a:pt x="2411786" y="3100029"/>
                    <a:pt x="2335929" y="3182867"/>
                  </a:cubicBezTo>
                  <a:cubicBezTo>
                    <a:pt x="2214096" y="3349602"/>
                    <a:pt x="1892232" y="3519455"/>
                    <a:pt x="2190894" y="3958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Rectangle 3">
              <a:extLst>
                <a:ext uri="{FF2B5EF4-FFF2-40B4-BE49-F238E27FC236}">
                  <a16:creationId xmlns:a16="http://schemas.microsoft.com/office/drawing/2014/main" id="{C7E43B7B-EE7D-48F2-947C-053DA6AA0112}"/>
                </a:ext>
              </a:extLst>
            </p:cNvPr>
            <p:cNvSpPr>
              <a:spLocks noChangeAspect="1"/>
            </p:cNvSpPr>
            <p:nvPr/>
          </p:nvSpPr>
          <p:spPr>
            <a:xfrm>
              <a:off x="3072632" y="3514195"/>
              <a:ext cx="449989" cy="241189"/>
            </a:xfrm>
            <a:custGeom>
              <a:avLst/>
              <a:gdLst/>
              <a:ahLst/>
              <a:cxnLst/>
              <a:rect l="l" t="t" r="r" b="b"/>
              <a:pathLst>
                <a:path w="3932090" h="2444140">
                  <a:moveTo>
                    <a:pt x="3752090" y="1724140"/>
                  </a:moveTo>
                  <a:lnTo>
                    <a:pt x="3932090" y="1724140"/>
                  </a:lnTo>
                  <a:lnTo>
                    <a:pt x="3932090" y="2444140"/>
                  </a:lnTo>
                  <a:lnTo>
                    <a:pt x="3752090" y="2444140"/>
                  </a:lnTo>
                  <a:close/>
                  <a:moveTo>
                    <a:pt x="3507168" y="1724140"/>
                  </a:moveTo>
                  <a:lnTo>
                    <a:pt x="3687168" y="1724140"/>
                  </a:lnTo>
                  <a:lnTo>
                    <a:pt x="3687168" y="2444140"/>
                  </a:lnTo>
                  <a:lnTo>
                    <a:pt x="3507168" y="2444140"/>
                  </a:lnTo>
                  <a:close/>
                  <a:moveTo>
                    <a:pt x="3262246" y="1724140"/>
                  </a:moveTo>
                  <a:lnTo>
                    <a:pt x="3442246" y="1724140"/>
                  </a:lnTo>
                  <a:lnTo>
                    <a:pt x="3442246" y="2444140"/>
                  </a:lnTo>
                  <a:lnTo>
                    <a:pt x="3262246" y="2444140"/>
                  </a:lnTo>
                  <a:close/>
                  <a:moveTo>
                    <a:pt x="1055059" y="1724140"/>
                  </a:moveTo>
                  <a:lnTo>
                    <a:pt x="3143291" y="1724140"/>
                  </a:lnTo>
                  <a:lnTo>
                    <a:pt x="3143291" y="2444140"/>
                  </a:lnTo>
                  <a:lnTo>
                    <a:pt x="1055059" y="2444140"/>
                  </a:lnTo>
                  <a:close/>
                  <a:moveTo>
                    <a:pt x="0" y="1724140"/>
                  </a:moveTo>
                  <a:lnTo>
                    <a:pt x="936104" y="1724140"/>
                  </a:lnTo>
                  <a:lnTo>
                    <a:pt x="936104" y="2444140"/>
                  </a:lnTo>
                  <a:lnTo>
                    <a:pt x="0" y="2444140"/>
                  </a:lnTo>
                  <a:close/>
                  <a:moveTo>
                    <a:pt x="3762587" y="1589250"/>
                  </a:moveTo>
                  <a:lnTo>
                    <a:pt x="3765926" y="1589250"/>
                  </a:lnTo>
                  <a:lnTo>
                    <a:pt x="3765536" y="1590703"/>
                  </a:lnTo>
                  <a:close/>
                  <a:moveTo>
                    <a:pt x="3220509" y="127090"/>
                  </a:moveTo>
                  <a:cubicBezTo>
                    <a:pt x="3119394" y="287890"/>
                    <a:pt x="3131085" y="531689"/>
                    <a:pt x="3167859" y="664285"/>
                  </a:cubicBezTo>
                  <a:cubicBezTo>
                    <a:pt x="3206229" y="802641"/>
                    <a:pt x="3326101" y="848242"/>
                    <a:pt x="3454497" y="918848"/>
                  </a:cubicBezTo>
                  <a:cubicBezTo>
                    <a:pt x="3570280" y="981111"/>
                    <a:pt x="3683530" y="1073194"/>
                    <a:pt x="3717026" y="1189260"/>
                  </a:cubicBezTo>
                  <a:cubicBezTo>
                    <a:pt x="3750313" y="1304598"/>
                    <a:pt x="3742628" y="1529634"/>
                    <a:pt x="3568800" y="1629993"/>
                  </a:cubicBezTo>
                  <a:cubicBezTo>
                    <a:pt x="3616998" y="1398869"/>
                    <a:pt x="3491441" y="1157349"/>
                    <a:pt x="3350531" y="1088131"/>
                  </a:cubicBezTo>
                  <a:cubicBezTo>
                    <a:pt x="3206654" y="1043087"/>
                    <a:pt x="3006067" y="916673"/>
                    <a:pt x="2942451" y="750665"/>
                  </a:cubicBezTo>
                  <a:cubicBezTo>
                    <a:pt x="2847039" y="501685"/>
                    <a:pt x="2971529" y="222502"/>
                    <a:pt x="3220509" y="127090"/>
                  </a:cubicBezTo>
                  <a:close/>
                  <a:moveTo>
                    <a:pt x="3467790" y="0"/>
                  </a:moveTo>
                  <a:cubicBezTo>
                    <a:pt x="3400562" y="106909"/>
                    <a:pt x="3408335" y="269002"/>
                    <a:pt x="3432785" y="357161"/>
                  </a:cubicBezTo>
                  <a:cubicBezTo>
                    <a:pt x="3458296" y="449148"/>
                    <a:pt x="3537994" y="479466"/>
                    <a:pt x="3623360" y="526409"/>
                  </a:cubicBezTo>
                  <a:cubicBezTo>
                    <a:pt x="3700340" y="567806"/>
                    <a:pt x="3775635" y="629028"/>
                    <a:pt x="3797906" y="706196"/>
                  </a:cubicBezTo>
                  <a:cubicBezTo>
                    <a:pt x="3820036" y="782880"/>
                    <a:pt x="3814927" y="932498"/>
                    <a:pt x="3699356" y="999223"/>
                  </a:cubicBezTo>
                  <a:cubicBezTo>
                    <a:pt x="3731401" y="845558"/>
                    <a:pt x="3647923" y="684980"/>
                    <a:pt x="3554236" y="638959"/>
                  </a:cubicBezTo>
                  <a:cubicBezTo>
                    <a:pt x="3458578" y="609011"/>
                    <a:pt x="3325215" y="524963"/>
                    <a:pt x="3282919" y="414591"/>
                  </a:cubicBezTo>
                  <a:cubicBezTo>
                    <a:pt x="3219483" y="249054"/>
                    <a:pt x="3302253" y="63436"/>
                    <a:pt x="34677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9" name="Freeform 87">
            <a:extLst>
              <a:ext uri="{FF2B5EF4-FFF2-40B4-BE49-F238E27FC236}">
                <a16:creationId xmlns:a16="http://schemas.microsoft.com/office/drawing/2014/main" id="{26E28638-4C76-4795-90C1-1C54B07FC1B9}"/>
              </a:ext>
            </a:extLst>
          </p:cNvPr>
          <p:cNvSpPr/>
          <p:nvPr/>
        </p:nvSpPr>
        <p:spPr>
          <a:xfrm>
            <a:off x="4777771" y="1611685"/>
            <a:ext cx="2228565" cy="3873764"/>
          </a:xfrm>
          <a:custGeom>
            <a:avLst/>
            <a:gdLst>
              <a:gd name="connsiteX0" fmla="*/ 1847850 w 3571875"/>
              <a:gd name="connsiteY0" fmla="*/ 6791325 h 6791325"/>
              <a:gd name="connsiteX1" fmla="*/ 3571875 w 3571875"/>
              <a:gd name="connsiteY1" fmla="*/ 6781800 h 6791325"/>
              <a:gd name="connsiteX2" fmla="*/ 2514600 w 3571875"/>
              <a:gd name="connsiteY2" fmla="*/ 3819525 h 6791325"/>
              <a:gd name="connsiteX3" fmla="*/ 2390775 w 3571875"/>
              <a:gd name="connsiteY3" fmla="*/ 3267075 h 6791325"/>
              <a:gd name="connsiteX4" fmla="*/ 2752725 w 3571875"/>
              <a:gd name="connsiteY4" fmla="*/ 2162175 h 6791325"/>
              <a:gd name="connsiteX5" fmla="*/ 3390900 w 3571875"/>
              <a:gd name="connsiteY5" fmla="*/ 1247775 h 6791325"/>
              <a:gd name="connsiteX6" fmla="*/ 3209925 w 3571875"/>
              <a:gd name="connsiteY6" fmla="*/ 1133475 h 6791325"/>
              <a:gd name="connsiteX7" fmla="*/ 2543175 w 3571875"/>
              <a:gd name="connsiteY7" fmla="*/ 1857375 h 6791325"/>
              <a:gd name="connsiteX8" fmla="*/ 2371725 w 3571875"/>
              <a:gd name="connsiteY8" fmla="*/ 1752600 h 6791325"/>
              <a:gd name="connsiteX9" fmla="*/ 2771775 w 3571875"/>
              <a:gd name="connsiteY9" fmla="*/ 390525 h 6791325"/>
              <a:gd name="connsiteX10" fmla="*/ 2486025 w 3571875"/>
              <a:gd name="connsiteY10" fmla="*/ 295275 h 6791325"/>
              <a:gd name="connsiteX11" fmla="*/ 2124075 w 3571875"/>
              <a:gd name="connsiteY11" fmla="*/ 1609725 h 6791325"/>
              <a:gd name="connsiteX12" fmla="*/ 1971675 w 3571875"/>
              <a:gd name="connsiteY12" fmla="*/ 1495425 h 6791325"/>
              <a:gd name="connsiteX13" fmla="*/ 1990725 w 3571875"/>
              <a:gd name="connsiteY13" fmla="*/ 0 h 6791325"/>
              <a:gd name="connsiteX14" fmla="*/ 1790700 w 3571875"/>
              <a:gd name="connsiteY14" fmla="*/ 66675 h 6791325"/>
              <a:gd name="connsiteX15" fmla="*/ 1724025 w 3571875"/>
              <a:gd name="connsiteY15" fmla="*/ 1514475 h 6791325"/>
              <a:gd name="connsiteX16" fmla="*/ 1524000 w 3571875"/>
              <a:gd name="connsiteY16" fmla="*/ 1504950 h 6791325"/>
              <a:gd name="connsiteX17" fmla="*/ 1352550 w 3571875"/>
              <a:gd name="connsiteY17" fmla="*/ 123825 h 6791325"/>
              <a:gd name="connsiteX18" fmla="*/ 1171575 w 3571875"/>
              <a:gd name="connsiteY18" fmla="*/ 123825 h 6791325"/>
              <a:gd name="connsiteX19" fmla="*/ 1219200 w 3571875"/>
              <a:gd name="connsiteY19" fmla="*/ 1638300 h 6791325"/>
              <a:gd name="connsiteX20" fmla="*/ 1057275 w 3571875"/>
              <a:gd name="connsiteY20" fmla="*/ 2190750 h 6791325"/>
              <a:gd name="connsiteX21" fmla="*/ 800100 w 3571875"/>
              <a:gd name="connsiteY21" fmla="*/ 2247900 h 6791325"/>
              <a:gd name="connsiteX22" fmla="*/ 85725 w 3571875"/>
              <a:gd name="connsiteY22" fmla="*/ 1733550 h 6791325"/>
              <a:gd name="connsiteX23" fmla="*/ 0 w 3571875"/>
              <a:gd name="connsiteY23" fmla="*/ 2038350 h 6791325"/>
              <a:gd name="connsiteX24" fmla="*/ 609600 w 3571875"/>
              <a:gd name="connsiteY24" fmla="*/ 2743200 h 6791325"/>
              <a:gd name="connsiteX25" fmla="*/ 1238250 w 3571875"/>
              <a:gd name="connsiteY25" fmla="*/ 3476625 h 6791325"/>
              <a:gd name="connsiteX26" fmla="*/ 1457325 w 3571875"/>
              <a:gd name="connsiteY26" fmla="*/ 4010025 h 6791325"/>
              <a:gd name="connsiteX27" fmla="*/ 1847850 w 3571875"/>
              <a:gd name="connsiteY27" fmla="*/ 6791325 h 6791325"/>
              <a:gd name="connsiteX0" fmla="*/ 1889034 w 3613059"/>
              <a:gd name="connsiteY0" fmla="*/ 6791325 h 6791325"/>
              <a:gd name="connsiteX1" fmla="*/ 3613059 w 3613059"/>
              <a:gd name="connsiteY1" fmla="*/ 6781800 h 6791325"/>
              <a:gd name="connsiteX2" fmla="*/ 2555784 w 3613059"/>
              <a:gd name="connsiteY2" fmla="*/ 3819525 h 6791325"/>
              <a:gd name="connsiteX3" fmla="*/ 2431959 w 3613059"/>
              <a:gd name="connsiteY3" fmla="*/ 3267075 h 6791325"/>
              <a:gd name="connsiteX4" fmla="*/ 2793909 w 3613059"/>
              <a:gd name="connsiteY4" fmla="*/ 2162175 h 6791325"/>
              <a:gd name="connsiteX5" fmla="*/ 3432084 w 3613059"/>
              <a:gd name="connsiteY5" fmla="*/ 1247775 h 6791325"/>
              <a:gd name="connsiteX6" fmla="*/ 3251109 w 3613059"/>
              <a:gd name="connsiteY6" fmla="*/ 1133475 h 6791325"/>
              <a:gd name="connsiteX7" fmla="*/ 2584359 w 3613059"/>
              <a:gd name="connsiteY7" fmla="*/ 1857375 h 6791325"/>
              <a:gd name="connsiteX8" fmla="*/ 2412909 w 3613059"/>
              <a:gd name="connsiteY8" fmla="*/ 1752600 h 6791325"/>
              <a:gd name="connsiteX9" fmla="*/ 2812959 w 3613059"/>
              <a:gd name="connsiteY9" fmla="*/ 390525 h 6791325"/>
              <a:gd name="connsiteX10" fmla="*/ 2527209 w 3613059"/>
              <a:gd name="connsiteY10" fmla="*/ 295275 h 6791325"/>
              <a:gd name="connsiteX11" fmla="*/ 2165259 w 3613059"/>
              <a:gd name="connsiteY11" fmla="*/ 1609725 h 6791325"/>
              <a:gd name="connsiteX12" fmla="*/ 2012859 w 3613059"/>
              <a:gd name="connsiteY12" fmla="*/ 1495425 h 6791325"/>
              <a:gd name="connsiteX13" fmla="*/ 2031909 w 3613059"/>
              <a:gd name="connsiteY13" fmla="*/ 0 h 6791325"/>
              <a:gd name="connsiteX14" fmla="*/ 1831884 w 3613059"/>
              <a:gd name="connsiteY14" fmla="*/ 66675 h 6791325"/>
              <a:gd name="connsiteX15" fmla="*/ 1765209 w 3613059"/>
              <a:gd name="connsiteY15" fmla="*/ 1514475 h 6791325"/>
              <a:gd name="connsiteX16" fmla="*/ 1565184 w 3613059"/>
              <a:gd name="connsiteY16" fmla="*/ 1504950 h 6791325"/>
              <a:gd name="connsiteX17" fmla="*/ 1393734 w 3613059"/>
              <a:gd name="connsiteY17" fmla="*/ 123825 h 6791325"/>
              <a:gd name="connsiteX18" fmla="*/ 1212759 w 3613059"/>
              <a:gd name="connsiteY18" fmla="*/ 123825 h 6791325"/>
              <a:gd name="connsiteX19" fmla="*/ 1260384 w 3613059"/>
              <a:gd name="connsiteY19" fmla="*/ 1638300 h 6791325"/>
              <a:gd name="connsiteX20" fmla="*/ 1098459 w 3613059"/>
              <a:gd name="connsiteY20" fmla="*/ 2190750 h 6791325"/>
              <a:gd name="connsiteX21" fmla="*/ 841284 w 3613059"/>
              <a:gd name="connsiteY21" fmla="*/ 2247900 h 6791325"/>
              <a:gd name="connsiteX22" fmla="*/ 126909 w 3613059"/>
              <a:gd name="connsiteY22" fmla="*/ 1733550 h 6791325"/>
              <a:gd name="connsiteX23" fmla="*/ 41184 w 3613059"/>
              <a:gd name="connsiteY23" fmla="*/ 2038350 h 6791325"/>
              <a:gd name="connsiteX24" fmla="*/ 650784 w 3613059"/>
              <a:gd name="connsiteY24" fmla="*/ 2743200 h 6791325"/>
              <a:gd name="connsiteX25" fmla="*/ 1279434 w 3613059"/>
              <a:gd name="connsiteY25" fmla="*/ 3476625 h 6791325"/>
              <a:gd name="connsiteX26" fmla="*/ 1498509 w 3613059"/>
              <a:gd name="connsiteY26" fmla="*/ 4010025 h 6791325"/>
              <a:gd name="connsiteX27" fmla="*/ 1889034 w 3613059"/>
              <a:gd name="connsiteY27" fmla="*/ 6791325 h 6791325"/>
              <a:gd name="connsiteX0" fmla="*/ 1872461 w 3596486"/>
              <a:gd name="connsiteY0" fmla="*/ 6791325 h 6791325"/>
              <a:gd name="connsiteX1" fmla="*/ 3596486 w 3596486"/>
              <a:gd name="connsiteY1" fmla="*/ 6781800 h 6791325"/>
              <a:gd name="connsiteX2" fmla="*/ 2539211 w 3596486"/>
              <a:gd name="connsiteY2" fmla="*/ 3819525 h 6791325"/>
              <a:gd name="connsiteX3" fmla="*/ 2415386 w 3596486"/>
              <a:gd name="connsiteY3" fmla="*/ 3267075 h 6791325"/>
              <a:gd name="connsiteX4" fmla="*/ 2777336 w 3596486"/>
              <a:gd name="connsiteY4" fmla="*/ 2162175 h 6791325"/>
              <a:gd name="connsiteX5" fmla="*/ 3415511 w 3596486"/>
              <a:gd name="connsiteY5" fmla="*/ 1247775 h 6791325"/>
              <a:gd name="connsiteX6" fmla="*/ 3234536 w 3596486"/>
              <a:gd name="connsiteY6" fmla="*/ 1133475 h 6791325"/>
              <a:gd name="connsiteX7" fmla="*/ 2567786 w 3596486"/>
              <a:gd name="connsiteY7" fmla="*/ 1857375 h 6791325"/>
              <a:gd name="connsiteX8" fmla="*/ 2396336 w 3596486"/>
              <a:gd name="connsiteY8" fmla="*/ 1752600 h 6791325"/>
              <a:gd name="connsiteX9" fmla="*/ 2796386 w 3596486"/>
              <a:gd name="connsiteY9" fmla="*/ 390525 h 6791325"/>
              <a:gd name="connsiteX10" fmla="*/ 2510636 w 3596486"/>
              <a:gd name="connsiteY10" fmla="*/ 295275 h 6791325"/>
              <a:gd name="connsiteX11" fmla="*/ 2148686 w 3596486"/>
              <a:gd name="connsiteY11" fmla="*/ 1609725 h 6791325"/>
              <a:gd name="connsiteX12" fmla="*/ 1996286 w 3596486"/>
              <a:gd name="connsiteY12" fmla="*/ 1495425 h 6791325"/>
              <a:gd name="connsiteX13" fmla="*/ 2015336 w 3596486"/>
              <a:gd name="connsiteY13" fmla="*/ 0 h 6791325"/>
              <a:gd name="connsiteX14" fmla="*/ 1815311 w 3596486"/>
              <a:gd name="connsiteY14" fmla="*/ 66675 h 6791325"/>
              <a:gd name="connsiteX15" fmla="*/ 1748636 w 3596486"/>
              <a:gd name="connsiteY15" fmla="*/ 1514475 h 6791325"/>
              <a:gd name="connsiteX16" fmla="*/ 1548611 w 3596486"/>
              <a:gd name="connsiteY16" fmla="*/ 1504950 h 6791325"/>
              <a:gd name="connsiteX17" fmla="*/ 1377161 w 3596486"/>
              <a:gd name="connsiteY17" fmla="*/ 123825 h 6791325"/>
              <a:gd name="connsiteX18" fmla="*/ 1196186 w 3596486"/>
              <a:gd name="connsiteY18" fmla="*/ 123825 h 6791325"/>
              <a:gd name="connsiteX19" fmla="*/ 1243811 w 3596486"/>
              <a:gd name="connsiteY19" fmla="*/ 1638300 h 6791325"/>
              <a:gd name="connsiteX20" fmla="*/ 1081886 w 3596486"/>
              <a:gd name="connsiteY20" fmla="*/ 2190750 h 6791325"/>
              <a:gd name="connsiteX21" fmla="*/ 824711 w 3596486"/>
              <a:gd name="connsiteY21" fmla="*/ 2247900 h 6791325"/>
              <a:gd name="connsiteX22" fmla="*/ 110336 w 3596486"/>
              <a:gd name="connsiteY22" fmla="*/ 1733550 h 6791325"/>
              <a:gd name="connsiteX23" fmla="*/ 76998 w 3596486"/>
              <a:gd name="connsiteY23" fmla="*/ 2038350 h 6791325"/>
              <a:gd name="connsiteX24" fmla="*/ 634211 w 3596486"/>
              <a:gd name="connsiteY24" fmla="*/ 2743200 h 6791325"/>
              <a:gd name="connsiteX25" fmla="*/ 1262861 w 3596486"/>
              <a:gd name="connsiteY25" fmla="*/ 3476625 h 6791325"/>
              <a:gd name="connsiteX26" fmla="*/ 1481936 w 3596486"/>
              <a:gd name="connsiteY26" fmla="*/ 4010025 h 6791325"/>
              <a:gd name="connsiteX27" fmla="*/ 1872461 w 3596486"/>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92170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92170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874084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874084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178884 w 3693484"/>
              <a:gd name="connsiteY20" fmla="*/ 2190750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902659 w 3693484"/>
              <a:gd name="connsiteY20" fmla="*/ 2247900 h 6791325"/>
              <a:gd name="connsiteX21" fmla="*/ 207334 w 3693484"/>
              <a:gd name="connsiteY21" fmla="*/ 1733550 h 6791325"/>
              <a:gd name="connsiteX22" fmla="*/ 173996 w 3693484"/>
              <a:gd name="connsiteY22" fmla="*/ 2038350 h 6791325"/>
              <a:gd name="connsiteX23" fmla="*/ 731209 w 3693484"/>
              <a:gd name="connsiteY23" fmla="*/ 2743200 h 6791325"/>
              <a:gd name="connsiteX24" fmla="*/ 1359859 w 3693484"/>
              <a:gd name="connsiteY24" fmla="*/ 3476625 h 6791325"/>
              <a:gd name="connsiteX25" fmla="*/ 1578934 w 3693484"/>
              <a:gd name="connsiteY25" fmla="*/ 4010025 h 6791325"/>
              <a:gd name="connsiteX26" fmla="*/ 1969459 w 3693484"/>
              <a:gd name="connsiteY26"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902659 w 3693484"/>
              <a:gd name="connsiteY20" fmla="*/ 2247900 h 6791325"/>
              <a:gd name="connsiteX21" fmla="*/ 207334 w 3693484"/>
              <a:gd name="connsiteY21" fmla="*/ 1733550 h 6791325"/>
              <a:gd name="connsiteX22" fmla="*/ 173996 w 3693484"/>
              <a:gd name="connsiteY22" fmla="*/ 2038350 h 6791325"/>
              <a:gd name="connsiteX23" fmla="*/ 731209 w 3693484"/>
              <a:gd name="connsiteY23" fmla="*/ 2743200 h 6791325"/>
              <a:gd name="connsiteX24" fmla="*/ 1359859 w 3693484"/>
              <a:gd name="connsiteY24" fmla="*/ 3476625 h 6791325"/>
              <a:gd name="connsiteX25" fmla="*/ 1578934 w 3693484"/>
              <a:gd name="connsiteY25" fmla="*/ 4010025 h 6791325"/>
              <a:gd name="connsiteX26" fmla="*/ 1969459 w 3693484"/>
              <a:gd name="connsiteY26"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902659 w 3693484"/>
              <a:gd name="connsiteY20" fmla="*/ 2247900 h 6791325"/>
              <a:gd name="connsiteX21" fmla="*/ 207334 w 3693484"/>
              <a:gd name="connsiteY21" fmla="*/ 1733550 h 6791325"/>
              <a:gd name="connsiteX22" fmla="*/ 173996 w 3693484"/>
              <a:gd name="connsiteY22" fmla="*/ 2038350 h 6791325"/>
              <a:gd name="connsiteX23" fmla="*/ 731209 w 3693484"/>
              <a:gd name="connsiteY23" fmla="*/ 2743200 h 6791325"/>
              <a:gd name="connsiteX24" fmla="*/ 1359859 w 3693484"/>
              <a:gd name="connsiteY24" fmla="*/ 3476625 h 6791325"/>
              <a:gd name="connsiteX25" fmla="*/ 1578934 w 3693484"/>
              <a:gd name="connsiteY25" fmla="*/ 4010025 h 6791325"/>
              <a:gd name="connsiteX26" fmla="*/ 1969459 w 3693484"/>
              <a:gd name="connsiteY26"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74133 w 3693484"/>
              <a:gd name="connsiteY20" fmla="*/ 1924050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74133 w 3693484"/>
              <a:gd name="connsiteY20" fmla="*/ 1924050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40809 w 3693484"/>
              <a:gd name="connsiteY19" fmla="*/ 163830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474159 w 3693484"/>
              <a:gd name="connsiteY17" fmla="*/ 123825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88459 w 3693484"/>
              <a:gd name="connsiteY17" fmla="*/ 400050 h 6791325"/>
              <a:gd name="connsiteX18" fmla="*/ 1293184 w 3693484"/>
              <a:gd name="connsiteY18" fmla="*/ 1238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88459 w 3693484"/>
              <a:gd name="connsiteY17" fmla="*/ 4000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88459 w 3693484"/>
              <a:gd name="connsiteY17" fmla="*/ 4000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45609 w 3693484"/>
              <a:gd name="connsiteY16" fmla="*/ 1504950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717047 w 3693484"/>
              <a:gd name="connsiteY16" fmla="*/ 1547812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717047 w 3693484"/>
              <a:gd name="connsiteY16" fmla="*/ 1547812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845634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14475 h 6791325"/>
              <a:gd name="connsiteX16" fmla="*/ 1688472 w 3693484"/>
              <a:gd name="connsiteY16" fmla="*/ 15430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14475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912309 w 3693484"/>
              <a:gd name="connsiteY14" fmla="*/ 66675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878971 w 3693484"/>
              <a:gd name="connsiteY14" fmla="*/ 109538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791325 h 6791325"/>
              <a:gd name="connsiteX1" fmla="*/ 3693484 w 3693484"/>
              <a:gd name="connsiteY1" fmla="*/ 6781800 h 6791325"/>
              <a:gd name="connsiteX2" fmla="*/ 2636209 w 3693484"/>
              <a:gd name="connsiteY2" fmla="*/ 3819525 h 6791325"/>
              <a:gd name="connsiteX3" fmla="*/ 2512384 w 3693484"/>
              <a:gd name="connsiteY3" fmla="*/ 3267075 h 6791325"/>
              <a:gd name="connsiteX4" fmla="*/ 2874334 w 3693484"/>
              <a:gd name="connsiteY4" fmla="*/ 2162175 h 6791325"/>
              <a:gd name="connsiteX5" fmla="*/ 3512509 w 3693484"/>
              <a:gd name="connsiteY5" fmla="*/ 1247775 h 6791325"/>
              <a:gd name="connsiteX6" fmla="*/ 3331534 w 3693484"/>
              <a:gd name="connsiteY6" fmla="*/ 1133475 h 6791325"/>
              <a:gd name="connsiteX7" fmla="*/ 2664784 w 3693484"/>
              <a:gd name="connsiteY7" fmla="*/ 1857375 h 6791325"/>
              <a:gd name="connsiteX8" fmla="*/ 2493334 w 3693484"/>
              <a:gd name="connsiteY8" fmla="*/ 1752600 h 6791325"/>
              <a:gd name="connsiteX9" fmla="*/ 2893384 w 3693484"/>
              <a:gd name="connsiteY9" fmla="*/ 390525 h 6791325"/>
              <a:gd name="connsiteX10" fmla="*/ 2607634 w 3693484"/>
              <a:gd name="connsiteY10" fmla="*/ 295275 h 6791325"/>
              <a:gd name="connsiteX11" fmla="*/ 2245684 w 3693484"/>
              <a:gd name="connsiteY11" fmla="*/ 1609725 h 6791325"/>
              <a:gd name="connsiteX12" fmla="*/ 2093284 w 3693484"/>
              <a:gd name="connsiteY12" fmla="*/ 1495425 h 6791325"/>
              <a:gd name="connsiteX13" fmla="*/ 2112334 w 3693484"/>
              <a:gd name="connsiteY13" fmla="*/ 0 h 6791325"/>
              <a:gd name="connsiteX14" fmla="*/ 1878971 w 3693484"/>
              <a:gd name="connsiteY14" fmla="*/ 109538 h 6791325"/>
              <a:gd name="connsiteX15" fmla="*/ 1798009 w 3693484"/>
              <a:gd name="connsiteY15" fmla="*/ 1500188 h 6791325"/>
              <a:gd name="connsiteX16" fmla="*/ 1674184 w 3693484"/>
              <a:gd name="connsiteY16" fmla="*/ 1504949 h 6791325"/>
              <a:gd name="connsiteX17" fmla="*/ 1593221 w 3693484"/>
              <a:gd name="connsiteY17" fmla="*/ 323850 h 6791325"/>
              <a:gd name="connsiteX18" fmla="*/ 1307472 w 3693484"/>
              <a:gd name="connsiteY18" fmla="*/ 314325 h 6791325"/>
              <a:gd name="connsiteX19" fmla="*/ 1312234 w 3693484"/>
              <a:gd name="connsiteY19" fmla="*/ 1581150 h 6791325"/>
              <a:gd name="connsiteX20" fmla="*/ 1259846 w 3693484"/>
              <a:gd name="connsiteY20" fmla="*/ 1971675 h 6791325"/>
              <a:gd name="connsiteX21" fmla="*/ 902659 w 3693484"/>
              <a:gd name="connsiteY21" fmla="*/ 2247900 h 6791325"/>
              <a:gd name="connsiteX22" fmla="*/ 207334 w 3693484"/>
              <a:gd name="connsiteY22" fmla="*/ 1733550 h 6791325"/>
              <a:gd name="connsiteX23" fmla="*/ 173996 w 3693484"/>
              <a:gd name="connsiteY23" fmla="*/ 2038350 h 6791325"/>
              <a:gd name="connsiteX24" fmla="*/ 731209 w 3693484"/>
              <a:gd name="connsiteY24" fmla="*/ 2743200 h 6791325"/>
              <a:gd name="connsiteX25" fmla="*/ 1359859 w 3693484"/>
              <a:gd name="connsiteY25" fmla="*/ 3476625 h 6791325"/>
              <a:gd name="connsiteX26" fmla="*/ 1578934 w 3693484"/>
              <a:gd name="connsiteY26" fmla="*/ 4010025 h 6791325"/>
              <a:gd name="connsiteX27" fmla="*/ 1969459 w 3693484"/>
              <a:gd name="connsiteY27" fmla="*/ 6791325 h 6791325"/>
              <a:gd name="connsiteX0" fmla="*/ 1969459 w 3693484"/>
              <a:gd name="connsiteY0" fmla="*/ 6691313 h 6691313"/>
              <a:gd name="connsiteX1" fmla="*/ 3693484 w 3693484"/>
              <a:gd name="connsiteY1" fmla="*/ 6681788 h 6691313"/>
              <a:gd name="connsiteX2" fmla="*/ 2636209 w 3693484"/>
              <a:gd name="connsiteY2" fmla="*/ 3719513 h 6691313"/>
              <a:gd name="connsiteX3" fmla="*/ 2512384 w 3693484"/>
              <a:gd name="connsiteY3" fmla="*/ 3167063 h 6691313"/>
              <a:gd name="connsiteX4" fmla="*/ 2874334 w 3693484"/>
              <a:gd name="connsiteY4" fmla="*/ 2062163 h 6691313"/>
              <a:gd name="connsiteX5" fmla="*/ 3512509 w 3693484"/>
              <a:gd name="connsiteY5" fmla="*/ 1147763 h 6691313"/>
              <a:gd name="connsiteX6" fmla="*/ 3331534 w 3693484"/>
              <a:gd name="connsiteY6" fmla="*/ 1033463 h 6691313"/>
              <a:gd name="connsiteX7" fmla="*/ 2664784 w 3693484"/>
              <a:gd name="connsiteY7" fmla="*/ 1757363 h 6691313"/>
              <a:gd name="connsiteX8" fmla="*/ 2493334 w 3693484"/>
              <a:gd name="connsiteY8" fmla="*/ 1652588 h 6691313"/>
              <a:gd name="connsiteX9" fmla="*/ 2893384 w 3693484"/>
              <a:gd name="connsiteY9" fmla="*/ 290513 h 6691313"/>
              <a:gd name="connsiteX10" fmla="*/ 2607634 w 3693484"/>
              <a:gd name="connsiteY10" fmla="*/ 195263 h 6691313"/>
              <a:gd name="connsiteX11" fmla="*/ 2245684 w 3693484"/>
              <a:gd name="connsiteY11" fmla="*/ 1509713 h 6691313"/>
              <a:gd name="connsiteX12" fmla="*/ 2093284 w 3693484"/>
              <a:gd name="connsiteY12" fmla="*/ 1395413 h 6691313"/>
              <a:gd name="connsiteX13" fmla="*/ 2179009 w 3693484"/>
              <a:gd name="connsiteY13" fmla="*/ 0 h 6691313"/>
              <a:gd name="connsiteX14" fmla="*/ 1878971 w 3693484"/>
              <a:gd name="connsiteY14" fmla="*/ 9526 h 6691313"/>
              <a:gd name="connsiteX15" fmla="*/ 1798009 w 3693484"/>
              <a:gd name="connsiteY15" fmla="*/ 1400176 h 6691313"/>
              <a:gd name="connsiteX16" fmla="*/ 1674184 w 3693484"/>
              <a:gd name="connsiteY16" fmla="*/ 1404937 h 6691313"/>
              <a:gd name="connsiteX17" fmla="*/ 1593221 w 3693484"/>
              <a:gd name="connsiteY17" fmla="*/ 223838 h 6691313"/>
              <a:gd name="connsiteX18" fmla="*/ 1307472 w 3693484"/>
              <a:gd name="connsiteY18" fmla="*/ 214313 h 6691313"/>
              <a:gd name="connsiteX19" fmla="*/ 1312234 w 3693484"/>
              <a:gd name="connsiteY19" fmla="*/ 1481138 h 6691313"/>
              <a:gd name="connsiteX20" fmla="*/ 1259846 w 3693484"/>
              <a:gd name="connsiteY20" fmla="*/ 1871663 h 6691313"/>
              <a:gd name="connsiteX21" fmla="*/ 902659 w 3693484"/>
              <a:gd name="connsiteY21" fmla="*/ 2147888 h 6691313"/>
              <a:gd name="connsiteX22" fmla="*/ 207334 w 3693484"/>
              <a:gd name="connsiteY22" fmla="*/ 1633538 h 6691313"/>
              <a:gd name="connsiteX23" fmla="*/ 173996 w 3693484"/>
              <a:gd name="connsiteY23" fmla="*/ 1938338 h 6691313"/>
              <a:gd name="connsiteX24" fmla="*/ 731209 w 3693484"/>
              <a:gd name="connsiteY24" fmla="*/ 2643188 h 6691313"/>
              <a:gd name="connsiteX25" fmla="*/ 1359859 w 3693484"/>
              <a:gd name="connsiteY25" fmla="*/ 3376613 h 6691313"/>
              <a:gd name="connsiteX26" fmla="*/ 1578934 w 3693484"/>
              <a:gd name="connsiteY26" fmla="*/ 3910013 h 6691313"/>
              <a:gd name="connsiteX27" fmla="*/ 1969459 w 3693484"/>
              <a:gd name="connsiteY27" fmla="*/ 6691313 h 6691313"/>
              <a:gd name="connsiteX0" fmla="*/ 1969459 w 3693484"/>
              <a:gd name="connsiteY0" fmla="*/ 6691313 h 6691313"/>
              <a:gd name="connsiteX1" fmla="*/ 3693484 w 3693484"/>
              <a:gd name="connsiteY1" fmla="*/ 6681788 h 6691313"/>
              <a:gd name="connsiteX2" fmla="*/ 2636209 w 3693484"/>
              <a:gd name="connsiteY2" fmla="*/ 3719513 h 6691313"/>
              <a:gd name="connsiteX3" fmla="*/ 2512384 w 3693484"/>
              <a:gd name="connsiteY3" fmla="*/ 3167063 h 6691313"/>
              <a:gd name="connsiteX4" fmla="*/ 2874334 w 3693484"/>
              <a:gd name="connsiteY4" fmla="*/ 2062163 h 6691313"/>
              <a:gd name="connsiteX5" fmla="*/ 3512509 w 3693484"/>
              <a:gd name="connsiteY5" fmla="*/ 1147763 h 6691313"/>
              <a:gd name="connsiteX6" fmla="*/ 3331534 w 3693484"/>
              <a:gd name="connsiteY6" fmla="*/ 1033463 h 6691313"/>
              <a:gd name="connsiteX7" fmla="*/ 2664784 w 3693484"/>
              <a:gd name="connsiteY7" fmla="*/ 1757363 h 6691313"/>
              <a:gd name="connsiteX8" fmla="*/ 2493334 w 3693484"/>
              <a:gd name="connsiteY8" fmla="*/ 1652588 h 6691313"/>
              <a:gd name="connsiteX9" fmla="*/ 2893384 w 3693484"/>
              <a:gd name="connsiteY9" fmla="*/ 290513 h 6691313"/>
              <a:gd name="connsiteX10" fmla="*/ 2607634 w 3693484"/>
              <a:gd name="connsiteY10" fmla="*/ 195263 h 6691313"/>
              <a:gd name="connsiteX11" fmla="*/ 2245684 w 3693484"/>
              <a:gd name="connsiteY11" fmla="*/ 1509713 h 6691313"/>
              <a:gd name="connsiteX12" fmla="*/ 2093284 w 3693484"/>
              <a:gd name="connsiteY12" fmla="*/ 1395413 h 6691313"/>
              <a:gd name="connsiteX13" fmla="*/ 2179009 w 3693484"/>
              <a:gd name="connsiteY13" fmla="*/ 0 h 6691313"/>
              <a:gd name="connsiteX14" fmla="*/ 1878971 w 3693484"/>
              <a:gd name="connsiteY14" fmla="*/ 9526 h 6691313"/>
              <a:gd name="connsiteX15" fmla="*/ 1798009 w 3693484"/>
              <a:gd name="connsiteY15" fmla="*/ 1400176 h 6691313"/>
              <a:gd name="connsiteX16" fmla="*/ 1674184 w 3693484"/>
              <a:gd name="connsiteY16" fmla="*/ 1404937 h 6691313"/>
              <a:gd name="connsiteX17" fmla="*/ 1593221 w 3693484"/>
              <a:gd name="connsiteY17" fmla="*/ 223838 h 6691313"/>
              <a:gd name="connsiteX18" fmla="*/ 1307472 w 3693484"/>
              <a:gd name="connsiteY18" fmla="*/ 214313 h 6691313"/>
              <a:gd name="connsiteX19" fmla="*/ 1312234 w 3693484"/>
              <a:gd name="connsiteY19" fmla="*/ 1481138 h 6691313"/>
              <a:gd name="connsiteX20" fmla="*/ 1259846 w 3693484"/>
              <a:gd name="connsiteY20" fmla="*/ 1871663 h 6691313"/>
              <a:gd name="connsiteX21" fmla="*/ 902659 w 3693484"/>
              <a:gd name="connsiteY21" fmla="*/ 2147888 h 6691313"/>
              <a:gd name="connsiteX22" fmla="*/ 207334 w 3693484"/>
              <a:gd name="connsiteY22" fmla="*/ 1633538 h 6691313"/>
              <a:gd name="connsiteX23" fmla="*/ 173996 w 3693484"/>
              <a:gd name="connsiteY23" fmla="*/ 1938338 h 6691313"/>
              <a:gd name="connsiteX24" fmla="*/ 731209 w 3693484"/>
              <a:gd name="connsiteY24" fmla="*/ 2643188 h 6691313"/>
              <a:gd name="connsiteX25" fmla="*/ 1359859 w 3693484"/>
              <a:gd name="connsiteY25" fmla="*/ 3376613 h 6691313"/>
              <a:gd name="connsiteX26" fmla="*/ 1578934 w 3693484"/>
              <a:gd name="connsiteY26" fmla="*/ 3910013 h 6691313"/>
              <a:gd name="connsiteX27" fmla="*/ 1969459 w 3693484"/>
              <a:gd name="connsiteY27" fmla="*/ 6691313 h 6691313"/>
              <a:gd name="connsiteX0" fmla="*/ 1969459 w 3693484"/>
              <a:gd name="connsiteY0" fmla="*/ 6691313 h 6691313"/>
              <a:gd name="connsiteX1" fmla="*/ 3693484 w 3693484"/>
              <a:gd name="connsiteY1" fmla="*/ 6681788 h 6691313"/>
              <a:gd name="connsiteX2" fmla="*/ 2636209 w 3693484"/>
              <a:gd name="connsiteY2" fmla="*/ 3719513 h 6691313"/>
              <a:gd name="connsiteX3" fmla="*/ 2512384 w 3693484"/>
              <a:gd name="connsiteY3" fmla="*/ 3167063 h 6691313"/>
              <a:gd name="connsiteX4" fmla="*/ 2874334 w 3693484"/>
              <a:gd name="connsiteY4" fmla="*/ 2062163 h 6691313"/>
              <a:gd name="connsiteX5" fmla="*/ 3512509 w 3693484"/>
              <a:gd name="connsiteY5" fmla="*/ 1147763 h 6691313"/>
              <a:gd name="connsiteX6" fmla="*/ 3331534 w 3693484"/>
              <a:gd name="connsiteY6" fmla="*/ 1033463 h 6691313"/>
              <a:gd name="connsiteX7" fmla="*/ 2664784 w 3693484"/>
              <a:gd name="connsiteY7" fmla="*/ 1757363 h 6691313"/>
              <a:gd name="connsiteX8" fmla="*/ 2493334 w 3693484"/>
              <a:gd name="connsiteY8" fmla="*/ 1652588 h 6691313"/>
              <a:gd name="connsiteX9" fmla="*/ 2893384 w 3693484"/>
              <a:gd name="connsiteY9" fmla="*/ 290513 h 6691313"/>
              <a:gd name="connsiteX10" fmla="*/ 2607634 w 3693484"/>
              <a:gd name="connsiteY10" fmla="*/ 195263 h 6691313"/>
              <a:gd name="connsiteX11" fmla="*/ 2245684 w 3693484"/>
              <a:gd name="connsiteY11" fmla="*/ 1509713 h 6691313"/>
              <a:gd name="connsiteX12" fmla="*/ 2131384 w 3693484"/>
              <a:gd name="connsiteY12" fmla="*/ 1443038 h 6691313"/>
              <a:gd name="connsiteX13" fmla="*/ 2179009 w 3693484"/>
              <a:gd name="connsiteY13" fmla="*/ 0 h 6691313"/>
              <a:gd name="connsiteX14" fmla="*/ 1878971 w 3693484"/>
              <a:gd name="connsiteY14" fmla="*/ 9526 h 6691313"/>
              <a:gd name="connsiteX15" fmla="*/ 1798009 w 3693484"/>
              <a:gd name="connsiteY15" fmla="*/ 1400176 h 6691313"/>
              <a:gd name="connsiteX16" fmla="*/ 1674184 w 3693484"/>
              <a:gd name="connsiteY16" fmla="*/ 1404937 h 6691313"/>
              <a:gd name="connsiteX17" fmla="*/ 1593221 w 3693484"/>
              <a:gd name="connsiteY17" fmla="*/ 223838 h 6691313"/>
              <a:gd name="connsiteX18" fmla="*/ 1307472 w 3693484"/>
              <a:gd name="connsiteY18" fmla="*/ 214313 h 6691313"/>
              <a:gd name="connsiteX19" fmla="*/ 1312234 w 3693484"/>
              <a:gd name="connsiteY19" fmla="*/ 1481138 h 6691313"/>
              <a:gd name="connsiteX20" fmla="*/ 1259846 w 3693484"/>
              <a:gd name="connsiteY20" fmla="*/ 1871663 h 6691313"/>
              <a:gd name="connsiteX21" fmla="*/ 902659 w 3693484"/>
              <a:gd name="connsiteY21" fmla="*/ 2147888 h 6691313"/>
              <a:gd name="connsiteX22" fmla="*/ 207334 w 3693484"/>
              <a:gd name="connsiteY22" fmla="*/ 1633538 h 6691313"/>
              <a:gd name="connsiteX23" fmla="*/ 173996 w 3693484"/>
              <a:gd name="connsiteY23" fmla="*/ 1938338 h 6691313"/>
              <a:gd name="connsiteX24" fmla="*/ 731209 w 3693484"/>
              <a:gd name="connsiteY24" fmla="*/ 2643188 h 6691313"/>
              <a:gd name="connsiteX25" fmla="*/ 1359859 w 3693484"/>
              <a:gd name="connsiteY25" fmla="*/ 3376613 h 6691313"/>
              <a:gd name="connsiteX26" fmla="*/ 1578934 w 3693484"/>
              <a:gd name="connsiteY26" fmla="*/ 3910013 h 6691313"/>
              <a:gd name="connsiteX27" fmla="*/ 1969459 w 3693484"/>
              <a:gd name="connsiteY27" fmla="*/ 6691313 h 6691313"/>
              <a:gd name="connsiteX0" fmla="*/ 1969459 w 3693484"/>
              <a:gd name="connsiteY0" fmla="*/ 6691313 h 6691313"/>
              <a:gd name="connsiteX1" fmla="*/ 3693484 w 3693484"/>
              <a:gd name="connsiteY1" fmla="*/ 6681788 h 6691313"/>
              <a:gd name="connsiteX2" fmla="*/ 2636209 w 3693484"/>
              <a:gd name="connsiteY2" fmla="*/ 3719513 h 6691313"/>
              <a:gd name="connsiteX3" fmla="*/ 2512384 w 3693484"/>
              <a:gd name="connsiteY3" fmla="*/ 3167063 h 6691313"/>
              <a:gd name="connsiteX4" fmla="*/ 2874334 w 3693484"/>
              <a:gd name="connsiteY4" fmla="*/ 2062163 h 6691313"/>
              <a:gd name="connsiteX5" fmla="*/ 3512509 w 3693484"/>
              <a:gd name="connsiteY5" fmla="*/ 1147763 h 6691313"/>
              <a:gd name="connsiteX6" fmla="*/ 3331534 w 3693484"/>
              <a:gd name="connsiteY6" fmla="*/ 1033463 h 6691313"/>
              <a:gd name="connsiteX7" fmla="*/ 2664784 w 3693484"/>
              <a:gd name="connsiteY7" fmla="*/ 1757363 h 6691313"/>
              <a:gd name="connsiteX8" fmla="*/ 2493334 w 3693484"/>
              <a:gd name="connsiteY8" fmla="*/ 1652588 h 6691313"/>
              <a:gd name="connsiteX9" fmla="*/ 2893384 w 3693484"/>
              <a:gd name="connsiteY9" fmla="*/ 290513 h 6691313"/>
              <a:gd name="connsiteX10" fmla="*/ 2607634 w 3693484"/>
              <a:gd name="connsiteY10" fmla="*/ 195263 h 6691313"/>
              <a:gd name="connsiteX11" fmla="*/ 2245684 w 3693484"/>
              <a:gd name="connsiteY11" fmla="*/ 1509713 h 6691313"/>
              <a:gd name="connsiteX12" fmla="*/ 2131384 w 3693484"/>
              <a:gd name="connsiteY12" fmla="*/ 1443038 h 6691313"/>
              <a:gd name="connsiteX13" fmla="*/ 2179009 w 3693484"/>
              <a:gd name="connsiteY13" fmla="*/ 0 h 6691313"/>
              <a:gd name="connsiteX14" fmla="*/ 1878971 w 3693484"/>
              <a:gd name="connsiteY14" fmla="*/ 9526 h 6691313"/>
              <a:gd name="connsiteX15" fmla="*/ 1798009 w 3693484"/>
              <a:gd name="connsiteY15" fmla="*/ 1400176 h 6691313"/>
              <a:gd name="connsiteX16" fmla="*/ 1674184 w 3693484"/>
              <a:gd name="connsiteY16" fmla="*/ 1404937 h 6691313"/>
              <a:gd name="connsiteX17" fmla="*/ 1593221 w 3693484"/>
              <a:gd name="connsiteY17" fmla="*/ 223838 h 6691313"/>
              <a:gd name="connsiteX18" fmla="*/ 1307472 w 3693484"/>
              <a:gd name="connsiteY18" fmla="*/ 214313 h 6691313"/>
              <a:gd name="connsiteX19" fmla="*/ 1312234 w 3693484"/>
              <a:gd name="connsiteY19" fmla="*/ 1481138 h 6691313"/>
              <a:gd name="connsiteX20" fmla="*/ 1259846 w 3693484"/>
              <a:gd name="connsiteY20" fmla="*/ 1871663 h 6691313"/>
              <a:gd name="connsiteX21" fmla="*/ 902659 w 3693484"/>
              <a:gd name="connsiteY21" fmla="*/ 2147888 h 6691313"/>
              <a:gd name="connsiteX22" fmla="*/ 207334 w 3693484"/>
              <a:gd name="connsiteY22" fmla="*/ 1633538 h 6691313"/>
              <a:gd name="connsiteX23" fmla="*/ 173996 w 3693484"/>
              <a:gd name="connsiteY23" fmla="*/ 1938338 h 6691313"/>
              <a:gd name="connsiteX24" fmla="*/ 731209 w 3693484"/>
              <a:gd name="connsiteY24" fmla="*/ 2643188 h 6691313"/>
              <a:gd name="connsiteX25" fmla="*/ 1359859 w 3693484"/>
              <a:gd name="connsiteY25" fmla="*/ 3376613 h 6691313"/>
              <a:gd name="connsiteX26" fmla="*/ 1578934 w 3693484"/>
              <a:gd name="connsiteY26" fmla="*/ 3910013 h 6691313"/>
              <a:gd name="connsiteX27" fmla="*/ 1969459 w 3693484"/>
              <a:gd name="connsiteY27" fmla="*/ 6691313 h 6691313"/>
              <a:gd name="connsiteX0" fmla="*/ 1969459 w 3693484"/>
              <a:gd name="connsiteY0" fmla="*/ 6691313 h 6691313"/>
              <a:gd name="connsiteX1" fmla="*/ 3693484 w 3693484"/>
              <a:gd name="connsiteY1" fmla="*/ 6681788 h 6691313"/>
              <a:gd name="connsiteX2" fmla="*/ 2636209 w 3693484"/>
              <a:gd name="connsiteY2" fmla="*/ 3719513 h 6691313"/>
              <a:gd name="connsiteX3" fmla="*/ 2512384 w 3693484"/>
              <a:gd name="connsiteY3" fmla="*/ 3167063 h 6691313"/>
              <a:gd name="connsiteX4" fmla="*/ 2874334 w 3693484"/>
              <a:gd name="connsiteY4" fmla="*/ 2062163 h 6691313"/>
              <a:gd name="connsiteX5" fmla="*/ 3512509 w 3693484"/>
              <a:gd name="connsiteY5" fmla="*/ 1147763 h 6691313"/>
              <a:gd name="connsiteX6" fmla="*/ 3331534 w 3693484"/>
              <a:gd name="connsiteY6" fmla="*/ 1033463 h 6691313"/>
              <a:gd name="connsiteX7" fmla="*/ 2664784 w 3693484"/>
              <a:gd name="connsiteY7" fmla="*/ 1757363 h 6691313"/>
              <a:gd name="connsiteX8" fmla="*/ 2493334 w 3693484"/>
              <a:gd name="connsiteY8" fmla="*/ 1652588 h 6691313"/>
              <a:gd name="connsiteX9" fmla="*/ 2893384 w 3693484"/>
              <a:gd name="connsiteY9" fmla="*/ 290513 h 6691313"/>
              <a:gd name="connsiteX10" fmla="*/ 2607634 w 3693484"/>
              <a:gd name="connsiteY10" fmla="*/ 195263 h 6691313"/>
              <a:gd name="connsiteX11" fmla="*/ 2245684 w 3693484"/>
              <a:gd name="connsiteY11" fmla="*/ 1509713 h 6691313"/>
              <a:gd name="connsiteX12" fmla="*/ 2131384 w 3693484"/>
              <a:gd name="connsiteY12" fmla="*/ 1443038 h 6691313"/>
              <a:gd name="connsiteX13" fmla="*/ 2193297 w 3693484"/>
              <a:gd name="connsiteY13" fmla="*/ 0 h 6691313"/>
              <a:gd name="connsiteX14" fmla="*/ 1878971 w 3693484"/>
              <a:gd name="connsiteY14" fmla="*/ 9526 h 6691313"/>
              <a:gd name="connsiteX15" fmla="*/ 1798009 w 3693484"/>
              <a:gd name="connsiteY15" fmla="*/ 1400176 h 6691313"/>
              <a:gd name="connsiteX16" fmla="*/ 1674184 w 3693484"/>
              <a:gd name="connsiteY16" fmla="*/ 1404937 h 6691313"/>
              <a:gd name="connsiteX17" fmla="*/ 1593221 w 3693484"/>
              <a:gd name="connsiteY17" fmla="*/ 223838 h 6691313"/>
              <a:gd name="connsiteX18" fmla="*/ 1307472 w 3693484"/>
              <a:gd name="connsiteY18" fmla="*/ 214313 h 6691313"/>
              <a:gd name="connsiteX19" fmla="*/ 1312234 w 3693484"/>
              <a:gd name="connsiteY19" fmla="*/ 1481138 h 6691313"/>
              <a:gd name="connsiteX20" fmla="*/ 1259846 w 3693484"/>
              <a:gd name="connsiteY20" fmla="*/ 1871663 h 6691313"/>
              <a:gd name="connsiteX21" fmla="*/ 902659 w 3693484"/>
              <a:gd name="connsiteY21" fmla="*/ 2147888 h 6691313"/>
              <a:gd name="connsiteX22" fmla="*/ 207334 w 3693484"/>
              <a:gd name="connsiteY22" fmla="*/ 1633538 h 6691313"/>
              <a:gd name="connsiteX23" fmla="*/ 173996 w 3693484"/>
              <a:gd name="connsiteY23" fmla="*/ 1938338 h 6691313"/>
              <a:gd name="connsiteX24" fmla="*/ 731209 w 3693484"/>
              <a:gd name="connsiteY24" fmla="*/ 2643188 h 6691313"/>
              <a:gd name="connsiteX25" fmla="*/ 1359859 w 3693484"/>
              <a:gd name="connsiteY25" fmla="*/ 3376613 h 6691313"/>
              <a:gd name="connsiteX26" fmla="*/ 1578934 w 3693484"/>
              <a:gd name="connsiteY26" fmla="*/ 3910013 h 6691313"/>
              <a:gd name="connsiteX27" fmla="*/ 1969459 w 3693484"/>
              <a:gd name="connsiteY27" fmla="*/ 6691313 h 6691313"/>
              <a:gd name="connsiteX0" fmla="*/ 1969459 w 3693484"/>
              <a:gd name="connsiteY0" fmla="*/ 6814105 h 6814105"/>
              <a:gd name="connsiteX1" fmla="*/ 3693484 w 3693484"/>
              <a:gd name="connsiteY1" fmla="*/ 6804580 h 6814105"/>
              <a:gd name="connsiteX2" fmla="*/ 2636209 w 3693484"/>
              <a:gd name="connsiteY2" fmla="*/ 3842305 h 6814105"/>
              <a:gd name="connsiteX3" fmla="*/ 2512384 w 3693484"/>
              <a:gd name="connsiteY3" fmla="*/ 3289855 h 6814105"/>
              <a:gd name="connsiteX4" fmla="*/ 2874334 w 3693484"/>
              <a:gd name="connsiteY4" fmla="*/ 2184955 h 6814105"/>
              <a:gd name="connsiteX5" fmla="*/ 3512509 w 3693484"/>
              <a:gd name="connsiteY5" fmla="*/ 1270555 h 6814105"/>
              <a:gd name="connsiteX6" fmla="*/ 3331534 w 3693484"/>
              <a:gd name="connsiteY6" fmla="*/ 1156255 h 6814105"/>
              <a:gd name="connsiteX7" fmla="*/ 2664784 w 3693484"/>
              <a:gd name="connsiteY7" fmla="*/ 1880155 h 6814105"/>
              <a:gd name="connsiteX8" fmla="*/ 2493334 w 3693484"/>
              <a:gd name="connsiteY8" fmla="*/ 1775380 h 6814105"/>
              <a:gd name="connsiteX9" fmla="*/ 2893384 w 3693484"/>
              <a:gd name="connsiteY9" fmla="*/ 413305 h 6814105"/>
              <a:gd name="connsiteX10" fmla="*/ 2607634 w 3693484"/>
              <a:gd name="connsiteY10" fmla="*/ 318055 h 6814105"/>
              <a:gd name="connsiteX11" fmla="*/ 2245684 w 3693484"/>
              <a:gd name="connsiteY11" fmla="*/ 1632505 h 6814105"/>
              <a:gd name="connsiteX12" fmla="*/ 2131384 w 3693484"/>
              <a:gd name="connsiteY12" fmla="*/ 1565830 h 6814105"/>
              <a:gd name="connsiteX13" fmla="*/ 2193297 w 3693484"/>
              <a:gd name="connsiteY13" fmla="*/ 122792 h 6814105"/>
              <a:gd name="connsiteX14" fmla="*/ 1878971 w 3693484"/>
              <a:gd name="connsiteY14" fmla="*/ 132318 h 6814105"/>
              <a:gd name="connsiteX15" fmla="*/ 1798009 w 3693484"/>
              <a:gd name="connsiteY15" fmla="*/ 1522968 h 6814105"/>
              <a:gd name="connsiteX16" fmla="*/ 1674184 w 3693484"/>
              <a:gd name="connsiteY16" fmla="*/ 1527729 h 6814105"/>
              <a:gd name="connsiteX17" fmla="*/ 1593221 w 3693484"/>
              <a:gd name="connsiteY17" fmla="*/ 346630 h 6814105"/>
              <a:gd name="connsiteX18" fmla="*/ 1307472 w 3693484"/>
              <a:gd name="connsiteY18" fmla="*/ 337105 h 6814105"/>
              <a:gd name="connsiteX19" fmla="*/ 1312234 w 3693484"/>
              <a:gd name="connsiteY19" fmla="*/ 1603930 h 6814105"/>
              <a:gd name="connsiteX20" fmla="*/ 1259846 w 3693484"/>
              <a:gd name="connsiteY20" fmla="*/ 1994455 h 6814105"/>
              <a:gd name="connsiteX21" fmla="*/ 902659 w 3693484"/>
              <a:gd name="connsiteY21" fmla="*/ 2270680 h 6814105"/>
              <a:gd name="connsiteX22" fmla="*/ 207334 w 3693484"/>
              <a:gd name="connsiteY22" fmla="*/ 1756330 h 6814105"/>
              <a:gd name="connsiteX23" fmla="*/ 173996 w 3693484"/>
              <a:gd name="connsiteY23" fmla="*/ 2061130 h 6814105"/>
              <a:gd name="connsiteX24" fmla="*/ 731209 w 3693484"/>
              <a:gd name="connsiteY24" fmla="*/ 2765980 h 6814105"/>
              <a:gd name="connsiteX25" fmla="*/ 1359859 w 3693484"/>
              <a:gd name="connsiteY25" fmla="*/ 3499405 h 6814105"/>
              <a:gd name="connsiteX26" fmla="*/ 1578934 w 3693484"/>
              <a:gd name="connsiteY26" fmla="*/ 4032805 h 6814105"/>
              <a:gd name="connsiteX27" fmla="*/ 1969459 w 3693484"/>
              <a:gd name="connsiteY27" fmla="*/ 6814105 h 6814105"/>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607634 w 3693484"/>
              <a:gd name="connsiteY10" fmla="*/ 349460 h 6845510"/>
              <a:gd name="connsiteX11" fmla="*/ 2245684 w 3693484"/>
              <a:gd name="connsiteY11" fmla="*/ 1663910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607634 w 3693484"/>
              <a:gd name="connsiteY10" fmla="*/ 349460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607634 w 3693484"/>
              <a:gd name="connsiteY10" fmla="*/ 349460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607634 w 3693484"/>
              <a:gd name="connsiteY10" fmla="*/ 349460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621922 w 3693484"/>
              <a:gd name="connsiteY10" fmla="*/ 401847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93384 w 3693484"/>
              <a:gd name="connsiteY9" fmla="*/ 444710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493334 w 3693484"/>
              <a:gd name="connsiteY8" fmla="*/ 1806785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521909 w 3693484"/>
              <a:gd name="connsiteY8" fmla="*/ 1792497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64784 w 3693484"/>
              <a:gd name="connsiteY7" fmla="*/ 1911560 h 6845510"/>
              <a:gd name="connsiteX8" fmla="*/ 2521909 w 3693484"/>
              <a:gd name="connsiteY8" fmla="*/ 1792497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598109 w 3693484"/>
              <a:gd name="connsiteY7" fmla="*/ 1849647 h 6845510"/>
              <a:gd name="connsiteX8" fmla="*/ 2521909 w 3693484"/>
              <a:gd name="connsiteY8" fmla="*/ 1792497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07634 w 3693484"/>
              <a:gd name="connsiteY7" fmla="*/ 1925847 h 6845510"/>
              <a:gd name="connsiteX8" fmla="*/ 2521909 w 3693484"/>
              <a:gd name="connsiteY8" fmla="*/ 1792497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07634 w 3693484"/>
              <a:gd name="connsiteY7" fmla="*/ 1925847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331534 w 3693484"/>
              <a:gd name="connsiteY6" fmla="*/ 1187660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74334 w 3693484"/>
              <a:gd name="connsiteY4" fmla="*/ 221636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64809 w 3693484"/>
              <a:gd name="connsiteY4" fmla="*/ 2197310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883859 w 3693484"/>
              <a:gd name="connsiteY4" fmla="*/ 2092535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921959 w 3693484"/>
              <a:gd name="connsiteY4" fmla="*/ 2097298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902909 w 3693484"/>
              <a:gd name="connsiteY4" fmla="*/ 2092536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902909 w 3693484"/>
              <a:gd name="connsiteY4" fmla="*/ 2092536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902909 w 3693484"/>
              <a:gd name="connsiteY4" fmla="*/ 2092536 h 6845510"/>
              <a:gd name="connsiteX5" fmla="*/ 3512509 w 3693484"/>
              <a:gd name="connsiteY5" fmla="*/ 1301960 h 6845510"/>
              <a:gd name="connsiteX6" fmla="*/ 3298197 w 3693484"/>
              <a:gd name="connsiteY6" fmla="*/ 1178135 h 6845510"/>
              <a:gd name="connsiteX7" fmla="*/ 2607634 w 3693484"/>
              <a:gd name="connsiteY7" fmla="*/ 1878222 h 6845510"/>
              <a:gd name="connsiteX8" fmla="*/ 2531434 w 3693484"/>
              <a:gd name="connsiteY8" fmla="*/ 1821072 h 6845510"/>
              <a:gd name="connsiteX9" fmla="*/ 2874334 w 3693484"/>
              <a:gd name="connsiteY9" fmla="*/ 563772 h 6845510"/>
              <a:gd name="connsiteX10" fmla="*/ 2598109 w 3693484"/>
              <a:gd name="connsiteY10" fmla="*/ 397084 h 6845510"/>
              <a:gd name="connsiteX11" fmla="*/ 2207584 w 3693484"/>
              <a:gd name="connsiteY11" fmla="*/ 1659147 h 6845510"/>
              <a:gd name="connsiteX12" fmla="*/ 2131384 w 3693484"/>
              <a:gd name="connsiteY12" fmla="*/ 1597235 h 6845510"/>
              <a:gd name="connsiteX13" fmla="*/ 2193297 w 3693484"/>
              <a:gd name="connsiteY13" fmla="*/ 154197 h 6845510"/>
              <a:gd name="connsiteX14" fmla="*/ 1878971 w 3693484"/>
              <a:gd name="connsiteY14" fmla="*/ 163723 h 6845510"/>
              <a:gd name="connsiteX15" fmla="*/ 1798009 w 3693484"/>
              <a:gd name="connsiteY15" fmla="*/ 1554373 h 6845510"/>
              <a:gd name="connsiteX16" fmla="*/ 1674184 w 3693484"/>
              <a:gd name="connsiteY16" fmla="*/ 1559134 h 6845510"/>
              <a:gd name="connsiteX17" fmla="*/ 1593221 w 3693484"/>
              <a:gd name="connsiteY17" fmla="*/ 378035 h 6845510"/>
              <a:gd name="connsiteX18" fmla="*/ 1307472 w 3693484"/>
              <a:gd name="connsiteY18" fmla="*/ 368510 h 6845510"/>
              <a:gd name="connsiteX19" fmla="*/ 1312234 w 3693484"/>
              <a:gd name="connsiteY19" fmla="*/ 1635335 h 6845510"/>
              <a:gd name="connsiteX20" fmla="*/ 1259846 w 3693484"/>
              <a:gd name="connsiteY20" fmla="*/ 2025860 h 6845510"/>
              <a:gd name="connsiteX21" fmla="*/ 902659 w 3693484"/>
              <a:gd name="connsiteY21" fmla="*/ 2302085 h 6845510"/>
              <a:gd name="connsiteX22" fmla="*/ 207334 w 3693484"/>
              <a:gd name="connsiteY22" fmla="*/ 1787735 h 6845510"/>
              <a:gd name="connsiteX23" fmla="*/ 173996 w 3693484"/>
              <a:gd name="connsiteY23" fmla="*/ 2092535 h 6845510"/>
              <a:gd name="connsiteX24" fmla="*/ 731209 w 3693484"/>
              <a:gd name="connsiteY24" fmla="*/ 2797385 h 6845510"/>
              <a:gd name="connsiteX25" fmla="*/ 1359859 w 3693484"/>
              <a:gd name="connsiteY25" fmla="*/ 3530810 h 6845510"/>
              <a:gd name="connsiteX26" fmla="*/ 1578934 w 3693484"/>
              <a:gd name="connsiteY26" fmla="*/ 4064210 h 6845510"/>
              <a:gd name="connsiteX27" fmla="*/ 1969459 w 3693484"/>
              <a:gd name="connsiteY27"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750508 w 3693484"/>
              <a:gd name="connsiteY4" fmla="*/ 2764048 h 6845510"/>
              <a:gd name="connsiteX5" fmla="*/ 2902909 w 3693484"/>
              <a:gd name="connsiteY5" fmla="*/ 2092536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750508 w 3693484"/>
              <a:gd name="connsiteY4" fmla="*/ 2764048 h 6845510"/>
              <a:gd name="connsiteX5" fmla="*/ 2902909 w 3693484"/>
              <a:gd name="connsiteY5" fmla="*/ 2092536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2384 w 3693484"/>
              <a:gd name="connsiteY3" fmla="*/ 3321260 h 6845510"/>
              <a:gd name="connsiteX4" fmla="*/ 2750508 w 3693484"/>
              <a:gd name="connsiteY4" fmla="*/ 2764048 h 6845510"/>
              <a:gd name="connsiteX5" fmla="*/ 2902909 w 3693484"/>
              <a:gd name="connsiteY5" fmla="*/ 2092536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5247 w 3693484"/>
              <a:gd name="connsiteY3" fmla="*/ 3373648 h 6845510"/>
              <a:gd name="connsiteX4" fmla="*/ 2750508 w 3693484"/>
              <a:gd name="connsiteY4" fmla="*/ 2764048 h 6845510"/>
              <a:gd name="connsiteX5" fmla="*/ 2902909 w 3693484"/>
              <a:gd name="connsiteY5" fmla="*/ 2092536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5247 w 3693484"/>
              <a:gd name="connsiteY3" fmla="*/ 3373648 h 6845510"/>
              <a:gd name="connsiteX4" fmla="*/ 2750508 w 3693484"/>
              <a:gd name="connsiteY4" fmla="*/ 2764048 h 6845510"/>
              <a:gd name="connsiteX5" fmla="*/ 2902909 w 3693484"/>
              <a:gd name="connsiteY5" fmla="*/ 2092536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5247 w 3693484"/>
              <a:gd name="connsiteY3" fmla="*/ 3373648 h 6845510"/>
              <a:gd name="connsiteX4" fmla="*/ 2750508 w 3693484"/>
              <a:gd name="connsiteY4" fmla="*/ 2764048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5247 w 3693484"/>
              <a:gd name="connsiteY3" fmla="*/ 3373648 h 6845510"/>
              <a:gd name="connsiteX4" fmla="*/ 2750508 w 3693484"/>
              <a:gd name="connsiteY4" fmla="*/ 2764048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5247 w 3693484"/>
              <a:gd name="connsiteY3" fmla="*/ 3373648 h 6845510"/>
              <a:gd name="connsiteX4" fmla="*/ 2750508 w 3693484"/>
              <a:gd name="connsiteY4" fmla="*/ 2764048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7 w 3693484"/>
              <a:gd name="connsiteY3" fmla="*/ 3354598 h 6845510"/>
              <a:gd name="connsiteX4" fmla="*/ 2750508 w 3693484"/>
              <a:gd name="connsiteY4" fmla="*/ 2764048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7 w 3693484"/>
              <a:gd name="connsiteY3" fmla="*/ 3354598 h 6845510"/>
              <a:gd name="connsiteX4" fmla="*/ 2731458 w 3693484"/>
              <a:gd name="connsiteY4" fmla="*/ 27354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7 w 3693484"/>
              <a:gd name="connsiteY3" fmla="*/ 3354598 h 6845510"/>
              <a:gd name="connsiteX4" fmla="*/ 2731458 w 3693484"/>
              <a:gd name="connsiteY4" fmla="*/ 27354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7 w 3693484"/>
              <a:gd name="connsiteY3" fmla="*/ 3354598 h 6845510"/>
              <a:gd name="connsiteX4" fmla="*/ 2731458 w 3693484"/>
              <a:gd name="connsiteY4" fmla="*/ 27354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0484 w 3693484"/>
              <a:gd name="connsiteY3" fmla="*/ 3354598 h 6845510"/>
              <a:gd name="connsiteX4" fmla="*/ 2731458 w 3693484"/>
              <a:gd name="connsiteY4" fmla="*/ 27354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0484 w 3693484"/>
              <a:gd name="connsiteY3" fmla="*/ 3354598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0484 w 3693484"/>
              <a:gd name="connsiteY3" fmla="*/ 3354598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50484 w 3693484"/>
              <a:gd name="connsiteY3" fmla="*/ 3354598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36209 w 3693484"/>
              <a:gd name="connsiteY2" fmla="*/ 3873710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31209 w 3693484"/>
              <a:gd name="connsiteY25" fmla="*/ 2797385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21684 w 3693484"/>
              <a:gd name="connsiteY25" fmla="*/ 2787860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21684 w 3693484"/>
              <a:gd name="connsiteY25" fmla="*/ 2787860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21684 w 3693484"/>
              <a:gd name="connsiteY25" fmla="*/ 2787860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69309 w 3693484"/>
              <a:gd name="connsiteY25" fmla="*/ 2802147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69309 w 3693484"/>
              <a:gd name="connsiteY25" fmla="*/ 2802147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388433 w 3693484"/>
              <a:gd name="connsiteY26" fmla="*/ 3516523 h 6845510"/>
              <a:gd name="connsiteX27" fmla="*/ 1359859 w 3693484"/>
              <a:gd name="connsiteY27" fmla="*/ 3530810 h 6845510"/>
              <a:gd name="connsiteX28" fmla="*/ 1578934 w 3693484"/>
              <a:gd name="connsiteY28" fmla="*/ 4064210 h 6845510"/>
              <a:gd name="connsiteX29" fmla="*/ 1969459 w 3693484"/>
              <a:gd name="connsiteY29"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359859 w 3693484"/>
              <a:gd name="connsiteY26" fmla="*/ 3530810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12247 w 3693484"/>
              <a:gd name="connsiteY26" fmla="*/ 3554623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12247 w 3693484"/>
              <a:gd name="connsiteY26" fmla="*/ 3554623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12247 w 3693484"/>
              <a:gd name="connsiteY26" fmla="*/ 3554623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578934 w 3693484"/>
              <a:gd name="connsiteY27" fmla="*/ 4064210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55259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40971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40971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69459 w 3693484"/>
              <a:gd name="connsiteY0" fmla="*/ 6845510 h 6845510"/>
              <a:gd name="connsiteX1" fmla="*/ 3693484 w 3693484"/>
              <a:gd name="connsiteY1" fmla="*/ 6835985 h 6845510"/>
              <a:gd name="connsiteX2" fmla="*/ 2640971 w 3693484"/>
              <a:gd name="connsiteY2" fmla="*/ 3878472 h 6845510"/>
              <a:gd name="connsiteX3" fmla="*/ 2517146 w 3693484"/>
              <a:gd name="connsiteY3" fmla="*/ 3345073 h 6845510"/>
              <a:gd name="connsiteX4" fmla="*/ 2755270 w 3693484"/>
              <a:gd name="connsiteY4" fmla="*/ 2811673 h 6845510"/>
              <a:gd name="connsiteX5" fmla="*/ 2864809 w 3693484"/>
              <a:gd name="connsiteY5" fmla="*/ 2192548 h 6845510"/>
              <a:gd name="connsiteX6" fmla="*/ 3512509 w 3693484"/>
              <a:gd name="connsiteY6" fmla="*/ 1301960 h 6845510"/>
              <a:gd name="connsiteX7" fmla="*/ 3298197 w 3693484"/>
              <a:gd name="connsiteY7" fmla="*/ 1178135 h 6845510"/>
              <a:gd name="connsiteX8" fmla="*/ 2607634 w 3693484"/>
              <a:gd name="connsiteY8" fmla="*/ 1878222 h 6845510"/>
              <a:gd name="connsiteX9" fmla="*/ 2531434 w 3693484"/>
              <a:gd name="connsiteY9" fmla="*/ 1821072 h 6845510"/>
              <a:gd name="connsiteX10" fmla="*/ 2874334 w 3693484"/>
              <a:gd name="connsiteY10" fmla="*/ 563772 h 6845510"/>
              <a:gd name="connsiteX11" fmla="*/ 2598109 w 3693484"/>
              <a:gd name="connsiteY11" fmla="*/ 397084 h 6845510"/>
              <a:gd name="connsiteX12" fmla="*/ 2207584 w 3693484"/>
              <a:gd name="connsiteY12" fmla="*/ 1659147 h 6845510"/>
              <a:gd name="connsiteX13" fmla="*/ 2131384 w 3693484"/>
              <a:gd name="connsiteY13" fmla="*/ 1597235 h 6845510"/>
              <a:gd name="connsiteX14" fmla="*/ 2193297 w 3693484"/>
              <a:gd name="connsiteY14" fmla="*/ 154197 h 6845510"/>
              <a:gd name="connsiteX15" fmla="*/ 1878971 w 3693484"/>
              <a:gd name="connsiteY15" fmla="*/ 163723 h 6845510"/>
              <a:gd name="connsiteX16" fmla="*/ 1798009 w 3693484"/>
              <a:gd name="connsiteY16" fmla="*/ 1554373 h 6845510"/>
              <a:gd name="connsiteX17" fmla="*/ 1674184 w 3693484"/>
              <a:gd name="connsiteY17" fmla="*/ 1559134 h 6845510"/>
              <a:gd name="connsiteX18" fmla="*/ 1593221 w 3693484"/>
              <a:gd name="connsiteY18" fmla="*/ 378035 h 6845510"/>
              <a:gd name="connsiteX19" fmla="*/ 1307472 w 3693484"/>
              <a:gd name="connsiteY19" fmla="*/ 368510 h 6845510"/>
              <a:gd name="connsiteX20" fmla="*/ 1312234 w 3693484"/>
              <a:gd name="connsiteY20" fmla="*/ 1635335 h 6845510"/>
              <a:gd name="connsiteX21" fmla="*/ 1259846 w 3693484"/>
              <a:gd name="connsiteY21" fmla="*/ 2025860 h 6845510"/>
              <a:gd name="connsiteX22" fmla="*/ 902659 w 3693484"/>
              <a:gd name="connsiteY22" fmla="*/ 2302085 h 6845510"/>
              <a:gd name="connsiteX23" fmla="*/ 207334 w 3693484"/>
              <a:gd name="connsiteY23" fmla="*/ 1787735 h 6845510"/>
              <a:gd name="connsiteX24" fmla="*/ 173996 w 3693484"/>
              <a:gd name="connsiteY24" fmla="*/ 2092535 h 6845510"/>
              <a:gd name="connsiteX25" fmla="*/ 745496 w 3693484"/>
              <a:gd name="connsiteY25" fmla="*/ 2806910 h 6845510"/>
              <a:gd name="connsiteX26" fmla="*/ 1440822 w 3693484"/>
              <a:gd name="connsiteY26" fmla="*/ 3583198 h 6845510"/>
              <a:gd name="connsiteX27" fmla="*/ 1617034 w 3693484"/>
              <a:gd name="connsiteY27" fmla="*/ 4107073 h 6845510"/>
              <a:gd name="connsiteX28" fmla="*/ 1969459 w 3693484"/>
              <a:gd name="connsiteY28" fmla="*/ 6845510 h 6845510"/>
              <a:gd name="connsiteX0" fmla="*/ 1959934 w 3693484"/>
              <a:gd name="connsiteY0" fmla="*/ 6707398 h 6835985"/>
              <a:gd name="connsiteX1" fmla="*/ 3693484 w 3693484"/>
              <a:gd name="connsiteY1" fmla="*/ 6835985 h 6835985"/>
              <a:gd name="connsiteX2" fmla="*/ 2640971 w 3693484"/>
              <a:gd name="connsiteY2" fmla="*/ 3878472 h 6835985"/>
              <a:gd name="connsiteX3" fmla="*/ 2517146 w 3693484"/>
              <a:gd name="connsiteY3" fmla="*/ 3345073 h 6835985"/>
              <a:gd name="connsiteX4" fmla="*/ 2755270 w 3693484"/>
              <a:gd name="connsiteY4" fmla="*/ 2811673 h 6835985"/>
              <a:gd name="connsiteX5" fmla="*/ 2864809 w 3693484"/>
              <a:gd name="connsiteY5" fmla="*/ 2192548 h 6835985"/>
              <a:gd name="connsiteX6" fmla="*/ 3512509 w 3693484"/>
              <a:gd name="connsiteY6" fmla="*/ 1301960 h 6835985"/>
              <a:gd name="connsiteX7" fmla="*/ 3298197 w 3693484"/>
              <a:gd name="connsiteY7" fmla="*/ 1178135 h 6835985"/>
              <a:gd name="connsiteX8" fmla="*/ 2607634 w 3693484"/>
              <a:gd name="connsiteY8" fmla="*/ 1878222 h 6835985"/>
              <a:gd name="connsiteX9" fmla="*/ 2531434 w 3693484"/>
              <a:gd name="connsiteY9" fmla="*/ 1821072 h 6835985"/>
              <a:gd name="connsiteX10" fmla="*/ 2874334 w 3693484"/>
              <a:gd name="connsiteY10" fmla="*/ 563772 h 6835985"/>
              <a:gd name="connsiteX11" fmla="*/ 2598109 w 3693484"/>
              <a:gd name="connsiteY11" fmla="*/ 397084 h 6835985"/>
              <a:gd name="connsiteX12" fmla="*/ 2207584 w 3693484"/>
              <a:gd name="connsiteY12" fmla="*/ 1659147 h 6835985"/>
              <a:gd name="connsiteX13" fmla="*/ 2131384 w 3693484"/>
              <a:gd name="connsiteY13" fmla="*/ 1597235 h 6835985"/>
              <a:gd name="connsiteX14" fmla="*/ 2193297 w 3693484"/>
              <a:gd name="connsiteY14" fmla="*/ 154197 h 6835985"/>
              <a:gd name="connsiteX15" fmla="*/ 1878971 w 3693484"/>
              <a:gd name="connsiteY15" fmla="*/ 163723 h 6835985"/>
              <a:gd name="connsiteX16" fmla="*/ 1798009 w 3693484"/>
              <a:gd name="connsiteY16" fmla="*/ 1554373 h 6835985"/>
              <a:gd name="connsiteX17" fmla="*/ 1674184 w 3693484"/>
              <a:gd name="connsiteY17" fmla="*/ 1559134 h 6835985"/>
              <a:gd name="connsiteX18" fmla="*/ 1593221 w 3693484"/>
              <a:gd name="connsiteY18" fmla="*/ 378035 h 6835985"/>
              <a:gd name="connsiteX19" fmla="*/ 1307472 w 3693484"/>
              <a:gd name="connsiteY19" fmla="*/ 368510 h 6835985"/>
              <a:gd name="connsiteX20" fmla="*/ 1312234 w 3693484"/>
              <a:gd name="connsiteY20" fmla="*/ 1635335 h 6835985"/>
              <a:gd name="connsiteX21" fmla="*/ 1259846 w 3693484"/>
              <a:gd name="connsiteY21" fmla="*/ 2025860 h 6835985"/>
              <a:gd name="connsiteX22" fmla="*/ 902659 w 3693484"/>
              <a:gd name="connsiteY22" fmla="*/ 2302085 h 6835985"/>
              <a:gd name="connsiteX23" fmla="*/ 207334 w 3693484"/>
              <a:gd name="connsiteY23" fmla="*/ 1787735 h 6835985"/>
              <a:gd name="connsiteX24" fmla="*/ 173996 w 3693484"/>
              <a:gd name="connsiteY24" fmla="*/ 2092535 h 6835985"/>
              <a:gd name="connsiteX25" fmla="*/ 745496 w 3693484"/>
              <a:gd name="connsiteY25" fmla="*/ 2806910 h 6835985"/>
              <a:gd name="connsiteX26" fmla="*/ 1440822 w 3693484"/>
              <a:gd name="connsiteY26" fmla="*/ 3583198 h 6835985"/>
              <a:gd name="connsiteX27" fmla="*/ 1617034 w 3693484"/>
              <a:gd name="connsiteY27" fmla="*/ 4107073 h 6835985"/>
              <a:gd name="connsiteX28" fmla="*/ 1959934 w 3693484"/>
              <a:gd name="connsiteY28" fmla="*/ 6707398 h 6835985"/>
              <a:gd name="connsiteX0" fmla="*/ 1959934 w 3664909"/>
              <a:gd name="connsiteY0" fmla="*/ 6707398 h 6712160"/>
              <a:gd name="connsiteX1" fmla="*/ 3664909 w 3664909"/>
              <a:gd name="connsiteY1" fmla="*/ 6712160 h 6712160"/>
              <a:gd name="connsiteX2" fmla="*/ 2640971 w 3664909"/>
              <a:gd name="connsiteY2" fmla="*/ 3878472 h 6712160"/>
              <a:gd name="connsiteX3" fmla="*/ 2517146 w 3664909"/>
              <a:gd name="connsiteY3" fmla="*/ 3345073 h 6712160"/>
              <a:gd name="connsiteX4" fmla="*/ 2755270 w 3664909"/>
              <a:gd name="connsiteY4" fmla="*/ 2811673 h 6712160"/>
              <a:gd name="connsiteX5" fmla="*/ 2864809 w 3664909"/>
              <a:gd name="connsiteY5" fmla="*/ 2192548 h 6712160"/>
              <a:gd name="connsiteX6" fmla="*/ 3512509 w 3664909"/>
              <a:gd name="connsiteY6" fmla="*/ 1301960 h 6712160"/>
              <a:gd name="connsiteX7" fmla="*/ 3298197 w 3664909"/>
              <a:gd name="connsiteY7" fmla="*/ 1178135 h 6712160"/>
              <a:gd name="connsiteX8" fmla="*/ 2607634 w 3664909"/>
              <a:gd name="connsiteY8" fmla="*/ 1878222 h 6712160"/>
              <a:gd name="connsiteX9" fmla="*/ 2531434 w 3664909"/>
              <a:gd name="connsiteY9" fmla="*/ 1821072 h 6712160"/>
              <a:gd name="connsiteX10" fmla="*/ 2874334 w 3664909"/>
              <a:gd name="connsiteY10" fmla="*/ 563772 h 6712160"/>
              <a:gd name="connsiteX11" fmla="*/ 2598109 w 3664909"/>
              <a:gd name="connsiteY11" fmla="*/ 397084 h 6712160"/>
              <a:gd name="connsiteX12" fmla="*/ 2207584 w 3664909"/>
              <a:gd name="connsiteY12" fmla="*/ 1659147 h 6712160"/>
              <a:gd name="connsiteX13" fmla="*/ 2131384 w 3664909"/>
              <a:gd name="connsiteY13" fmla="*/ 1597235 h 6712160"/>
              <a:gd name="connsiteX14" fmla="*/ 2193297 w 3664909"/>
              <a:gd name="connsiteY14" fmla="*/ 154197 h 6712160"/>
              <a:gd name="connsiteX15" fmla="*/ 1878971 w 3664909"/>
              <a:gd name="connsiteY15" fmla="*/ 163723 h 6712160"/>
              <a:gd name="connsiteX16" fmla="*/ 1798009 w 3664909"/>
              <a:gd name="connsiteY16" fmla="*/ 1554373 h 6712160"/>
              <a:gd name="connsiteX17" fmla="*/ 1674184 w 3664909"/>
              <a:gd name="connsiteY17" fmla="*/ 1559134 h 6712160"/>
              <a:gd name="connsiteX18" fmla="*/ 1593221 w 3664909"/>
              <a:gd name="connsiteY18" fmla="*/ 378035 h 6712160"/>
              <a:gd name="connsiteX19" fmla="*/ 1307472 w 3664909"/>
              <a:gd name="connsiteY19" fmla="*/ 368510 h 6712160"/>
              <a:gd name="connsiteX20" fmla="*/ 1312234 w 3664909"/>
              <a:gd name="connsiteY20" fmla="*/ 1635335 h 6712160"/>
              <a:gd name="connsiteX21" fmla="*/ 1259846 w 3664909"/>
              <a:gd name="connsiteY21" fmla="*/ 2025860 h 6712160"/>
              <a:gd name="connsiteX22" fmla="*/ 902659 w 3664909"/>
              <a:gd name="connsiteY22" fmla="*/ 2302085 h 6712160"/>
              <a:gd name="connsiteX23" fmla="*/ 207334 w 3664909"/>
              <a:gd name="connsiteY23" fmla="*/ 1787735 h 6712160"/>
              <a:gd name="connsiteX24" fmla="*/ 173996 w 3664909"/>
              <a:gd name="connsiteY24" fmla="*/ 2092535 h 6712160"/>
              <a:gd name="connsiteX25" fmla="*/ 745496 w 3664909"/>
              <a:gd name="connsiteY25" fmla="*/ 2806910 h 6712160"/>
              <a:gd name="connsiteX26" fmla="*/ 1440822 w 3664909"/>
              <a:gd name="connsiteY26" fmla="*/ 3583198 h 6712160"/>
              <a:gd name="connsiteX27" fmla="*/ 1617034 w 3664909"/>
              <a:gd name="connsiteY27" fmla="*/ 4107073 h 6712160"/>
              <a:gd name="connsiteX28" fmla="*/ 1959934 w 3664909"/>
              <a:gd name="connsiteY28" fmla="*/ 6707398 h 6712160"/>
              <a:gd name="connsiteX0" fmla="*/ 1959934 w 3650621"/>
              <a:gd name="connsiteY0" fmla="*/ 6707398 h 6707398"/>
              <a:gd name="connsiteX1" fmla="*/ 3650621 w 3650621"/>
              <a:gd name="connsiteY1" fmla="*/ 6702635 h 6707398"/>
              <a:gd name="connsiteX2" fmla="*/ 2640971 w 3650621"/>
              <a:gd name="connsiteY2" fmla="*/ 3878472 h 6707398"/>
              <a:gd name="connsiteX3" fmla="*/ 2517146 w 3650621"/>
              <a:gd name="connsiteY3" fmla="*/ 3345073 h 6707398"/>
              <a:gd name="connsiteX4" fmla="*/ 2755270 w 3650621"/>
              <a:gd name="connsiteY4" fmla="*/ 2811673 h 6707398"/>
              <a:gd name="connsiteX5" fmla="*/ 2864809 w 3650621"/>
              <a:gd name="connsiteY5" fmla="*/ 2192548 h 6707398"/>
              <a:gd name="connsiteX6" fmla="*/ 3512509 w 3650621"/>
              <a:gd name="connsiteY6" fmla="*/ 1301960 h 6707398"/>
              <a:gd name="connsiteX7" fmla="*/ 3298197 w 3650621"/>
              <a:gd name="connsiteY7" fmla="*/ 1178135 h 6707398"/>
              <a:gd name="connsiteX8" fmla="*/ 2607634 w 3650621"/>
              <a:gd name="connsiteY8" fmla="*/ 1878222 h 6707398"/>
              <a:gd name="connsiteX9" fmla="*/ 2531434 w 3650621"/>
              <a:gd name="connsiteY9" fmla="*/ 1821072 h 6707398"/>
              <a:gd name="connsiteX10" fmla="*/ 2874334 w 3650621"/>
              <a:gd name="connsiteY10" fmla="*/ 563772 h 6707398"/>
              <a:gd name="connsiteX11" fmla="*/ 2598109 w 3650621"/>
              <a:gd name="connsiteY11" fmla="*/ 397084 h 6707398"/>
              <a:gd name="connsiteX12" fmla="*/ 2207584 w 3650621"/>
              <a:gd name="connsiteY12" fmla="*/ 1659147 h 6707398"/>
              <a:gd name="connsiteX13" fmla="*/ 2131384 w 3650621"/>
              <a:gd name="connsiteY13" fmla="*/ 1597235 h 6707398"/>
              <a:gd name="connsiteX14" fmla="*/ 2193297 w 3650621"/>
              <a:gd name="connsiteY14" fmla="*/ 154197 h 6707398"/>
              <a:gd name="connsiteX15" fmla="*/ 1878971 w 3650621"/>
              <a:gd name="connsiteY15" fmla="*/ 163723 h 6707398"/>
              <a:gd name="connsiteX16" fmla="*/ 1798009 w 3650621"/>
              <a:gd name="connsiteY16" fmla="*/ 1554373 h 6707398"/>
              <a:gd name="connsiteX17" fmla="*/ 1674184 w 3650621"/>
              <a:gd name="connsiteY17" fmla="*/ 1559134 h 6707398"/>
              <a:gd name="connsiteX18" fmla="*/ 1593221 w 3650621"/>
              <a:gd name="connsiteY18" fmla="*/ 378035 h 6707398"/>
              <a:gd name="connsiteX19" fmla="*/ 1307472 w 3650621"/>
              <a:gd name="connsiteY19" fmla="*/ 368510 h 6707398"/>
              <a:gd name="connsiteX20" fmla="*/ 1312234 w 3650621"/>
              <a:gd name="connsiteY20" fmla="*/ 1635335 h 6707398"/>
              <a:gd name="connsiteX21" fmla="*/ 1259846 w 3650621"/>
              <a:gd name="connsiteY21" fmla="*/ 2025860 h 6707398"/>
              <a:gd name="connsiteX22" fmla="*/ 902659 w 3650621"/>
              <a:gd name="connsiteY22" fmla="*/ 2302085 h 6707398"/>
              <a:gd name="connsiteX23" fmla="*/ 207334 w 3650621"/>
              <a:gd name="connsiteY23" fmla="*/ 1787735 h 6707398"/>
              <a:gd name="connsiteX24" fmla="*/ 173996 w 3650621"/>
              <a:gd name="connsiteY24" fmla="*/ 2092535 h 6707398"/>
              <a:gd name="connsiteX25" fmla="*/ 745496 w 3650621"/>
              <a:gd name="connsiteY25" fmla="*/ 2806910 h 6707398"/>
              <a:gd name="connsiteX26" fmla="*/ 1440822 w 3650621"/>
              <a:gd name="connsiteY26" fmla="*/ 3583198 h 6707398"/>
              <a:gd name="connsiteX27" fmla="*/ 1617034 w 3650621"/>
              <a:gd name="connsiteY27" fmla="*/ 4107073 h 6707398"/>
              <a:gd name="connsiteX28" fmla="*/ 1959934 w 3650621"/>
              <a:gd name="connsiteY28" fmla="*/ 6707398 h 6707398"/>
              <a:gd name="connsiteX0" fmla="*/ 1959934 w 3650621"/>
              <a:gd name="connsiteY0" fmla="*/ 6707398 h 6707398"/>
              <a:gd name="connsiteX1" fmla="*/ 3650621 w 3650621"/>
              <a:gd name="connsiteY1" fmla="*/ 6702635 h 6707398"/>
              <a:gd name="connsiteX2" fmla="*/ 2640971 w 3650621"/>
              <a:gd name="connsiteY2" fmla="*/ 3878472 h 6707398"/>
              <a:gd name="connsiteX3" fmla="*/ 2539547 w 3650621"/>
              <a:gd name="connsiteY3" fmla="*/ 3373073 h 6707398"/>
              <a:gd name="connsiteX4" fmla="*/ 2755270 w 3650621"/>
              <a:gd name="connsiteY4" fmla="*/ 2811673 h 6707398"/>
              <a:gd name="connsiteX5" fmla="*/ 2864809 w 3650621"/>
              <a:gd name="connsiteY5" fmla="*/ 2192548 h 6707398"/>
              <a:gd name="connsiteX6" fmla="*/ 3512509 w 3650621"/>
              <a:gd name="connsiteY6" fmla="*/ 1301960 h 6707398"/>
              <a:gd name="connsiteX7" fmla="*/ 3298197 w 3650621"/>
              <a:gd name="connsiteY7" fmla="*/ 1178135 h 6707398"/>
              <a:gd name="connsiteX8" fmla="*/ 2607634 w 3650621"/>
              <a:gd name="connsiteY8" fmla="*/ 1878222 h 6707398"/>
              <a:gd name="connsiteX9" fmla="*/ 2531434 w 3650621"/>
              <a:gd name="connsiteY9" fmla="*/ 1821072 h 6707398"/>
              <a:gd name="connsiteX10" fmla="*/ 2874334 w 3650621"/>
              <a:gd name="connsiteY10" fmla="*/ 563772 h 6707398"/>
              <a:gd name="connsiteX11" fmla="*/ 2598109 w 3650621"/>
              <a:gd name="connsiteY11" fmla="*/ 397084 h 6707398"/>
              <a:gd name="connsiteX12" fmla="*/ 2207584 w 3650621"/>
              <a:gd name="connsiteY12" fmla="*/ 1659147 h 6707398"/>
              <a:gd name="connsiteX13" fmla="*/ 2131384 w 3650621"/>
              <a:gd name="connsiteY13" fmla="*/ 1597235 h 6707398"/>
              <a:gd name="connsiteX14" fmla="*/ 2193297 w 3650621"/>
              <a:gd name="connsiteY14" fmla="*/ 154197 h 6707398"/>
              <a:gd name="connsiteX15" fmla="*/ 1878971 w 3650621"/>
              <a:gd name="connsiteY15" fmla="*/ 163723 h 6707398"/>
              <a:gd name="connsiteX16" fmla="*/ 1798009 w 3650621"/>
              <a:gd name="connsiteY16" fmla="*/ 1554373 h 6707398"/>
              <a:gd name="connsiteX17" fmla="*/ 1674184 w 3650621"/>
              <a:gd name="connsiteY17" fmla="*/ 1559134 h 6707398"/>
              <a:gd name="connsiteX18" fmla="*/ 1593221 w 3650621"/>
              <a:gd name="connsiteY18" fmla="*/ 378035 h 6707398"/>
              <a:gd name="connsiteX19" fmla="*/ 1307472 w 3650621"/>
              <a:gd name="connsiteY19" fmla="*/ 368510 h 6707398"/>
              <a:gd name="connsiteX20" fmla="*/ 1312234 w 3650621"/>
              <a:gd name="connsiteY20" fmla="*/ 1635335 h 6707398"/>
              <a:gd name="connsiteX21" fmla="*/ 1259846 w 3650621"/>
              <a:gd name="connsiteY21" fmla="*/ 2025860 h 6707398"/>
              <a:gd name="connsiteX22" fmla="*/ 902659 w 3650621"/>
              <a:gd name="connsiteY22" fmla="*/ 2302085 h 6707398"/>
              <a:gd name="connsiteX23" fmla="*/ 207334 w 3650621"/>
              <a:gd name="connsiteY23" fmla="*/ 1787735 h 6707398"/>
              <a:gd name="connsiteX24" fmla="*/ 173996 w 3650621"/>
              <a:gd name="connsiteY24" fmla="*/ 2092535 h 6707398"/>
              <a:gd name="connsiteX25" fmla="*/ 745496 w 3650621"/>
              <a:gd name="connsiteY25" fmla="*/ 2806910 h 6707398"/>
              <a:gd name="connsiteX26" fmla="*/ 1440822 w 3650621"/>
              <a:gd name="connsiteY26" fmla="*/ 3583198 h 6707398"/>
              <a:gd name="connsiteX27" fmla="*/ 1617034 w 3650621"/>
              <a:gd name="connsiteY27" fmla="*/ 4107073 h 6707398"/>
              <a:gd name="connsiteX28" fmla="*/ 1959934 w 3650621"/>
              <a:gd name="connsiteY28" fmla="*/ 6707398 h 6707398"/>
              <a:gd name="connsiteX0" fmla="*/ 1959934 w 3650621"/>
              <a:gd name="connsiteY0" fmla="*/ 6707398 h 6707398"/>
              <a:gd name="connsiteX1" fmla="*/ 3650621 w 3650621"/>
              <a:gd name="connsiteY1" fmla="*/ 6702635 h 6707398"/>
              <a:gd name="connsiteX2" fmla="*/ 2640971 w 3650621"/>
              <a:gd name="connsiteY2" fmla="*/ 3878472 h 6707398"/>
              <a:gd name="connsiteX3" fmla="*/ 2539547 w 3650621"/>
              <a:gd name="connsiteY3" fmla="*/ 3373073 h 6707398"/>
              <a:gd name="connsiteX4" fmla="*/ 2755270 w 3650621"/>
              <a:gd name="connsiteY4" fmla="*/ 2811673 h 6707398"/>
              <a:gd name="connsiteX5" fmla="*/ 2864809 w 3650621"/>
              <a:gd name="connsiteY5" fmla="*/ 2192548 h 6707398"/>
              <a:gd name="connsiteX6" fmla="*/ 3512509 w 3650621"/>
              <a:gd name="connsiteY6" fmla="*/ 1301960 h 6707398"/>
              <a:gd name="connsiteX7" fmla="*/ 3298197 w 3650621"/>
              <a:gd name="connsiteY7" fmla="*/ 1178135 h 6707398"/>
              <a:gd name="connsiteX8" fmla="*/ 2607634 w 3650621"/>
              <a:gd name="connsiteY8" fmla="*/ 1878222 h 6707398"/>
              <a:gd name="connsiteX9" fmla="*/ 2531434 w 3650621"/>
              <a:gd name="connsiteY9" fmla="*/ 1821072 h 6707398"/>
              <a:gd name="connsiteX10" fmla="*/ 2874334 w 3650621"/>
              <a:gd name="connsiteY10" fmla="*/ 563772 h 6707398"/>
              <a:gd name="connsiteX11" fmla="*/ 2598109 w 3650621"/>
              <a:gd name="connsiteY11" fmla="*/ 397084 h 6707398"/>
              <a:gd name="connsiteX12" fmla="*/ 2207584 w 3650621"/>
              <a:gd name="connsiteY12" fmla="*/ 1659147 h 6707398"/>
              <a:gd name="connsiteX13" fmla="*/ 2131384 w 3650621"/>
              <a:gd name="connsiteY13" fmla="*/ 1597235 h 6707398"/>
              <a:gd name="connsiteX14" fmla="*/ 2193297 w 3650621"/>
              <a:gd name="connsiteY14" fmla="*/ 154197 h 6707398"/>
              <a:gd name="connsiteX15" fmla="*/ 1878971 w 3650621"/>
              <a:gd name="connsiteY15" fmla="*/ 163723 h 6707398"/>
              <a:gd name="connsiteX16" fmla="*/ 1798009 w 3650621"/>
              <a:gd name="connsiteY16" fmla="*/ 1554373 h 6707398"/>
              <a:gd name="connsiteX17" fmla="*/ 1674184 w 3650621"/>
              <a:gd name="connsiteY17" fmla="*/ 1559134 h 6707398"/>
              <a:gd name="connsiteX18" fmla="*/ 1593221 w 3650621"/>
              <a:gd name="connsiteY18" fmla="*/ 378035 h 6707398"/>
              <a:gd name="connsiteX19" fmla="*/ 1307472 w 3650621"/>
              <a:gd name="connsiteY19" fmla="*/ 368510 h 6707398"/>
              <a:gd name="connsiteX20" fmla="*/ 1312234 w 3650621"/>
              <a:gd name="connsiteY20" fmla="*/ 1635335 h 6707398"/>
              <a:gd name="connsiteX21" fmla="*/ 1259846 w 3650621"/>
              <a:gd name="connsiteY21" fmla="*/ 2025860 h 6707398"/>
              <a:gd name="connsiteX22" fmla="*/ 902659 w 3650621"/>
              <a:gd name="connsiteY22" fmla="*/ 2302085 h 6707398"/>
              <a:gd name="connsiteX23" fmla="*/ 207334 w 3650621"/>
              <a:gd name="connsiteY23" fmla="*/ 1787735 h 6707398"/>
              <a:gd name="connsiteX24" fmla="*/ 173996 w 3650621"/>
              <a:gd name="connsiteY24" fmla="*/ 2092535 h 6707398"/>
              <a:gd name="connsiteX25" fmla="*/ 745496 w 3650621"/>
              <a:gd name="connsiteY25" fmla="*/ 2806910 h 6707398"/>
              <a:gd name="connsiteX26" fmla="*/ 1440822 w 3650621"/>
              <a:gd name="connsiteY26" fmla="*/ 3583198 h 6707398"/>
              <a:gd name="connsiteX27" fmla="*/ 1617034 w 3650621"/>
              <a:gd name="connsiteY27" fmla="*/ 4107073 h 6707398"/>
              <a:gd name="connsiteX28" fmla="*/ 1959934 w 3650621"/>
              <a:gd name="connsiteY28" fmla="*/ 6707398 h 6707398"/>
              <a:gd name="connsiteX0" fmla="*/ 1959934 w 3650621"/>
              <a:gd name="connsiteY0" fmla="*/ 6707398 h 6707398"/>
              <a:gd name="connsiteX1" fmla="*/ 3650621 w 3650621"/>
              <a:gd name="connsiteY1" fmla="*/ 6702635 h 6707398"/>
              <a:gd name="connsiteX2" fmla="*/ 2640971 w 3650621"/>
              <a:gd name="connsiteY2" fmla="*/ 3878472 h 6707398"/>
              <a:gd name="connsiteX3" fmla="*/ 2539547 w 3650621"/>
              <a:gd name="connsiteY3" fmla="*/ 3373073 h 6707398"/>
              <a:gd name="connsiteX4" fmla="*/ 2755270 w 3650621"/>
              <a:gd name="connsiteY4" fmla="*/ 2811673 h 6707398"/>
              <a:gd name="connsiteX5" fmla="*/ 2864809 w 3650621"/>
              <a:gd name="connsiteY5" fmla="*/ 2192548 h 6707398"/>
              <a:gd name="connsiteX6" fmla="*/ 3512509 w 3650621"/>
              <a:gd name="connsiteY6" fmla="*/ 1301960 h 6707398"/>
              <a:gd name="connsiteX7" fmla="*/ 3298197 w 3650621"/>
              <a:gd name="connsiteY7" fmla="*/ 1178135 h 6707398"/>
              <a:gd name="connsiteX8" fmla="*/ 2607634 w 3650621"/>
              <a:gd name="connsiteY8" fmla="*/ 1878222 h 6707398"/>
              <a:gd name="connsiteX9" fmla="*/ 2531434 w 3650621"/>
              <a:gd name="connsiteY9" fmla="*/ 1821072 h 6707398"/>
              <a:gd name="connsiteX10" fmla="*/ 2874334 w 3650621"/>
              <a:gd name="connsiteY10" fmla="*/ 563772 h 6707398"/>
              <a:gd name="connsiteX11" fmla="*/ 2598109 w 3650621"/>
              <a:gd name="connsiteY11" fmla="*/ 397084 h 6707398"/>
              <a:gd name="connsiteX12" fmla="*/ 2207584 w 3650621"/>
              <a:gd name="connsiteY12" fmla="*/ 1659147 h 6707398"/>
              <a:gd name="connsiteX13" fmla="*/ 2131384 w 3650621"/>
              <a:gd name="connsiteY13" fmla="*/ 1597235 h 6707398"/>
              <a:gd name="connsiteX14" fmla="*/ 2193297 w 3650621"/>
              <a:gd name="connsiteY14" fmla="*/ 154197 h 6707398"/>
              <a:gd name="connsiteX15" fmla="*/ 1878971 w 3650621"/>
              <a:gd name="connsiteY15" fmla="*/ 163723 h 6707398"/>
              <a:gd name="connsiteX16" fmla="*/ 1798009 w 3650621"/>
              <a:gd name="connsiteY16" fmla="*/ 1554373 h 6707398"/>
              <a:gd name="connsiteX17" fmla="*/ 1674184 w 3650621"/>
              <a:gd name="connsiteY17" fmla="*/ 1559134 h 6707398"/>
              <a:gd name="connsiteX18" fmla="*/ 1593221 w 3650621"/>
              <a:gd name="connsiteY18" fmla="*/ 378035 h 6707398"/>
              <a:gd name="connsiteX19" fmla="*/ 1307472 w 3650621"/>
              <a:gd name="connsiteY19" fmla="*/ 368510 h 6707398"/>
              <a:gd name="connsiteX20" fmla="*/ 1312234 w 3650621"/>
              <a:gd name="connsiteY20" fmla="*/ 1635335 h 6707398"/>
              <a:gd name="connsiteX21" fmla="*/ 1259846 w 3650621"/>
              <a:gd name="connsiteY21" fmla="*/ 2025860 h 6707398"/>
              <a:gd name="connsiteX22" fmla="*/ 902659 w 3650621"/>
              <a:gd name="connsiteY22" fmla="*/ 2302085 h 6707398"/>
              <a:gd name="connsiteX23" fmla="*/ 207334 w 3650621"/>
              <a:gd name="connsiteY23" fmla="*/ 1787735 h 6707398"/>
              <a:gd name="connsiteX24" fmla="*/ 173996 w 3650621"/>
              <a:gd name="connsiteY24" fmla="*/ 2092535 h 6707398"/>
              <a:gd name="connsiteX25" fmla="*/ 745496 w 3650621"/>
              <a:gd name="connsiteY25" fmla="*/ 2806910 h 6707398"/>
              <a:gd name="connsiteX26" fmla="*/ 1440822 w 3650621"/>
              <a:gd name="connsiteY26" fmla="*/ 3583198 h 6707398"/>
              <a:gd name="connsiteX27" fmla="*/ 1617034 w 3650621"/>
              <a:gd name="connsiteY27" fmla="*/ 4107073 h 6707398"/>
              <a:gd name="connsiteX28" fmla="*/ 1959934 w 3650621"/>
              <a:gd name="connsiteY28" fmla="*/ 6707398 h 6707398"/>
              <a:gd name="connsiteX0" fmla="*/ 1938429 w 3650621"/>
              <a:gd name="connsiteY0" fmla="*/ 6169762 h 6702638"/>
              <a:gd name="connsiteX1" fmla="*/ 3650621 w 3650621"/>
              <a:gd name="connsiteY1" fmla="*/ 6702635 h 6702638"/>
              <a:gd name="connsiteX2" fmla="*/ 2640971 w 3650621"/>
              <a:gd name="connsiteY2" fmla="*/ 3878472 h 6702638"/>
              <a:gd name="connsiteX3" fmla="*/ 2539547 w 3650621"/>
              <a:gd name="connsiteY3" fmla="*/ 3373073 h 6702638"/>
              <a:gd name="connsiteX4" fmla="*/ 2755270 w 3650621"/>
              <a:gd name="connsiteY4" fmla="*/ 2811673 h 6702638"/>
              <a:gd name="connsiteX5" fmla="*/ 2864809 w 3650621"/>
              <a:gd name="connsiteY5" fmla="*/ 2192548 h 6702638"/>
              <a:gd name="connsiteX6" fmla="*/ 3512509 w 3650621"/>
              <a:gd name="connsiteY6" fmla="*/ 1301960 h 6702638"/>
              <a:gd name="connsiteX7" fmla="*/ 3298197 w 3650621"/>
              <a:gd name="connsiteY7" fmla="*/ 1178135 h 6702638"/>
              <a:gd name="connsiteX8" fmla="*/ 2607634 w 3650621"/>
              <a:gd name="connsiteY8" fmla="*/ 1878222 h 6702638"/>
              <a:gd name="connsiteX9" fmla="*/ 2531434 w 3650621"/>
              <a:gd name="connsiteY9" fmla="*/ 1821072 h 6702638"/>
              <a:gd name="connsiteX10" fmla="*/ 2874334 w 3650621"/>
              <a:gd name="connsiteY10" fmla="*/ 563772 h 6702638"/>
              <a:gd name="connsiteX11" fmla="*/ 2598109 w 3650621"/>
              <a:gd name="connsiteY11" fmla="*/ 397084 h 6702638"/>
              <a:gd name="connsiteX12" fmla="*/ 2207584 w 3650621"/>
              <a:gd name="connsiteY12" fmla="*/ 1659147 h 6702638"/>
              <a:gd name="connsiteX13" fmla="*/ 2131384 w 3650621"/>
              <a:gd name="connsiteY13" fmla="*/ 1597235 h 6702638"/>
              <a:gd name="connsiteX14" fmla="*/ 2193297 w 3650621"/>
              <a:gd name="connsiteY14" fmla="*/ 154197 h 6702638"/>
              <a:gd name="connsiteX15" fmla="*/ 1878971 w 3650621"/>
              <a:gd name="connsiteY15" fmla="*/ 163723 h 6702638"/>
              <a:gd name="connsiteX16" fmla="*/ 1798009 w 3650621"/>
              <a:gd name="connsiteY16" fmla="*/ 1554373 h 6702638"/>
              <a:gd name="connsiteX17" fmla="*/ 1674184 w 3650621"/>
              <a:gd name="connsiteY17" fmla="*/ 1559134 h 6702638"/>
              <a:gd name="connsiteX18" fmla="*/ 1593221 w 3650621"/>
              <a:gd name="connsiteY18" fmla="*/ 378035 h 6702638"/>
              <a:gd name="connsiteX19" fmla="*/ 1307472 w 3650621"/>
              <a:gd name="connsiteY19" fmla="*/ 368510 h 6702638"/>
              <a:gd name="connsiteX20" fmla="*/ 1312234 w 3650621"/>
              <a:gd name="connsiteY20" fmla="*/ 1635335 h 6702638"/>
              <a:gd name="connsiteX21" fmla="*/ 1259846 w 3650621"/>
              <a:gd name="connsiteY21" fmla="*/ 2025860 h 6702638"/>
              <a:gd name="connsiteX22" fmla="*/ 902659 w 3650621"/>
              <a:gd name="connsiteY22" fmla="*/ 2302085 h 6702638"/>
              <a:gd name="connsiteX23" fmla="*/ 207334 w 3650621"/>
              <a:gd name="connsiteY23" fmla="*/ 1787735 h 6702638"/>
              <a:gd name="connsiteX24" fmla="*/ 173996 w 3650621"/>
              <a:gd name="connsiteY24" fmla="*/ 2092535 h 6702638"/>
              <a:gd name="connsiteX25" fmla="*/ 745496 w 3650621"/>
              <a:gd name="connsiteY25" fmla="*/ 2806910 h 6702638"/>
              <a:gd name="connsiteX26" fmla="*/ 1440822 w 3650621"/>
              <a:gd name="connsiteY26" fmla="*/ 3583198 h 6702638"/>
              <a:gd name="connsiteX27" fmla="*/ 1617034 w 3650621"/>
              <a:gd name="connsiteY27" fmla="*/ 4107073 h 6702638"/>
              <a:gd name="connsiteX28" fmla="*/ 1938429 w 3650621"/>
              <a:gd name="connsiteY28" fmla="*/ 6169762 h 6702638"/>
              <a:gd name="connsiteX0" fmla="*/ 1938429 w 3560732"/>
              <a:gd name="connsiteY0" fmla="*/ 6169762 h 6186505"/>
              <a:gd name="connsiteX1" fmla="*/ 3478578 w 3560732"/>
              <a:gd name="connsiteY1" fmla="*/ 6186505 h 6186505"/>
              <a:gd name="connsiteX2" fmla="*/ 2640971 w 3560732"/>
              <a:gd name="connsiteY2" fmla="*/ 3878472 h 6186505"/>
              <a:gd name="connsiteX3" fmla="*/ 2539547 w 3560732"/>
              <a:gd name="connsiteY3" fmla="*/ 3373073 h 6186505"/>
              <a:gd name="connsiteX4" fmla="*/ 2755270 w 3560732"/>
              <a:gd name="connsiteY4" fmla="*/ 2811673 h 6186505"/>
              <a:gd name="connsiteX5" fmla="*/ 2864809 w 3560732"/>
              <a:gd name="connsiteY5" fmla="*/ 2192548 h 6186505"/>
              <a:gd name="connsiteX6" fmla="*/ 3512509 w 3560732"/>
              <a:gd name="connsiteY6" fmla="*/ 1301960 h 6186505"/>
              <a:gd name="connsiteX7" fmla="*/ 3298197 w 3560732"/>
              <a:gd name="connsiteY7" fmla="*/ 1178135 h 6186505"/>
              <a:gd name="connsiteX8" fmla="*/ 2607634 w 3560732"/>
              <a:gd name="connsiteY8" fmla="*/ 1878222 h 6186505"/>
              <a:gd name="connsiteX9" fmla="*/ 2531434 w 3560732"/>
              <a:gd name="connsiteY9" fmla="*/ 1821072 h 6186505"/>
              <a:gd name="connsiteX10" fmla="*/ 2874334 w 3560732"/>
              <a:gd name="connsiteY10" fmla="*/ 563772 h 6186505"/>
              <a:gd name="connsiteX11" fmla="*/ 2598109 w 3560732"/>
              <a:gd name="connsiteY11" fmla="*/ 397084 h 6186505"/>
              <a:gd name="connsiteX12" fmla="*/ 2207584 w 3560732"/>
              <a:gd name="connsiteY12" fmla="*/ 1659147 h 6186505"/>
              <a:gd name="connsiteX13" fmla="*/ 2131384 w 3560732"/>
              <a:gd name="connsiteY13" fmla="*/ 1597235 h 6186505"/>
              <a:gd name="connsiteX14" fmla="*/ 2193297 w 3560732"/>
              <a:gd name="connsiteY14" fmla="*/ 154197 h 6186505"/>
              <a:gd name="connsiteX15" fmla="*/ 1878971 w 3560732"/>
              <a:gd name="connsiteY15" fmla="*/ 163723 h 6186505"/>
              <a:gd name="connsiteX16" fmla="*/ 1798009 w 3560732"/>
              <a:gd name="connsiteY16" fmla="*/ 1554373 h 6186505"/>
              <a:gd name="connsiteX17" fmla="*/ 1674184 w 3560732"/>
              <a:gd name="connsiteY17" fmla="*/ 1559134 h 6186505"/>
              <a:gd name="connsiteX18" fmla="*/ 1593221 w 3560732"/>
              <a:gd name="connsiteY18" fmla="*/ 378035 h 6186505"/>
              <a:gd name="connsiteX19" fmla="*/ 1307472 w 3560732"/>
              <a:gd name="connsiteY19" fmla="*/ 368510 h 6186505"/>
              <a:gd name="connsiteX20" fmla="*/ 1312234 w 3560732"/>
              <a:gd name="connsiteY20" fmla="*/ 1635335 h 6186505"/>
              <a:gd name="connsiteX21" fmla="*/ 1259846 w 3560732"/>
              <a:gd name="connsiteY21" fmla="*/ 2025860 h 6186505"/>
              <a:gd name="connsiteX22" fmla="*/ 902659 w 3560732"/>
              <a:gd name="connsiteY22" fmla="*/ 2302085 h 6186505"/>
              <a:gd name="connsiteX23" fmla="*/ 207334 w 3560732"/>
              <a:gd name="connsiteY23" fmla="*/ 1787735 h 6186505"/>
              <a:gd name="connsiteX24" fmla="*/ 173996 w 3560732"/>
              <a:gd name="connsiteY24" fmla="*/ 2092535 h 6186505"/>
              <a:gd name="connsiteX25" fmla="*/ 745496 w 3560732"/>
              <a:gd name="connsiteY25" fmla="*/ 2806910 h 6186505"/>
              <a:gd name="connsiteX26" fmla="*/ 1440822 w 3560732"/>
              <a:gd name="connsiteY26" fmla="*/ 3583198 h 6186505"/>
              <a:gd name="connsiteX27" fmla="*/ 1617034 w 3560732"/>
              <a:gd name="connsiteY27" fmla="*/ 4107073 h 6186505"/>
              <a:gd name="connsiteX28" fmla="*/ 1938429 w 3560732"/>
              <a:gd name="connsiteY28" fmla="*/ 6169762 h 6186505"/>
              <a:gd name="connsiteX0" fmla="*/ 1938429 w 3560732"/>
              <a:gd name="connsiteY0" fmla="*/ 6169762 h 6186505"/>
              <a:gd name="connsiteX1" fmla="*/ 3478578 w 3560732"/>
              <a:gd name="connsiteY1" fmla="*/ 6186505 h 6186505"/>
              <a:gd name="connsiteX2" fmla="*/ 2640971 w 3560732"/>
              <a:gd name="connsiteY2" fmla="*/ 3878472 h 6186505"/>
              <a:gd name="connsiteX3" fmla="*/ 2539547 w 3560732"/>
              <a:gd name="connsiteY3" fmla="*/ 3373073 h 6186505"/>
              <a:gd name="connsiteX4" fmla="*/ 2755270 w 3560732"/>
              <a:gd name="connsiteY4" fmla="*/ 2811673 h 6186505"/>
              <a:gd name="connsiteX5" fmla="*/ 2864809 w 3560732"/>
              <a:gd name="connsiteY5" fmla="*/ 2192548 h 6186505"/>
              <a:gd name="connsiteX6" fmla="*/ 3512509 w 3560732"/>
              <a:gd name="connsiteY6" fmla="*/ 1301960 h 6186505"/>
              <a:gd name="connsiteX7" fmla="*/ 3298197 w 3560732"/>
              <a:gd name="connsiteY7" fmla="*/ 1178135 h 6186505"/>
              <a:gd name="connsiteX8" fmla="*/ 2607634 w 3560732"/>
              <a:gd name="connsiteY8" fmla="*/ 1878222 h 6186505"/>
              <a:gd name="connsiteX9" fmla="*/ 2531434 w 3560732"/>
              <a:gd name="connsiteY9" fmla="*/ 1821072 h 6186505"/>
              <a:gd name="connsiteX10" fmla="*/ 2874334 w 3560732"/>
              <a:gd name="connsiteY10" fmla="*/ 563772 h 6186505"/>
              <a:gd name="connsiteX11" fmla="*/ 2598109 w 3560732"/>
              <a:gd name="connsiteY11" fmla="*/ 397084 h 6186505"/>
              <a:gd name="connsiteX12" fmla="*/ 2207584 w 3560732"/>
              <a:gd name="connsiteY12" fmla="*/ 1659147 h 6186505"/>
              <a:gd name="connsiteX13" fmla="*/ 2131384 w 3560732"/>
              <a:gd name="connsiteY13" fmla="*/ 1597235 h 6186505"/>
              <a:gd name="connsiteX14" fmla="*/ 2193297 w 3560732"/>
              <a:gd name="connsiteY14" fmla="*/ 154197 h 6186505"/>
              <a:gd name="connsiteX15" fmla="*/ 1878971 w 3560732"/>
              <a:gd name="connsiteY15" fmla="*/ 163723 h 6186505"/>
              <a:gd name="connsiteX16" fmla="*/ 1798009 w 3560732"/>
              <a:gd name="connsiteY16" fmla="*/ 1554373 h 6186505"/>
              <a:gd name="connsiteX17" fmla="*/ 1674184 w 3560732"/>
              <a:gd name="connsiteY17" fmla="*/ 1559134 h 6186505"/>
              <a:gd name="connsiteX18" fmla="*/ 1593221 w 3560732"/>
              <a:gd name="connsiteY18" fmla="*/ 378035 h 6186505"/>
              <a:gd name="connsiteX19" fmla="*/ 1307472 w 3560732"/>
              <a:gd name="connsiteY19" fmla="*/ 368510 h 6186505"/>
              <a:gd name="connsiteX20" fmla="*/ 1312234 w 3560732"/>
              <a:gd name="connsiteY20" fmla="*/ 1635335 h 6186505"/>
              <a:gd name="connsiteX21" fmla="*/ 1259846 w 3560732"/>
              <a:gd name="connsiteY21" fmla="*/ 2025860 h 6186505"/>
              <a:gd name="connsiteX22" fmla="*/ 902659 w 3560732"/>
              <a:gd name="connsiteY22" fmla="*/ 2302085 h 6186505"/>
              <a:gd name="connsiteX23" fmla="*/ 207334 w 3560732"/>
              <a:gd name="connsiteY23" fmla="*/ 1787735 h 6186505"/>
              <a:gd name="connsiteX24" fmla="*/ 173996 w 3560732"/>
              <a:gd name="connsiteY24" fmla="*/ 2092535 h 6186505"/>
              <a:gd name="connsiteX25" fmla="*/ 745496 w 3560732"/>
              <a:gd name="connsiteY25" fmla="*/ 2806910 h 6186505"/>
              <a:gd name="connsiteX26" fmla="*/ 1440822 w 3560732"/>
              <a:gd name="connsiteY26" fmla="*/ 3583198 h 6186505"/>
              <a:gd name="connsiteX27" fmla="*/ 1617034 w 3560732"/>
              <a:gd name="connsiteY27" fmla="*/ 4107073 h 6186505"/>
              <a:gd name="connsiteX28" fmla="*/ 1938429 w 3560732"/>
              <a:gd name="connsiteY28" fmla="*/ 6169762 h 6186505"/>
              <a:gd name="connsiteX0" fmla="*/ 1938429 w 3560732"/>
              <a:gd name="connsiteY0" fmla="*/ 6226614 h 6226614"/>
              <a:gd name="connsiteX1" fmla="*/ 3478578 w 3560732"/>
              <a:gd name="connsiteY1" fmla="*/ 6186505 h 6226614"/>
              <a:gd name="connsiteX2" fmla="*/ 2640971 w 3560732"/>
              <a:gd name="connsiteY2" fmla="*/ 3878472 h 6226614"/>
              <a:gd name="connsiteX3" fmla="*/ 2539547 w 3560732"/>
              <a:gd name="connsiteY3" fmla="*/ 3373073 h 6226614"/>
              <a:gd name="connsiteX4" fmla="*/ 2755270 w 3560732"/>
              <a:gd name="connsiteY4" fmla="*/ 2811673 h 6226614"/>
              <a:gd name="connsiteX5" fmla="*/ 2864809 w 3560732"/>
              <a:gd name="connsiteY5" fmla="*/ 2192548 h 6226614"/>
              <a:gd name="connsiteX6" fmla="*/ 3512509 w 3560732"/>
              <a:gd name="connsiteY6" fmla="*/ 1301960 h 6226614"/>
              <a:gd name="connsiteX7" fmla="*/ 3298197 w 3560732"/>
              <a:gd name="connsiteY7" fmla="*/ 1178135 h 6226614"/>
              <a:gd name="connsiteX8" fmla="*/ 2607634 w 3560732"/>
              <a:gd name="connsiteY8" fmla="*/ 1878222 h 6226614"/>
              <a:gd name="connsiteX9" fmla="*/ 2531434 w 3560732"/>
              <a:gd name="connsiteY9" fmla="*/ 1821072 h 6226614"/>
              <a:gd name="connsiteX10" fmla="*/ 2874334 w 3560732"/>
              <a:gd name="connsiteY10" fmla="*/ 563772 h 6226614"/>
              <a:gd name="connsiteX11" fmla="*/ 2598109 w 3560732"/>
              <a:gd name="connsiteY11" fmla="*/ 397084 h 6226614"/>
              <a:gd name="connsiteX12" fmla="*/ 2207584 w 3560732"/>
              <a:gd name="connsiteY12" fmla="*/ 1659147 h 6226614"/>
              <a:gd name="connsiteX13" fmla="*/ 2131384 w 3560732"/>
              <a:gd name="connsiteY13" fmla="*/ 1597235 h 6226614"/>
              <a:gd name="connsiteX14" fmla="*/ 2193297 w 3560732"/>
              <a:gd name="connsiteY14" fmla="*/ 154197 h 6226614"/>
              <a:gd name="connsiteX15" fmla="*/ 1878971 w 3560732"/>
              <a:gd name="connsiteY15" fmla="*/ 163723 h 6226614"/>
              <a:gd name="connsiteX16" fmla="*/ 1798009 w 3560732"/>
              <a:gd name="connsiteY16" fmla="*/ 1554373 h 6226614"/>
              <a:gd name="connsiteX17" fmla="*/ 1674184 w 3560732"/>
              <a:gd name="connsiteY17" fmla="*/ 1559134 h 6226614"/>
              <a:gd name="connsiteX18" fmla="*/ 1593221 w 3560732"/>
              <a:gd name="connsiteY18" fmla="*/ 378035 h 6226614"/>
              <a:gd name="connsiteX19" fmla="*/ 1307472 w 3560732"/>
              <a:gd name="connsiteY19" fmla="*/ 368510 h 6226614"/>
              <a:gd name="connsiteX20" fmla="*/ 1312234 w 3560732"/>
              <a:gd name="connsiteY20" fmla="*/ 1635335 h 6226614"/>
              <a:gd name="connsiteX21" fmla="*/ 1259846 w 3560732"/>
              <a:gd name="connsiteY21" fmla="*/ 2025860 h 6226614"/>
              <a:gd name="connsiteX22" fmla="*/ 902659 w 3560732"/>
              <a:gd name="connsiteY22" fmla="*/ 2302085 h 6226614"/>
              <a:gd name="connsiteX23" fmla="*/ 207334 w 3560732"/>
              <a:gd name="connsiteY23" fmla="*/ 1787735 h 6226614"/>
              <a:gd name="connsiteX24" fmla="*/ 173996 w 3560732"/>
              <a:gd name="connsiteY24" fmla="*/ 2092535 h 6226614"/>
              <a:gd name="connsiteX25" fmla="*/ 745496 w 3560732"/>
              <a:gd name="connsiteY25" fmla="*/ 2806910 h 6226614"/>
              <a:gd name="connsiteX26" fmla="*/ 1440822 w 3560732"/>
              <a:gd name="connsiteY26" fmla="*/ 3583198 h 6226614"/>
              <a:gd name="connsiteX27" fmla="*/ 1617034 w 3560732"/>
              <a:gd name="connsiteY27" fmla="*/ 4107073 h 6226614"/>
              <a:gd name="connsiteX28" fmla="*/ 1938429 w 3560732"/>
              <a:gd name="connsiteY28" fmla="*/ 6226614 h 6226614"/>
              <a:gd name="connsiteX0" fmla="*/ 1938429 w 3560732"/>
              <a:gd name="connsiteY0" fmla="*/ 6189377 h 6189377"/>
              <a:gd name="connsiteX1" fmla="*/ 3478578 w 3560732"/>
              <a:gd name="connsiteY1" fmla="*/ 6186505 h 6189377"/>
              <a:gd name="connsiteX2" fmla="*/ 2640971 w 3560732"/>
              <a:gd name="connsiteY2" fmla="*/ 3878472 h 6189377"/>
              <a:gd name="connsiteX3" fmla="*/ 2539547 w 3560732"/>
              <a:gd name="connsiteY3" fmla="*/ 3373073 h 6189377"/>
              <a:gd name="connsiteX4" fmla="*/ 2755270 w 3560732"/>
              <a:gd name="connsiteY4" fmla="*/ 2811673 h 6189377"/>
              <a:gd name="connsiteX5" fmla="*/ 2864809 w 3560732"/>
              <a:gd name="connsiteY5" fmla="*/ 2192548 h 6189377"/>
              <a:gd name="connsiteX6" fmla="*/ 3512509 w 3560732"/>
              <a:gd name="connsiteY6" fmla="*/ 1301960 h 6189377"/>
              <a:gd name="connsiteX7" fmla="*/ 3298197 w 3560732"/>
              <a:gd name="connsiteY7" fmla="*/ 1178135 h 6189377"/>
              <a:gd name="connsiteX8" fmla="*/ 2607634 w 3560732"/>
              <a:gd name="connsiteY8" fmla="*/ 1878222 h 6189377"/>
              <a:gd name="connsiteX9" fmla="*/ 2531434 w 3560732"/>
              <a:gd name="connsiteY9" fmla="*/ 1821072 h 6189377"/>
              <a:gd name="connsiteX10" fmla="*/ 2874334 w 3560732"/>
              <a:gd name="connsiteY10" fmla="*/ 563772 h 6189377"/>
              <a:gd name="connsiteX11" fmla="*/ 2598109 w 3560732"/>
              <a:gd name="connsiteY11" fmla="*/ 397084 h 6189377"/>
              <a:gd name="connsiteX12" fmla="*/ 2207584 w 3560732"/>
              <a:gd name="connsiteY12" fmla="*/ 1659147 h 6189377"/>
              <a:gd name="connsiteX13" fmla="*/ 2131384 w 3560732"/>
              <a:gd name="connsiteY13" fmla="*/ 1597235 h 6189377"/>
              <a:gd name="connsiteX14" fmla="*/ 2193297 w 3560732"/>
              <a:gd name="connsiteY14" fmla="*/ 154197 h 6189377"/>
              <a:gd name="connsiteX15" fmla="*/ 1878971 w 3560732"/>
              <a:gd name="connsiteY15" fmla="*/ 163723 h 6189377"/>
              <a:gd name="connsiteX16" fmla="*/ 1798009 w 3560732"/>
              <a:gd name="connsiteY16" fmla="*/ 1554373 h 6189377"/>
              <a:gd name="connsiteX17" fmla="*/ 1674184 w 3560732"/>
              <a:gd name="connsiteY17" fmla="*/ 1559134 h 6189377"/>
              <a:gd name="connsiteX18" fmla="*/ 1593221 w 3560732"/>
              <a:gd name="connsiteY18" fmla="*/ 378035 h 6189377"/>
              <a:gd name="connsiteX19" fmla="*/ 1307472 w 3560732"/>
              <a:gd name="connsiteY19" fmla="*/ 368510 h 6189377"/>
              <a:gd name="connsiteX20" fmla="*/ 1312234 w 3560732"/>
              <a:gd name="connsiteY20" fmla="*/ 1635335 h 6189377"/>
              <a:gd name="connsiteX21" fmla="*/ 1259846 w 3560732"/>
              <a:gd name="connsiteY21" fmla="*/ 2025860 h 6189377"/>
              <a:gd name="connsiteX22" fmla="*/ 902659 w 3560732"/>
              <a:gd name="connsiteY22" fmla="*/ 2302085 h 6189377"/>
              <a:gd name="connsiteX23" fmla="*/ 207334 w 3560732"/>
              <a:gd name="connsiteY23" fmla="*/ 1787735 h 6189377"/>
              <a:gd name="connsiteX24" fmla="*/ 173996 w 3560732"/>
              <a:gd name="connsiteY24" fmla="*/ 2092535 h 6189377"/>
              <a:gd name="connsiteX25" fmla="*/ 745496 w 3560732"/>
              <a:gd name="connsiteY25" fmla="*/ 2806910 h 6189377"/>
              <a:gd name="connsiteX26" fmla="*/ 1440822 w 3560732"/>
              <a:gd name="connsiteY26" fmla="*/ 3583198 h 6189377"/>
              <a:gd name="connsiteX27" fmla="*/ 1617034 w 3560732"/>
              <a:gd name="connsiteY27" fmla="*/ 4107073 h 6189377"/>
              <a:gd name="connsiteX28" fmla="*/ 1938429 w 3560732"/>
              <a:gd name="connsiteY28" fmla="*/ 6189377 h 618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60732" h="6189377">
                <a:moveTo>
                  <a:pt x="1938429" y="6189377"/>
                </a:moveTo>
                <a:lnTo>
                  <a:pt x="3478578" y="6186505"/>
                </a:lnTo>
                <a:cubicBezTo>
                  <a:pt x="3127740" y="5200667"/>
                  <a:pt x="2915609" y="4930985"/>
                  <a:pt x="2640971" y="3878472"/>
                </a:cubicBezTo>
                <a:cubicBezTo>
                  <a:pt x="2607163" y="3710006"/>
                  <a:pt x="2567756" y="3575139"/>
                  <a:pt x="2539547" y="3373073"/>
                </a:cubicBezTo>
                <a:cubicBezTo>
                  <a:pt x="2626772" y="3150473"/>
                  <a:pt x="2694946" y="3073610"/>
                  <a:pt x="2755270" y="2811673"/>
                </a:cubicBezTo>
                <a:cubicBezTo>
                  <a:pt x="2820357" y="2578311"/>
                  <a:pt x="2807658" y="2538622"/>
                  <a:pt x="2864809" y="2192548"/>
                </a:cubicBezTo>
                <a:cubicBezTo>
                  <a:pt x="3048959" y="1868698"/>
                  <a:pt x="3314071" y="1630573"/>
                  <a:pt x="3512509" y="1301960"/>
                </a:cubicBezTo>
                <a:cubicBezTo>
                  <a:pt x="3645859" y="1165436"/>
                  <a:pt x="3479171" y="928897"/>
                  <a:pt x="3298197" y="1178135"/>
                </a:cubicBezTo>
                <a:cubicBezTo>
                  <a:pt x="3096584" y="1449597"/>
                  <a:pt x="2837822" y="1644860"/>
                  <a:pt x="2607634" y="1878222"/>
                </a:cubicBezTo>
                <a:cubicBezTo>
                  <a:pt x="2525084" y="1873460"/>
                  <a:pt x="2556834" y="1840122"/>
                  <a:pt x="2531434" y="1821072"/>
                </a:cubicBezTo>
                <a:cubicBezTo>
                  <a:pt x="2658434" y="1401971"/>
                  <a:pt x="2775909" y="992397"/>
                  <a:pt x="2874334" y="563772"/>
                </a:cubicBezTo>
                <a:cubicBezTo>
                  <a:pt x="2923546" y="314534"/>
                  <a:pt x="2706059" y="208171"/>
                  <a:pt x="2598109" y="397084"/>
                </a:cubicBezTo>
                <a:cubicBezTo>
                  <a:pt x="2464759" y="833646"/>
                  <a:pt x="2340934" y="1155910"/>
                  <a:pt x="2207584" y="1659147"/>
                </a:cubicBezTo>
                <a:cubicBezTo>
                  <a:pt x="2182184" y="1638510"/>
                  <a:pt x="2118684" y="1660735"/>
                  <a:pt x="2131384" y="1597235"/>
                </a:cubicBezTo>
                <a:cubicBezTo>
                  <a:pt x="2188534" y="1146384"/>
                  <a:pt x="2188534" y="628860"/>
                  <a:pt x="2193297" y="154197"/>
                </a:cubicBezTo>
                <a:cubicBezTo>
                  <a:pt x="2193297" y="38309"/>
                  <a:pt x="1945646" y="-129965"/>
                  <a:pt x="1878971" y="163723"/>
                </a:cubicBezTo>
                <a:cubicBezTo>
                  <a:pt x="1821821" y="641561"/>
                  <a:pt x="1802771" y="943185"/>
                  <a:pt x="1798009" y="1554373"/>
                </a:cubicBezTo>
                <a:cubicBezTo>
                  <a:pt x="1802772" y="1606761"/>
                  <a:pt x="1678946" y="1644859"/>
                  <a:pt x="1674184" y="1559134"/>
                </a:cubicBezTo>
                <a:cubicBezTo>
                  <a:pt x="1647195" y="1136859"/>
                  <a:pt x="1615446" y="766972"/>
                  <a:pt x="1593221" y="378035"/>
                </a:cubicBezTo>
                <a:cubicBezTo>
                  <a:pt x="1564646" y="84347"/>
                  <a:pt x="1331284" y="133560"/>
                  <a:pt x="1307472" y="368510"/>
                </a:cubicBezTo>
                <a:cubicBezTo>
                  <a:pt x="1247147" y="844760"/>
                  <a:pt x="1286834" y="1182897"/>
                  <a:pt x="1312234" y="1635335"/>
                </a:cubicBezTo>
                <a:cubicBezTo>
                  <a:pt x="1305883" y="1801229"/>
                  <a:pt x="1290008" y="1900448"/>
                  <a:pt x="1259846" y="2025860"/>
                </a:cubicBezTo>
                <a:cubicBezTo>
                  <a:pt x="1163009" y="2332247"/>
                  <a:pt x="1082046" y="2337804"/>
                  <a:pt x="902659" y="2302085"/>
                </a:cubicBezTo>
                <a:cubicBezTo>
                  <a:pt x="712159" y="2102060"/>
                  <a:pt x="597859" y="1868697"/>
                  <a:pt x="207334" y="1787735"/>
                </a:cubicBezTo>
                <a:cubicBezTo>
                  <a:pt x="-35554" y="1760748"/>
                  <a:pt x="-87942" y="1948073"/>
                  <a:pt x="173996" y="2092535"/>
                </a:cubicBezTo>
                <a:cubicBezTo>
                  <a:pt x="359734" y="2327485"/>
                  <a:pt x="640468" y="2556506"/>
                  <a:pt x="745496" y="2806910"/>
                </a:cubicBezTo>
                <a:cubicBezTo>
                  <a:pt x="914565" y="3070435"/>
                  <a:pt x="1268579" y="3402223"/>
                  <a:pt x="1440822" y="3583198"/>
                </a:cubicBezTo>
                <a:lnTo>
                  <a:pt x="1617034" y="4107073"/>
                </a:lnTo>
                <a:cubicBezTo>
                  <a:pt x="1829759" y="4896060"/>
                  <a:pt x="1820954" y="5276565"/>
                  <a:pt x="1938429" y="6189377"/>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20" name="Rounded Rectangle 7">
            <a:extLst>
              <a:ext uri="{FF2B5EF4-FFF2-40B4-BE49-F238E27FC236}">
                <a16:creationId xmlns:a16="http://schemas.microsoft.com/office/drawing/2014/main" id="{16E473E9-A288-4913-B81B-E46352C0C939}"/>
              </a:ext>
            </a:extLst>
          </p:cNvPr>
          <p:cNvSpPr/>
          <p:nvPr/>
        </p:nvSpPr>
        <p:spPr>
          <a:xfrm>
            <a:off x="8210366" y="3137166"/>
            <a:ext cx="2351766" cy="2825704"/>
          </a:xfrm>
          <a:prstGeom prst="roundRect">
            <a:avLst>
              <a:gd name="adj" fmla="val 6085"/>
            </a:avLst>
          </a:prstGeom>
          <a:solidFill>
            <a:schemeClr val="bg1"/>
          </a:solidFill>
          <a:ln w="269875">
            <a:solidFill>
              <a:schemeClr val="tx1">
                <a:lumMod val="50000"/>
                <a:lumOff val="50000"/>
              </a:schemeClr>
            </a:solidFill>
          </a:ln>
          <a:effectLst>
            <a:outerShdw blurRad="381000" dist="127000" dir="14400000" sy="23000" kx="1200000" algn="br" rotWithShape="0">
              <a:prstClr val="black">
                <a:alpha val="20000"/>
              </a:prstClr>
            </a:outerShdw>
          </a:effectLst>
          <a:scene3d>
            <a:camera prst="perspectiveRelaxed" fov="3000000">
              <a:rot lat="19744257" lon="18463385" rev="2675973"/>
            </a:camera>
            <a:lightRig rig="balanced" dir="t"/>
          </a:scene3d>
          <a:sp3d extrusionH="114300" prstMaterial="matte">
            <a:bevelT w="127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Freeform: Shape 20">
            <a:extLst>
              <a:ext uri="{FF2B5EF4-FFF2-40B4-BE49-F238E27FC236}">
                <a16:creationId xmlns:a16="http://schemas.microsoft.com/office/drawing/2014/main" id="{65E2C43B-1D2E-4C86-B101-DD0090EE4268}"/>
              </a:ext>
            </a:extLst>
          </p:cNvPr>
          <p:cNvSpPr/>
          <p:nvPr/>
        </p:nvSpPr>
        <p:spPr>
          <a:xfrm>
            <a:off x="7922739" y="3739091"/>
            <a:ext cx="2947481" cy="1789889"/>
          </a:xfrm>
          <a:custGeom>
            <a:avLst/>
            <a:gdLst>
              <a:gd name="connsiteX0" fmla="*/ 0 w 2879387"/>
              <a:gd name="connsiteY0" fmla="*/ 175098 h 1789889"/>
              <a:gd name="connsiteX1" fmla="*/ 1498059 w 2879387"/>
              <a:gd name="connsiteY1" fmla="*/ 1789889 h 1789889"/>
              <a:gd name="connsiteX2" fmla="*/ 2879387 w 2879387"/>
              <a:gd name="connsiteY2" fmla="*/ 1420238 h 1789889"/>
              <a:gd name="connsiteX3" fmla="*/ 1400783 w 2879387"/>
              <a:gd name="connsiteY3" fmla="*/ 0 h 1789889"/>
              <a:gd name="connsiteX4" fmla="*/ 0 w 2879387"/>
              <a:gd name="connsiteY4" fmla="*/ 175098 h 1789889"/>
              <a:gd name="connsiteX0" fmla="*/ 0 w 2918298"/>
              <a:gd name="connsiteY0" fmla="*/ 194553 h 1789889"/>
              <a:gd name="connsiteX1" fmla="*/ 1536970 w 2918298"/>
              <a:gd name="connsiteY1" fmla="*/ 1789889 h 1789889"/>
              <a:gd name="connsiteX2" fmla="*/ 2918298 w 2918298"/>
              <a:gd name="connsiteY2" fmla="*/ 1420238 h 1789889"/>
              <a:gd name="connsiteX3" fmla="*/ 1439694 w 2918298"/>
              <a:gd name="connsiteY3" fmla="*/ 0 h 1789889"/>
              <a:gd name="connsiteX4" fmla="*/ 0 w 2918298"/>
              <a:gd name="connsiteY4" fmla="*/ 194553 h 1789889"/>
              <a:gd name="connsiteX0" fmla="*/ 0 w 2937754"/>
              <a:gd name="connsiteY0" fmla="*/ 194553 h 1789889"/>
              <a:gd name="connsiteX1" fmla="*/ 1536970 w 2937754"/>
              <a:gd name="connsiteY1" fmla="*/ 1789889 h 1789889"/>
              <a:gd name="connsiteX2" fmla="*/ 2937754 w 2937754"/>
              <a:gd name="connsiteY2" fmla="*/ 1410511 h 1789889"/>
              <a:gd name="connsiteX3" fmla="*/ 1439694 w 2937754"/>
              <a:gd name="connsiteY3" fmla="*/ 0 h 1789889"/>
              <a:gd name="connsiteX4" fmla="*/ 0 w 2937754"/>
              <a:gd name="connsiteY4" fmla="*/ 194553 h 1789889"/>
              <a:gd name="connsiteX0" fmla="*/ 0 w 2937754"/>
              <a:gd name="connsiteY0" fmla="*/ 194553 h 1789889"/>
              <a:gd name="connsiteX1" fmla="*/ 1536970 w 2937754"/>
              <a:gd name="connsiteY1" fmla="*/ 1789889 h 1789889"/>
              <a:gd name="connsiteX2" fmla="*/ 2937754 w 2937754"/>
              <a:gd name="connsiteY2" fmla="*/ 1410511 h 1789889"/>
              <a:gd name="connsiteX3" fmla="*/ 1400783 w 2937754"/>
              <a:gd name="connsiteY3" fmla="*/ 0 h 1789889"/>
              <a:gd name="connsiteX4" fmla="*/ 0 w 2937754"/>
              <a:gd name="connsiteY4" fmla="*/ 194553 h 1789889"/>
              <a:gd name="connsiteX0" fmla="*/ 0 w 2937754"/>
              <a:gd name="connsiteY0" fmla="*/ 194553 h 1789889"/>
              <a:gd name="connsiteX1" fmla="*/ 1536970 w 2937754"/>
              <a:gd name="connsiteY1" fmla="*/ 1789889 h 1789889"/>
              <a:gd name="connsiteX2" fmla="*/ 2937754 w 2937754"/>
              <a:gd name="connsiteY2" fmla="*/ 1429967 h 1789889"/>
              <a:gd name="connsiteX3" fmla="*/ 1400783 w 2937754"/>
              <a:gd name="connsiteY3" fmla="*/ 0 h 1789889"/>
              <a:gd name="connsiteX4" fmla="*/ 0 w 2937754"/>
              <a:gd name="connsiteY4" fmla="*/ 194553 h 1789889"/>
              <a:gd name="connsiteX0" fmla="*/ 0 w 2947481"/>
              <a:gd name="connsiteY0" fmla="*/ 194553 h 1789889"/>
              <a:gd name="connsiteX1" fmla="*/ 1536970 w 2947481"/>
              <a:gd name="connsiteY1" fmla="*/ 1789889 h 1789889"/>
              <a:gd name="connsiteX2" fmla="*/ 2947481 w 2947481"/>
              <a:gd name="connsiteY2" fmla="*/ 1429967 h 1789889"/>
              <a:gd name="connsiteX3" fmla="*/ 1400783 w 2947481"/>
              <a:gd name="connsiteY3" fmla="*/ 0 h 1789889"/>
              <a:gd name="connsiteX4" fmla="*/ 0 w 2947481"/>
              <a:gd name="connsiteY4" fmla="*/ 194553 h 17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7481" h="1789889">
                <a:moveTo>
                  <a:pt x="0" y="194553"/>
                </a:moveTo>
                <a:lnTo>
                  <a:pt x="1536970" y="1789889"/>
                </a:lnTo>
                <a:lnTo>
                  <a:pt x="2947481" y="1429967"/>
                </a:lnTo>
                <a:lnTo>
                  <a:pt x="1400783" y="0"/>
                </a:lnTo>
                <a:lnTo>
                  <a:pt x="0" y="1945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rapezoid 18">
            <a:extLst>
              <a:ext uri="{FF2B5EF4-FFF2-40B4-BE49-F238E27FC236}">
                <a16:creationId xmlns:a16="http://schemas.microsoft.com/office/drawing/2014/main" id="{6079AE00-FE71-4745-8366-EBDFE2B46930}"/>
              </a:ext>
            </a:extLst>
          </p:cNvPr>
          <p:cNvSpPr/>
          <p:nvPr/>
        </p:nvSpPr>
        <p:spPr>
          <a:xfrm rot="10800000">
            <a:off x="7690832" y="1818575"/>
            <a:ext cx="2351767" cy="1301311"/>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23" name="Freeform 31">
            <a:extLst>
              <a:ext uri="{FF2B5EF4-FFF2-40B4-BE49-F238E27FC236}">
                <a16:creationId xmlns:a16="http://schemas.microsoft.com/office/drawing/2014/main" id="{62C38325-B8E1-456B-AB9F-7CD5511448D3}"/>
              </a:ext>
            </a:extLst>
          </p:cNvPr>
          <p:cNvSpPr>
            <a:spLocks noChangeAspect="1"/>
          </p:cNvSpPr>
          <p:nvPr/>
        </p:nvSpPr>
        <p:spPr>
          <a:xfrm flipH="1">
            <a:off x="10184660" y="2739114"/>
            <a:ext cx="1442569" cy="1064066"/>
          </a:xfrm>
          <a:custGeom>
            <a:avLst/>
            <a:gdLst/>
            <a:ahLst/>
            <a:cxnLst/>
            <a:rect l="l" t="t" r="r" b="b"/>
            <a:pathLst>
              <a:path w="4114619" h="3035027">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lumMod val="95000"/>
                </a:schemeClr>
              </a:solidFill>
            </a:endParaRPr>
          </a:p>
        </p:txBody>
      </p:sp>
      <p:sp>
        <p:nvSpPr>
          <p:cNvPr id="24" name="Freeform: Shape 23">
            <a:extLst>
              <a:ext uri="{FF2B5EF4-FFF2-40B4-BE49-F238E27FC236}">
                <a16:creationId xmlns:a16="http://schemas.microsoft.com/office/drawing/2014/main" id="{EB61C31B-3200-433B-9E8C-48F9F0743FCC}"/>
              </a:ext>
            </a:extLst>
          </p:cNvPr>
          <p:cNvSpPr>
            <a:spLocks/>
          </p:cNvSpPr>
          <p:nvPr/>
        </p:nvSpPr>
        <p:spPr bwMode="auto">
          <a:xfrm>
            <a:off x="4986361" y="5368310"/>
            <a:ext cx="6248967" cy="1160647"/>
          </a:xfrm>
          <a:custGeom>
            <a:avLst/>
            <a:gdLst>
              <a:gd name="connsiteX0" fmla="*/ 5466852 w 6248967"/>
              <a:gd name="connsiteY0" fmla="*/ 756158 h 1160647"/>
              <a:gd name="connsiteX1" fmla="*/ 5504746 w 6248967"/>
              <a:gd name="connsiteY1" fmla="*/ 756158 h 1160647"/>
              <a:gd name="connsiteX2" fmla="*/ 5504746 w 6248967"/>
              <a:gd name="connsiteY2" fmla="*/ 757902 h 1160647"/>
              <a:gd name="connsiteX3" fmla="*/ 5504746 w 6248967"/>
              <a:gd name="connsiteY3" fmla="*/ 770106 h 1160647"/>
              <a:gd name="connsiteX4" fmla="*/ 5542639 w 6248967"/>
              <a:gd name="connsiteY4" fmla="*/ 770106 h 1160647"/>
              <a:gd name="connsiteX5" fmla="*/ 5542639 w 6248967"/>
              <a:gd name="connsiteY5" fmla="*/ 860767 h 1160647"/>
              <a:gd name="connsiteX6" fmla="*/ 5544032 w 6248967"/>
              <a:gd name="connsiteY6" fmla="*/ 860767 h 1160647"/>
              <a:gd name="connsiteX7" fmla="*/ 5553784 w 6248967"/>
              <a:gd name="connsiteY7" fmla="*/ 860767 h 1160647"/>
              <a:gd name="connsiteX8" fmla="*/ 5553784 w 6248967"/>
              <a:gd name="connsiteY8" fmla="*/ 993272 h 1160647"/>
              <a:gd name="connsiteX9" fmla="*/ 5556013 w 6248967"/>
              <a:gd name="connsiteY9" fmla="*/ 993272 h 1160647"/>
              <a:gd name="connsiteX10" fmla="*/ 5571616 w 6248967"/>
              <a:gd name="connsiteY10" fmla="*/ 993272 h 1160647"/>
              <a:gd name="connsiteX11" fmla="*/ 5571616 w 6248967"/>
              <a:gd name="connsiteY11" fmla="*/ 907260 h 1160647"/>
              <a:gd name="connsiteX12" fmla="*/ 5572452 w 6248967"/>
              <a:gd name="connsiteY12" fmla="*/ 906679 h 1160647"/>
              <a:gd name="connsiteX13" fmla="*/ 5578303 w 6248967"/>
              <a:gd name="connsiteY13" fmla="*/ 902611 h 1160647"/>
              <a:gd name="connsiteX14" fmla="*/ 5582761 w 6248967"/>
              <a:gd name="connsiteY14" fmla="*/ 903773 h 1160647"/>
              <a:gd name="connsiteX15" fmla="*/ 5582761 w 6248967"/>
              <a:gd name="connsiteY15" fmla="*/ 911910 h 1160647"/>
              <a:gd name="connsiteX16" fmla="*/ 5584990 w 6248967"/>
              <a:gd name="connsiteY16" fmla="*/ 910747 h 1160647"/>
              <a:gd name="connsiteX17" fmla="*/ 5600593 w 6248967"/>
              <a:gd name="connsiteY17" fmla="*/ 902611 h 1160647"/>
              <a:gd name="connsiteX18" fmla="*/ 5602544 w 6248967"/>
              <a:gd name="connsiteY18" fmla="*/ 902611 h 1160647"/>
              <a:gd name="connsiteX19" fmla="*/ 5616196 w 6248967"/>
              <a:gd name="connsiteY19" fmla="*/ 902611 h 1160647"/>
              <a:gd name="connsiteX20" fmla="*/ 5616196 w 6248967"/>
              <a:gd name="connsiteY20" fmla="*/ 1060687 h 1160647"/>
              <a:gd name="connsiteX21" fmla="*/ 5647403 w 6248967"/>
              <a:gd name="connsiteY21" fmla="*/ 1065337 h 1160647"/>
              <a:gd name="connsiteX22" fmla="*/ 5647403 w 6248967"/>
              <a:gd name="connsiteY22" fmla="*/ 1058363 h 1160647"/>
              <a:gd name="connsiteX23" fmla="*/ 5680838 w 6248967"/>
              <a:gd name="connsiteY23" fmla="*/ 1058363 h 1160647"/>
              <a:gd name="connsiteX24" fmla="*/ 5680838 w 6248967"/>
              <a:gd name="connsiteY24" fmla="*/ 1028142 h 1160647"/>
              <a:gd name="connsiteX25" fmla="*/ 5689754 w 6248967"/>
              <a:gd name="connsiteY25" fmla="*/ 1028142 h 1160647"/>
              <a:gd name="connsiteX26" fmla="*/ 5689754 w 6248967"/>
              <a:gd name="connsiteY26" fmla="*/ 988623 h 1160647"/>
              <a:gd name="connsiteX27" fmla="*/ 5696441 w 6248967"/>
              <a:gd name="connsiteY27" fmla="*/ 988623 h 1160647"/>
              <a:gd name="connsiteX28" fmla="*/ 5696441 w 6248967"/>
              <a:gd name="connsiteY28" fmla="*/ 949104 h 1160647"/>
              <a:gd name="connsiteX29" fmla="*/ 5712044 w 6248967"/>
              <a:gd name="connsiteY29" fmla="*/ 949104 h 1160647"/>
              <a:gd name="connsiteX30" fmla="*/ 5761082 w 6248967"/>
              <a:gd name="connsiteY30" fmla="*/ 928182 h 1160647"/>
              <a:gd name="connsiteX31" fmla="*/ 5763311 w 6248967"/>
              <a:gd name="connsiteY31" fmla="*/ 907260 h 1160647"/>
              <a:gd name="connsiteX32" fmla="*/ 5767769 w 6248967"/>
              <a:gd name="connsiteY32" fmla="*/ 928182 h 1160647"/>
              <a:gd name="connsiteX33" fmla="*/ 5819036 w 6248967"/>
              <a:gd name="connsiteY33" fmla="*/ 956078 h 1160647"/>
              <a:gd name="connsiteX34" fmla="*/ 5819036 w 6248967"/>
              <a:gd name="connsiteY34" fmla="*/ 951429 h 1160647"/>
              <a:gd name="connsiteX35" fmla="*/ 5832411 w 6248967"/>
              <a:gd name="connsiteY35" fmla="*/ 951429 h 1160647"/>
              <a:gd name="connsiteX36" fmla="*/ 5832411 w 6248967"/>
              <a:gd name="connsiteY36" fmla="*/ 988623 h 1160647"/>
              <a:gd name="connsiteX37" fmla="*/ 5839098 w 6248967"/>
              <a:gd name="connsiteY37" fmla="*/ 988623 h 1160647"/>
              <a:gd name="connsiteX38" fmla="*/ 5839098 w 6248967"/>
              <a:gd name="connsiteY38" fmla="*/ 1032791 h 1160647"/>
              <a:gd name="connsiteX39" fmla="*/ 5845785 w 6248967"/>
              <a:gd name="connsiteY39" fmla="*/ 1032791 h 1160647"/>
              <a:gd name="connsiteX40" fmla="*/ 5845785 w 6248967"/>
              <a:gd name="connsiteY40" fmla="*/ 1053713 h 1160647"/>
              <a:gd name="connsiteX41" fmla="*/ 5859159 w 6248967"/>
              <a:gd name="connsiteY41" fmla="*/ 1053713 h 1160647"/>
              <a:gd name="connsiteX42" fmla="*/ 5859159 w 6248967"/>
              <a:gd name="connsiteY42" fmla="*/ 1086258 h 1160647"/>
              <a:gd name="connsiteX43" fmla="*/ 5943861 w 6248967"/>
              <a:gd name="connsiteY43" fmla="*/ 1079284 h 1160647"/>
              <a:gd name="connsiteX44" fmla="*/ 5943861 w 6248967"/>
              <a:gd name="connsiteY44" fmla="*/ 1046739 h 1160647"/>
              <a:gd name="connsiteX45" fmla="*/ 5988441 w 6248967"/>
              <a:gd name="connsiteY45" fmla="*/ 1046739 h 1160647"/>
              <a:gd name="connsiteX46" fmla="*/ 5988441 w 6248967"/>
              <a:gd name="connsiteY46" fmla="*/ 1028142 h 1160647"/>
              <a:gd name="connsiteX47" fmla="*/ 6082060 w 6248967"/>
              <a:gd name="connsiteY47" fmla="*/ 1028142 h 1160647"/>
              <a:gd name="connsiteX48" fmla="*/ 6082060 w 6248967"/>
              <a:gd name="connsiteY48" fmla="*/ 1039765 h 1160647"/>
              <a:gd name="connsiteX49" fmla="*/ 6142243 w 6248967"/>
              <a:gd name="connsiteY49" fmla="*/ 1039765 h 1160647"/>
              <a:gd name="connsiteX50" fmla="*/ 6142243 w 6248967"/>
              <a:gd name="connsiteY50" fmla="*/ 1046739 h 1160647"/>
              <a:gd name="connsiteX51" fmla="*/ 6160075 w 6248967"/>
              <a:gd name="connsiteY51" fmla="*/ 1046739 h 1160647"/>
              <a:gd name="connsiteX52" fmla="*/ 6160075 w 6248967"/>
              <a:gd name="connsiteY52" fmla="*/ 1053713 h 1160647"/>
              <a:gd name="connsiteX53" fmla="*/ 6175678 w 6248967"/>
              <a:gd name="connsiteY53" fmla="*/ 1053713 h 1160647"/>
              <a:gd name="connsiteX54" fmla="*/ 6175678 w 6248967"/>
              <a:gd name="connsiteY54" fmla="*/ 1033706 h 1160647"/>
              <a:gd name="connsiteX55" fmla="*/ 6248967 w 6248967"/>
              <a:gd name="connsiteY55" fmla="*/ 1160647 h 1160647"/>
              <a:gd name="connsiteX56" fmla="*/ 3980101 w 6248967"/>
              <a:gd name="connsiteY56" fmla="*/ 1160647 h 1160647"/>
              <a:gd name="connsiteX57" fmla="*/ 3980101 w 6248967"/>
              <a:gd name="connsiteY57" fmla="*/ 1063012 h 1160647"/>
              <a:gd name="connsiteX58" fmla="*/ 3980937 w 6248967"/>
              <a:gd name="connsiteY58" fmla="*/ 1063593 h 1160647"/>
              <a:gd name="connsiteX59" fmla="*/ 3986788 w 6248967"/>
              <a:gd name="connsiteY59" fmla="*/ 1067661 h 1160647"/>
              <a:gd name="connsiteX60" fmla="*/ 3993475 w 6248967"/>
              <a:gd name="connsiteY60" fmla="*/ 1037441 h 1160647"/>
              <a:gd name="connsiteX61" fmla="*/ 3994311 w 6248967"/>
              <a:gd name="connsiteY61" fmla="*/ 1037441 h 1160647"/>
              <a:gd name="connsiteX62" fmla="*/ 4000162 w 6248967"/>
              <a:gd name="connsiteY62" fmla="*/ 1037441 h 1160647"/>
              <a:gd name="connsiteX63" fmla="*/ 4009078 w 6248967"/>
              <a:gd name="connsiteY63" fmla="*/ 967701 h 1160647"/>
              <a:gd name="connsiteX64" fmla="*/ 4004620 w 6248967"/>
              <a:gd name="connsiteY64" fmla="*/ 963052 h 1160647"/>
              <a:gd name="connsiteX65" fmla="*/ 4004620 w 6248967"/>
              <a:gd name="connsiteY65" fmla="*/ 962180 h 1160647"/>
              <a:gd name="connsiteX66" fmla="*/ 4004620 w 6248967"/>
              <a:gd name="connsiteY66" fmla="*/ 956078 h 1160647"/>
              <a:gd name="connsiteX67" fmla="*/ 4005456 w 6248967"/>
              <a:gd name="connsiteY67" fmla="*/ 955497 h 1160647"/>
              <a:gd name="connsiteX68" fmla="*/ 4011307 w 6248967"/>
              <a:gd name="connsiteY68" fmla="*/ 951429 h 1160647"/>
              <a:gd name="connsiteX69" fmla="*/ 4011586 w 6248967"/>
              <a:gd name="connsiteY69" fmla="*/ 949685 h 1160647"/>
              <a:gd name="connsiteX70" fmla="*/ 4013536 w 6248967"/>
              <a:gd name="connsiteY70" fmla="*/ 937481 h 1160647"/>
              <a:gd name="connsiteX71" fmla="*/ 4014094 w 6248967"/>
              <a:gd name="connsiteY71" fmla="*/ 939224 h 1160647"/>
              <a:gd name="connsiteX72" fmla="*/ 4017994 w 6248967"/>
              <a:gd name="connsiteY72" fmla="*/ 951429 h 1160647"/>
              <a:gd name="connsiteX73" fmla="*/ 4022452 w 6248967"/>
              <a:gd name="connsiteY73" fmla="*/ 956078 h 1160647"/>
              <a:gd name="connsiteX74" fmla="*/ 4022452 w 6248967"/>
              <a:gd name="connsiteY74" fmla="*/ 957240 h 1160647"/>
              <a:gd name="connsiteX75" fmla="*/ 4022452 w 6248967"/>
              <a:gd name="connsiteY75" fmla="*/ 965377 h 1160647"/>
              <a:gd name="connsiteX76" fmla="*/ 4017994 w 6248967"/>
              <a:gd name="connsiteY76" fmla="*/ 967701 h 1160647"/>
              <a:gd name="connsiteX77" fmla="*/ 4029140 w 6248967"/>
              <a:gd name="connsiteY77" fmla="*/ 1035116 h 1160647"/>
              <a:gd name="connsiteX78" fmla="*/ 4030254 w 6248967"/>
              <a:gd name="connsiteY78" fmla="*/ 1035116 h 1160647"/>
              <a:gd name="connsiteX79" fmla="*/ 4038056 w 6248967"/>
              <a:gd name="connsiteY79" fmla="*/ 1035116 h 1160647"/>
              <a:gd name="connsiteX80" fmla="*/ 4044743 w 6248967"/>
              <a:gd name="connsiteY80" fmla="*/ 1067661 h 1160647"/>
              <a:gd name="connsiteX81" fmla="*/ 4078178 w 6248967"/>
              <a:gd name="connsiteY81" fmla="*/ 1074635 h 1160647"/>
              <a:gd name="connsiteX82" fmla="*/ 4078178 w 6248967"/>
              <a:gd name="connsiteY82" fmla="*/ 1035116 h 1160647"/>
              <a:gd name="connsiteX83" fmla="*/ 4133903 w 6248967"/>
              <a:gd name="connsiteY83" fmla="*/ 1035116 h 1160647"/>
              <a:gd name="connsiteX84" fmla="*/ 4156193 w 6248967"/>
              <a:gd name="connsiteY84" fmla="*/ 1051389 h 1160647"/>
              <a:gd name="connsiteX85" fmla="*/ 4157586 w 6248967"/>
              <a:gd name="connsiteY85" fmla="*/ 1051389 h 1160647"/>
              <a:gd name="connsiteX86" fmla="*/ 4167338 w 6248967"/>
              <a:gd name="connsiteY86" fmla="*/ 1051389 h 1160647"/>
              <a:gd name="connsiteX87" fmla="*/ 4168731 w 6248967"/>
              <a:gd name="connsiteY87" fmla="*/ 1049355 h 1160647"/>
              <a:gd name="connsiteX88" fmla="*/ 4178483 w 6248967"/>
              <a:gd name="connsiteY88" fmla="*/ 1035116 h 1160647"/>
              <a:gd name="connsiteX89" fmla="*/ 4180434 w 6248967"/>
              <a:gd name="connsiteY89" fmla="*/ 1035116 h 1160647"/>
              <a:gd name="connsiteX90" fmla="*/ 4194086 w 6248967"/>
              <a:gd name="connsiteY90" fmla="*/ 1035116 h 1160647"/>
              <a:gd name="connsiteX91" fmla="*/ 4194086 w 6248967"/>
              <a:gd name="connsiteY91" fmla="*/ 1100206 h 1160647"/>
              <a:gd name="connsiteX92" fmla="*/ 4195201 w 6248967"/>
              <a:gd name="connsiteY92" fmla="*/ 1100497 h 1160647"/>
              <a:gd name="connsiteX93" fmla="*/ 4203002 w 6248967"/>
              <a:gd name="connsiteY93" fmla="*/ 1102531 h 1160647"/>
              <a:gd name="connsiteX94" fmla="*/ 4203002 w 6248967"/>
              <a:gd name="connsiteY94" fmla="*/ 1101369 h 1160647"/>
              <a:gd name="connsiteX95" fmla="*/ 4203002 w 6248967"/>
              <a:gd name="connsiteY95" fmla="*/ 1093232 h 1160647"/>
              <a:gd name="connsiteX96" fmla="*/ 4227522 w 6248967"/>
              <a:gd name="connsiteY96" fmla="*/ 1093232 h 1160647"/>
              <a:gd name="connsiteX97" fmla="*/ 4227522 w 6248967"/>
              <a:gd name="connsiteY97" fmla="*/ 995597 h 1160647"/>
              <a:gd name="connsiteX98" fmla="*/ 4281018 w 6248967"/>
              <a:gd name="connsiteY98" fmla="*/ 993272 h 1160647"/>
              <a:gd name="connsiteX99" fmla="*/ 4281018 w 6248967"/>
              <a:gd name="connsiteY99" fmla="*/ 991819 h 1160647"/>
              <a:gd name="connsiteX100" fmla="*/ 4281018 w 6248967"/>
              <a:gd name="connsiteY100" fmla="*/ 981649 h 1160647"/>
              <a:gd name="connsiteX101" fmla="*/ 4303308 w 6248967"/>
              <a:gd name="connsiteY101" fmla="*/ 981649 h 1160647"/>
              <a:gd name="connsiteX102" fmla="*/ 4303308 w 6248967"/>
              <a:gd name="connsiteY102" fmla="*/ 980487 h 1160647"/>
              <a:gd name="connsiteX103" fmla="*/ 4303308 w 6248967"/>
              <a:gd name="connsiteY103" fmla="*/ 972351 h 1160647"/>
              <a:gd name="connsiteX104" fmla="*/ 4347888 w 6248967"/>
              <a:gd name="connsiteY104" fmla="*/ 972351 h 1160647"/>
              <a:gd name="connsiteX105" fmla="*/ 4347888 w 6248967"/>
              <a:gd name="connsiteY105" fmla="*/ 993272 h 1160647"/>
              <a:gd name="connsiteX106" fmla="*/ 4350117 w 6248967"/>
              <a:gd name="connsiteY106" fmla="*/ 994435 h 1160647"/>
              <a:gd name="connsiteX107" fmla="*/ 4365720 w 6248967"/>
              <a:gd name="connsiteY107" fmla="*/ 1002571 h 1160647"/>
              <a:gd name="connsiteX108" fmla="*/ 4365720 w 6248967"/>
              <a:gd name="connsiteY108" fmla="*/ 1032791 h 1160647"/>
              <a:gd name="connsiteX109" fmla="*/ 4367113 w 6248967"/>
              <a:gd name="connsiteY109" fmla="*/ 1033373 h 1160647"/>
              <a:gd name="connsiteX110" fmla="*/ 4376865 w 6248967"/>
              <a:gd name="connsiteY110" fmla="*/ 1037441 h 1160647"/>
              <a:gd name="connsiteX111" fmla="*/ 4376865 w 6248967"/>
              <a:gd name="connsiteY111" fmla="*/ 1036279 h 1160647"/>
              <a:gd name="connsiteX112" fmla="*/ 4376865 w 6248967"/>
              <a:gd name="connsiteY112" fmla="*/ 1028142 h 1160647"/>
              <a:gd name="connsiteX113" fmla="*/ 4377980 w 6248967"/>
              <a:gd name="connsiteY113" fmla="*/ 1028142 h 1160647"/>
              <a:gd name="connsiteX114" fmla="*/ 4385782 w 6248967"/>
              <a:gd name="connsiteY114" fmla="*/ 1028142 h 1160647"/>
              <a:gd name="connsiteX115" fmla="*/ 4385782 w 6248967"/>
              <a:gd name="connsiteY115" fmla="*/ 1027270 h 1160647"/>
              <a:gd name="connsiteX116" fmla="*/ 4385782 w 6248967"/>
              <a:gd name="connsiteY116" fmla="*/ 1021168 h 1160647"/>
              <a:gd name="connsiteX117" fmla="*/ 4384667 w 6248967"/>
              <a:gd name="connsiteY117" fmla="*/ 1021168 h 1160647"/>
              <a:gd name="connsiteX118" fmla="*/ 4376865 w 6248967"/>
              <a:gd name="connsiteY118" fmla="*/ 1021168 h 1160647"/>
              <a:gd name="connsiteX119" fmla="*/ 4376865 w 6248967"/>
              <a:gd name="connsiteY119" fmla="*/ 1020006 h 1160647"/>
              <a:gd name="connsiteX120" fmla="*/ 4376865 w 6248967"/>
              <a:gd name="connsiteY120" fmla="*/ 1011870 h 1160647"/>
              <a:gd name="connsiteX121" fmla="*/ 4377980 w 6248967"/>
              <a:gd name="connsiteY121" fmla="*/ 1011870 h 1160647"/>
              <a:gd name="connsiteX122" fmla="*/ 4385782 w 6248967"/>
              <a:gd name="connsiteY122" fmla="*/ 1011870 h 1160647"/>
              <a:gd name="connsiteX123" fmla="*/ 4385782 w 6248967"/>
              <a:gd name="connsiteY123" fmla="*/ 1010707 h 1160647"/>
              <a:gd name="connsiteX124" fmla="*/ 4385782 w 6248967"/>
              <a:gd name="connsiteY124" fmla="*/ 1002571 h 1160647"/>
              <a:gd name="connsiteX125" fmla="*/ 4384667 w 6248967"/>
              <a:gd name="connsiteY125" fmla="*/ 1002571 h 1160647"/>
              <a:gd name="connsiteX126" fmla="*/ 4376865 w 6248967"/>
              <a:gd name="connsiteY126" fmla="*/ 1002571 h 1160647"/>
              <a:gd name="connsiteX127" fmla="*/ 4376865 w 6248967"/>
              <a:gd name="connsiteY127" fmla="*/ 1001409 h 1160647"/>
              <a:gd name="connsiteX128" fmla="*/ 4376865 w 6248967"/>
              <a:gd name="connsiteY128" fmla="*/ 993272 h 1160647"/>
              <a:gd name="connsiteX129" fmla="*/ 4377980 w 6248967"/>
              <a:gd name="connsiteY129" fmla="*/ 993272 h 1160647"/>
              <a:gd name="connsiteX130" fmla="*/ 4385782 w 6248967"/>
              <a:gd name="connsiteY130" fmla="*/ 993272 h 1160647"/>
              <a:gd name="connsiteX131" fmla="*/ 4385782 w 6248967"/>
              <a:gd name="connsiteY131" fmla="*/ 992401 h 1160647"/>
              <a:gd name="connsiteX132" fmla="*/ 4385782 w 6248967"/>
              <a:gd name="connsiteY132" fmla="*/ 986299 h 1160647"/>
              <a:gd name="connsiteX133" fmla="*/ 4384667 w 6248967"/>
              <a:gd name="connsiteY133" fmla="*/ 986299 h 1160647"/>
              <a:gd name="connsiteX134" fmla="*/ 4376865 w 6248967"/>
              <a:gd name="connsiteY134" fmla="*/ 986299 h 1160647"/>
              <a:gd name="connsiteX135" fmla="*/ 4376865 w 6248967"/>
              <a:gd name="connsiteY135" fmla="*/ 985136 h 1160647"/>
              <a:gd name="connsiteX136" fmla="*/ 4376865 w 6248967"/>
              <a:gd name="connsiteY136" fmla="*/ 977000 h 1160647"/>
              <a:gd name="connsiteX137" fmla="*/ 4377980 w 6248967"/>
              <a:gd name="connsiteY137" fmla="*/ 977000 h 1160647"/>
              <a:gd name="connsiteX138" fmla="*/ 4385782 w 6248967"/>
              <a:gd name="connsiteY138" fmla="*/ 977000 h 1160647"/>
              <a:gd name="connsiteX139" fmla="*/ 4385782 w 6248967"/>
              <a:gd name="connsiteY139" fmla="*/ 975838 h 1160647"/>
              <a:gd name="connsiteX140" fmla="*/ 4385782 w 6248967"/>
              <a:gd name="connsiteY140" fmla="*/ 967701 h 1160647"/>
              <a:gd name="connsiteX141" fmla="*/ 4384667 w 6248967"/>
              <a:gd name="connsiteY141" fmla="*/ 967701 h 1160647"/>
              <a:gd name="connsiteX142" fmla="*/ 4376865 w 6248967"/>
              <a:gd name="connsiteY142" fmla="*/ 967701 h 1160647"/>
              <a:gd name="connsiteX143" fmla="*/ 4376865 w 6248967"/>
              <a:gd name="connsiteY143" fmla="*/ 966830 h 1160647"/>
              <a:gd name="connsiteX144" fmla="*/ 4376865 w 6248967"/>
              <a:gd name="connsiteY144" fmla="*/ 960727 h 1160647"/>
              <a:gd name="connsiteX145" fmla="*/ 4377980 w 6248967"/>
              <a:gd name="connsiteY145" fmla="*/ 960727 h 1160647"/>
              <a:gd name="connsiteX146" fmla="*/ 4385782 w 6248967"/>
              <a:gd name="connsiteY146" fmla="*/ 960727 h 1160647"/>
              <a:gd name="connsiteX147" fmla="*/ 4385782 w 6248967"/>
              <a:gd name="connsiteY147" fmla="*/ 959565 h 1160647"/>
              <a:gd name="connsiteX148" fmla="*/ 4385782 w 6248967"/>
              <a:gd name="connsiteY148" fmla="*/ 951429 h 1160647"/>
              <a:gd name="connsiteX149" fmla="*/ 4384667 w 6248967"/>
              <a:gd name="connsiteY149" fmla="*/ 951429 h 1160647"/>
              <a:gd name="connsiteX150" fmla="*/ 4376865 w 6248967"/>
              <a:gd name="connsiteY150" fmla="*/ 951429 h 1160647"/>
              <a:gd name="connsiteX151" fmla="*/ 4376865 w 6248967"/>
              <a:gd name="connsiteY151" fmla="*/ 950267 h 1160647"/>
              <a:gd name="connsiteX152" fmla="*/ 4376865 w 6248967"/>
              <a:gd name="connsiteY152" fmla="*/ 942130 h 1160647"/>
              <a:gd name="connsiteX153" fmla="*/ 4377980 w 6248967"/>
              <a:gd name="connsiteY153" fmla="*/ 942130 h 1160647"/>
              <a:gd name="connsiteX154" fmla="*/ 4385782 w 6248967"/>
              <a:gd name="connsiteY154" fmla="*/ 942130 h 1160647"/>
              <a:gd name="connsiteX155" fmla="*/ 4385782 w 6248967"/>
              <a:gd name="connsiteY155" fmla="*/ 940968 h 1160647"/>
              <a:gd name="connsiteX156" fmla="*/ 4385782 w 6248967"/>
              <a:gd name="connsiteY156" fmla="*/ 932832 h 1160647"/>
              <a:gd name="connsiteX157" fmla="*/ 4384667 w 6248967"/>
              <a:gd name="connsiteY157" fmla="*/ 932832 h 1160647"/>
              <a:gd name="connsiteX158" fmla="*/ 4376865 w 6248967"/>
              <a:gd name="connsiteY158" fmla="*/ 932832 h 1160647"/>
              <a:gd name="connsiteX159" fmla="*/ 4376865 w 6248967"/>
              <a:gd name="connsiteY159" fmla="*/ 931960 h 1160647"/>
              <a:gd name="connsiteX160" fmla="*/ 4376865 w 6248967"/>
              <a:gd name="connsiteY160" fmla="*/ 925858 h 1160647"/>
              <a:gd name="connsiteX161" fmla="*/ 4377980 w 6248967"/>
              <a:gd name="connsiteY161" fmla="*/ 925858 h 1160647"/>
              <a:gd name="connsiteX162" fmla="*/ 4385782 w 6248967"/>
              <a:gd name="connsiteY162" fmla="*/ 925858 h 1160647"/>
              <a:gd name="connsiteX163" fmla="*/ 4385782 w 6248967"/>
              <a:gd name="connsiteY163" fmla="*/ 924695 h 1160647"/>
              <a:gd name="connsiteX164" fmla="*/ 4385782 w 6248967"/>
              <a:gd name="connsiteY164" fmla="*/ 916559 h 1160647"/>
              <a:gd name="connsiteX165" fmla="*/ 4384667 w 6248967"/>
              <a:gd name="connsiteY165" fmla="*/ 916559 h 1160647"/>
              <a:gd name="connsiteX166" fmla="*/ 4376865 w 6248967"/>
              <a:gd name="connsiteY166" fmla="*/ 916559 h 1160647"/>
              <a:gd name="connsiteX167" fmla="*/ 4376865 w 6248967"/>
              <a:gd name="connsiteY167" fmla="*/ 915397 h 1160647"/>
              <a:gd name="connsiteX168" fmla="*/ 4376865 w 6248967"/>
              <a:gd name="connsiteY168" fmla="*/ 907260 h 1160647"/>
              <a:gd name="connsiteX169" fmla="*/ 4377980 w 6248967"/>
              <a:gd name="connsiteY169" fmla="*/ 907260 h 1160647"/>
              <a:gd name="connsiteX170" fmla="*/ 4385782 w 6248967"/>
              <a:gd name="connsiteY170" fmla="*/ 907260 h 1160647"/>
              <a:gd name="connsiteX171" fmla="*/ 4385782 w 6248967"/>
              <a:gd name="connsiteY171" fmla="*/ 906389 h 1160647"/>
              <a:gd name="connsiteX172" fmla="*/ 4385782 w 6248967"/>
              <a:gd name="connsiteY172" fmla="*/ 900287 h 1160647"/>
              <a:gd name="connsiteX173" fmla="*/ 4384667 w 6248967"/>
              <a:gd name="connsiteY173" fmla="*/ 900287 h 1160647"/>
              <a:gd name="connsiteX174" fmla="*/ 4376865 w 6248967"/>
              <a:gd name="connsiteY174" fmla="*/ 900287 h 1160647"/>
              <a:gd name="connsiteX175" fmla="*/ 4376865 w 6248967"/>
              <a:gd name="connsiteY175" fmla="*/ 899124 h 1160647"/>
              <a:gd name="connsiteX176" fmla="*/ 4376865 w 6248967"/>
              <a:gd name="connsiteY176" fmla="*/ 890988 h 1160647"/>
              <a:gd name="connsiteX177" fmla="*/ 4377980 w 6248967"/>
              <a:gd name="connsiteY177" fmla="*/ 890988 h 1160647"/>
              <a:gd name="connsiteX178" fmla="*/ 4385782 w 6248967"/>
              <a:gd name="connsiteY178" fmla="*/ 890988 h 1160647"/>
              <a:gd name="connsiteX179" fmla="*/ 4385782 w 6248967"/>
              <a:gd name="connsiteY179" fmla="*/ 889826 h 1160647"/>
              <a:gd name="connsiteX180" fmla="*/ 4385782 w 6248967"/>
              <a:gd name="connsiteY180" fmla="*/ 881689 h 1160647"/>
              <a:gd name="connsiteX181" fmla="*/ 4384667 w 6248967"/>
              <a:gd name="connsiteY181" fmla="*/ 881689 h 1160647"/>
              <a:gd name="connsiteX182" fmla="*/ 4376865 w 6248967"/>
              <a:gd name="connsiteY182" fmla="*/ 881689 h 1160647"/>
              <a:gd name="connsiteX183" fmla="*/ 4376865 w 6248967"/>
              <a:gd name="connsiteY183" fmla="*/ 880527 h 1160647"/>
              <a:gd name="connsiteX184" fmla="*/ 4376865 w 6248967"/>
              <a:gd name="connsiteY184" fmla="*/ 872391 h 1160647"/>
              <a:gd name="connsiteX185" fmla="*/ 4377980 w 6248967"/>
              <a:gd name="connsiteY185" fmla="*/ 872391 h 1160647"/>
              <a:gd name="connsiteX186" fmla="*/ 4385782 w 6248967"/>
              <a:gd name="connsiteY186" fmla="*/ 872391 h 1160647"/>
              <a:gd name="connsiteX187" fmla="*/ 4385782 w 6248967"/>
              <a:gd name="connsiteY187" fmla="*/ 871519 h 1160647"/>
              <a:gd name="connsiteX188" fmla="*/ 4385782 w 6248967"/>
              <a:gd name="connsiteY188" fmla="*/ 865417 h 1160647"/>
              <a:gd name="connsiteX189" fmla="*/ 4384667 w 6248967"/>
              <a:gd name="connsiteY189" fmla="*/ 865417 h 1160647"/>
              <a:gd name="connsiteX190" fmla="*/ 4376865 w 6248967"/>
              <a:gd name="connsiteY190" fmla="*/ 865417 h 1160647"/>
              <a:gd name="connsiteX191" fmla="*/ 4376865 w 6248967"/>
              <a:gd name="connsiteY191" fmla="*/ 864255 h 1160647"/>
              <a:gd name="connsiteX192" fmla="*/ 4376865 w 6248967"/>
              <a:gd name="connsiteY192" fmla="*/ 856118 h 1160647"/>
              <a:gd name="connsiteX193" fmla="*/ 4377980 w 6248967"/>
              <a:gd name="connsiteY193" fmla="*/ 856118 h 1160647"/>
              <a:gd name="connsiteX194" fmla="*/ 4385782 w 6248967"/>
              <a:gd name="connsiteY194" fmla="*/ 856118 h 1160647"/>
              <a:gd name="connsiteX195" fmla="*/ 4385782 w 6248967"/>
              <a:gd name="connsiteY195" fmla="*/ 854956 h 1160647"/>
              <a:gd name="connsiteX196" fmla="*/ 4385782 w 6248967"/>
              <a:gd name="connsiteY196" fmla="*/ 846820 h 1160647"/>
              <a:gd name="connsiteX197" fmla="*/ 4384667 w 6248967"/>
              <a:gd name="connsiteY197" fmla="*/ 846820 h 1160647"/>
              <a:gd name="connsiteX198" fmla="*/ 4376865 w 6248967"/>
              <a:gd name="connsiteY198" fmla="*/ 846820 h 1160647"/>
              <a:gd name="connsiteX199" fmla="*/ 4376865 w 6248967"/>
              <a:gd name="connsiteY199" fmla="*/ 845657 h 1160647"/>
              <a:gd name="connsiteX200" fmla="*/ 4376865 w 6248967"/>
              <a:gd name="connsiteY200" fmla="*/ 837521 h 1160647"/>
              <a:gd name="connsiteX201" fmla="*/ 4377980 w 6248967"/>
              <a:gd name="connsiteY201" fmla="*/ 837521 h 1160647"/>
              <a:gd name="connsiteX202" fmla="*/ 4385782 w 6248967"/>
              <a:gd name="connsiteY202" fmla="*/ 837521 h 1160647"/>
              <a:gd name="connsiteX203" fmla="*/ 4385782 w 6248967"/>
              <a:gd name="connsiteY203" fmla="*/ 836649 h 1160647"/>
              <a:gd name="connsiteX204" fmla="*/ 4385782 w 6248967"/>
              <a:gd name="connsiteY204" fmla="*/ 830547 h 1160647"/>
              <a:gd name="connsiteX205" fmla="*/ 4384667 w 6248967"/>
              <a:gd name="connsiteY205" fmla="*/ 830547 h 1160647"/>
              <a:gd name="connsiteX206" fmla="*/ 4376865 w 6248967"/>
              <a:gd name="connsiteY206" fmla="*/ 830547 h 1160647"/>
              <a:gd name="connsiteX207" fmla="*/ 4376865 w 6248967"/>
              <a:gd name="connsiteY207" fmla="*/ 829385 h 1160647"/>
              <a:gd name="connsiteX208" fmla="*/ 4376865 w 6248967"/>
              <a:gd name="connsiteY208" fmla="*/ 821248 h 1160647"/>
              <a:gd name="connsiteX209" fmla="*/ 4377980 w 6248967"/>
              <a:gd name="connsiteY209" fmla="*/ 821248 h 1160647"/>
              <a:gd name="connsiteX210" fmla="*/ 4385782 w 6248967"/>
              <a:gd name="connsiteY210" fmla="*/ 821248 h 1160647"/>
              <a:gd name="connsiteX211" fmla="*/ 4384667 w 6248967"/>
              <a:gd name="connsiteY211" fmla="*/ 819505 h 1160647"/>
              <a:gd name="connsiteX212" fmla="*/ 4376865 w 6248967"/>
              <a:gd name="connsiteY212" fmla="*/ 807301 h 1160647"/>
              <a:gd name="connsiteX213" fmla="*/ 4376865 w 6248967"/>
              <a:gd name="connsiteY213" fmla="*/ 770106 h 1160647"/>
              <a:gd name="connsiteX214" fmla="*/ 4526209 w 6248967"/>
              <a:gd name="connsiteY214" fmla="*/ 770106 h 1160647"/>
              <a:gd name="connsiteX215" fmla="*/ 4539583 w 6248967"/>
              <a:gd name="connsiteY215" fmla="*/ 791028 h 1160647"/>
              <a:gd name="connsiteX216" fmla="*/ 4539583 w 6248967"/>
              <a:gd name="connsiteY216" fmla="*/ 837521 h 1160647"/>
              <a:gd name="connsiteX217" fmla="*/ 4538469 w 6248967"/>
              <a:gd name="connsiteY217" fmla="*/ 837521 h 1160647"/>
              <a:gd name="connsiteX218" fmla="*/ 4530667 w 6248967"/>
              <a:gd name="connsiteY218" fmla="*/ 837521 h 1160647"/>
              <a:gd name="connsiteX219" fmla="*/ 4530667 w 6248967"/>
              <a:gd name="connsiteY219" fmla="*/ 838683 h 1160647"/>
              <a:gd name="connsiteX220" fmla="*/ 4530667 w 6248967"/>
              <a:gd name="connsiteY220" fmla="*/ 846820 h 1160647"/>
              <a:gd name="connsiteX221" fmla="*/ 4531782 w 6248967"/>
              <a:gd name="connsiteY221" fmla="*/ 846820 h 1160647"/>
              <a:gd name="connsiteX222" fmla="*/ 4539583 w 6248967"/>
              <a:gd name="connsiteY222" fmla="*/ 846820 h 1160647"/>
              <a:gd name="connsiteX223" fmla="*/ 4539583 w 6248967"/>
              <a:gd name="connsiteY223" fmla="*/ 847982 h 1160647"/>
              <a:gd name="connsiteX224" fmla="*/ 4539583 w 6248967"/>
              <a:gd name="connsiteY224" fmla="*/ 856118 h 1160647"/>
              <a:gd name="connsiteX225" fmla="*/ 4538469 w 6248967"/>
              <a:gd name="connsiteY225" fmla="*/ 856118 h 1160647"/>
              <a:gd name="connsiteX226" fmla="*/ 4530667 w 6248967"/>
              <a:gd name="connsiteY226" fmla="*/ 856118 h 1160647"/>
              <a:gd name="connsiteX227" fmla="*/ 4530667 w 6248967"/>
              <a:gd name="connsiteY227" fmla="*/ 857280 h 1160647"/>
              <a:gd name="connsiteX228" fmla="*/ 4530667 w 6248967"/>
              <a:gd name="connsiteY228" fmla="*/ 865417 h 1160647"/>
              <a:gd name="connsiteX229" fmla="*/ 4531782 w 6248967"/>
              <a:gd name="connsiteY229" fmla="*/ 865417 h 1160647"/>
              <a:gd name="connsiteX230" fmla="*/ 4539583 w 6248967"/>
              <a:gd name="connsiteY230" fmla="*/ 865417 h 1160647"/>
              <a:gd name="connsiteX231" fmla="*/ 4539583 w 6248967"/>
              <a:gd name="connsiteY231" fmla="*/ 866289 h 1160647"/>
              <a:gd name="connsiteX232" fmla="*/ 4539583 w 6248967"/>
              <a:gd name="connsiteY232" fmla="*/ 872391 h 1160647"/>
              <a:gd name="connsiteX233" fmla="*/ 4538469 w 6248967"/>
              <a:gd name="connsiteY233" fmla="*/ 872391 h 1160647"/>
              <a:gd name="connsiteX234" fmla="*/ 4530667 w 6248967"/>
              <a:gd name="connsiteY234" fmla="*/ 872391 h 1160647"/>
              <a:gd name="connsiteX235" fmla="*/ 4530667 w 6248967"/>
              <a:gd name="connsiteY235" fmla="*/ 873553 h 1160647"/>
              <a:gd name="connsiteX236" fmla="*/ 4530667 w 6248967"/>
              <a:gd name="connsiteY236" fmla="*/ 881689 h 1160647"/>
              <a:gd name="connsiteX237" fmla="*/ 4531782 w 6248967"/>
              <a:gd name="connsiteY237" fmla="*/ 881689 h 1160647"/>
              <a:gd name="connsiteX238" fmla="*/ 4539583 w 6248967"/>
              <a:gd name="connsiteY238" fmla="*/ 881689 h 1160647"/>
              <a:gd name="connsiteX239" fmla="*/ 4539583 w 6248967"/>
              <a:gd name="connsiteY239" fmla="*/ 882852 h 1160647"/>
              <a:gd name="connsiteX240" fmla="*/ 4539583 w 6248967"/>
              <a:gd name="connsiteY240" fmla="*/ 890988 h 1160647"/>
              <a:gd name="connsiteX241" fmla="*/ 4538469 w 6248967"/>
              <a:gd name="connsiteY241" fmla="*/ 890988 h 1160647"/>
              <a:gd name="connsiteX242" fmla="*/ 4530667 w 6248967"/>
              <a:gd name="connsiteY242" fmla="*/ 890988 h 1160647"/>
              <a:gd name="connsiteX243" fmla="*/ 4530667 w 6248967"/>
              <a:gd name="connsiteY243" fmla="*/ 892150 h 1160647"/>
              <a:gd name="connsiteX244" fmla="*/ 4530667 w 6248967"/>
              <a:gd name="connsiteY244" fmla="*/ 900287 h 1160647"/>
              <a:gd name="connsiteX245" fmla="*/ 4531782 w 6248967"/>
              <a:gd name="connsiteY245" fmla="*/ 900287 h 1160647"/>
              <a:gd name="connsiteX246" fmla="*/ 4539583 w 6248967"/>
              <a:gd name="connsiteY246" fmla="*/ 900287 h 1160647"/>
              <a:gd name="connsiteX247" fmla="*/ 4539583 w 6248967"/>
              <a:gd name="connsiteY247" fmla="*/ 901158 h 1160647"/>
              <a:gd name="connsiteX248" fmla="*/ 4539583 w 6248967"/>
              <a:gd name="connsiteY248" fmla="*/ 907260 h 1160647"/>
              <a:gd name="connsiteX249" fmla="*/ 4538469 w 6248967"/>
              <a:gd name="connsiteY249" fmla="*/ 907260 h 1160647"/>
              <a:gd name="connsiteX250" fmla="*/ 4530667 w 6248967"/>
              <a:gd name="connsiteY250" fmla="*/ 907260 h 1160647"/>
              <a:gd name="connsiteX251" fmla="*/ 4530667 w 6248967"/>
              <a:gd name="connsiteY251" fmla="*/ 908423 h 1160647"/>
              <a:gd name="connsiteX252" fmla="*/ 4530667 w 6248967"/>
              <a:gd name="connsiteY252" fmla="*/ 916559 h 1160647"/>
              <a:gd name="connsiteX253" fmla="*/ 4531782 w 6248967"/>
              <a:gd name="connsiteY253" fmla="*/ 916559 h 1160647"/>
              <a:gd name="connsiteX254" fmla="*/ 4539583 w 6248967"/>
              <a:gd name="connsiteY254" fmla="*/ 916559 h 1160647"/>
              <a:gd name="connsiteX255" fmla="*/ 4539583 w 6248967"/>
              <a:gd name="connsiteY255" fmla="*/ 917721 h 1160647"/>
              <a:gd name="connsiteX256" fmla="*/ 4539583 w 6248967"/>
              <a:gd name="connsiteY256" fmla="*/ 925858 h 1160647"/>
              <a:gd name="connsiteX257" fmla="*/ 4538469 w 6248967"/>
              <a:gd name="connsiteY257" fmla="*/ 925858 h 1160647"/>
              <a:gd name="connsiteX258" fmla="*/ 4530667 w 6248967"/>
              <a:gd name="connsiteY258" fmla="*/ 925858 h 1160647"/>
              <a:gd name="connsiteX259" fmla="*/ 4530667 w 6248967"/>
              <a:gd name="connsiteY259" fmla="*/ 926729 h 1160647"/>
              <a:gd name="connsiteX260" fmla="*/ 4530667 w 6248967"/>
              <a:gd name="connsiteY260" fmla="*/ 932832 h 1160647"/>
              <a:gd name="connsiteX261" fmla="*/ 4531782 w 6248967"/>
              <a:gd name="connsiteY261" fmla="*/ 932832 h 1160647"/>
              <a:gd name="connsiteX262" fmla="*/ 4539583 w 6248967"/>
              <a:gd name="connsiteY262" fmla="*/ 932832 h 1160647"/>
              <a:gd name="connsiteX263" fmla="*/ 4539583 w 6248967"/>
              <a:gd name="connsiteY263" fmla="*/ 933994 h 1160647"/>
              <a:gd name="connsiteX264" fmla="*/ 4539583 w 6248967"/>
              <a:gd name="connsiteY264" fmla="*/ 942130 h 1160647"/>
              <a:gd name="connsiteX265" fmla="*/ 4538469 w 6248967"/>
              <a:gd name="connsiteY265" fmla="*/ 942130 h 1160647"/>
              <a:gd name="connsiteX266" fmla="*/ 4530667 w 6248967"/>
              <a:gd name="connsiteY266" fmla="*/ 942130 h 1160647"/>
              <a:gd name="connsiteX267" fmla="*/ 4530667 w 6248967"/>
              <a:gd name="connsiteY267" fmla="*/ 943292 h 1160647"/>
              <a:gd name="connsiteX268" fmla="*/ 4530667 w 6248967"/>
              <a:gd name="connsiteY268" fmla="*/ 951429 h 1160647"/>
              <a:gd name="connsiteX269" fmla="*/ 4531782 w 6248967"/>
              <a:gd name="connsiteY269" fmla="*/ 951429 h 1160647"/>
              <a:gd name="connsiteX270" fmla="*/ 4539583 w 6248967"/>
              <a:gd name="connsiteY270" fmla="*/ 951429 h 1160647"/>
              <a:gd name="connsiteX271" fmla="*/ 4539583 w 6248967"/>
              <a:gd name="connsiteY271" fmla="*/ 952591 h 1160647"/>
              <a:gd name="connsiteX272" fmla="*/ 4539583 w 6248967"/>
              <a:gd name="connsiteY272" fmla="*/ 960727 h 1160647"/>
              <a:gd name="connsiteX273" fmla="*/ 4538469 w 6248967"/>
              <a:gd name="connsiteY273" fmla="*/ 960727 h 1160647"/>
              <a:gd name="connsiteX274" fmla="*/ 4530667 w 6248967"/>
              <a:gd name="connsiteY274" fmla="*/ 960727 h 1160647"/>
              <a:gd name="connsiteX275" fmla="*/ 4530667 w 6248967"/>
              <a:gd name="connsiteY275" fmla="*/ 961599 h 1160647"/>
              <a:gd name="connsiteX276" fmla="*/ 4530667 w 6248967"/>
              <a:gd name="connsiteY276" fmla="*/ 967701 h 1160647"/>
              <a:gd name="connsiteX277" fmla="*/ 4531782 w 6248967"/>
              <a:gd name="connsiteY277" fmla="*/ 967701 h 1160647"/>
              <a:gd name="connsiteX278" fmla="*/ 4539583 w 6248967"/>
              <a:gd name="connsiteY278" fmla="*/ 967701 h 1160647"/>
              <a:gd name="connsiteX279" fmla="*/ 4539583 w 6248967"/>
              <a:gd name="connsiteY279" fmla="*/ 968864 h 1160647"/>
              <a:gd name="connsiteX280" fmla="*/ 4539583 w 6248967"/>
              <a:gd name="connsiteY280" fmla="*/ 977000 h 1160647"/>
              <a:gd name="connsiteX281" fmla="*/ 4538469 w 6248967"/>
              <a:gd name="connsiteY281" fmla="*/ 977000 h 1160647"/>
              <a:gd name="connsiteX282" fmla="*/ 4530667 w 6248967"/>
              <a:gd name="connsiteY282" fmla="*/ 977000 h 1160647"/>
              <a:gd name="connsiteX283" fmla="*/ 4530667 w 6248967"/>
              <a:gd name="connsiteY283" fmla="*/ 978162 h 1160647"/>
              <a:gd name="connsiteX284" fmla="*/ 4530667 w 6248967"/>
              <a:gd name="connsiteY284" fmla="*/ 986299 h 1160647"/>
              <a:gd name="connsiteX285" fmla="*/ 4531782 w 6248967"/>
              <a:gd name="connsiteY285" fmla="*/ 986299 h 1160647"/>
              <a:gd name="connsiteX286" fmla="*/ 4539583 w 6248967"/>
              <a:gd name="connsiteY286" fmla="*/ 986299 h 1160647"/>
              <a:gd name="connsiteX287" fmla="*/ 4539583 w 6248967"/>
              <a:gd name="connsiteY287" fmla="*/ 987170 h 1160647"/>
              <a:gd name="connsiteX288" fmla="*/ 4539583 w 6248967"/>
              <a:gd name="connsiteY288" fmla="*/ 993272 h 1160647"/>
              <a:gd name="connsiteX289" fmla="*/ 4538469 w 6248967"/>
              <a:gd name="connsiteY289" fmla="*/ 993272 h 1160647"/>
              <a:gd name="connsiteX290" fmla="*/ 4530667 w 6248967"/>
              <a:gd name="connsiteY290" fmla="*/ 993272 h 1160647"/>
              <a:gd name="connsiteX291" fmla="*/ 4530667 w 6248967"/>
              <a:gd name="connsiteY291" fmla="*/ 994435 h 1160647"/>
              <a:gd name="connsiteX292" fmla="*/ 4530667 w 6248967"/>
              <a:gd name="connsiteY292" fmla="*/ 1002571 h 1160647"/>
              <a:gd name="connsiteX293" fmla="*/ 4531782 w 6248967"/>
              <a:gd name="connsiteY293" fmla="*/ 1002571 h 1160647"/>
              <a:gd name="connsiteX294" fmla="*/ 4539583 w 6248967"/>
              <a:gd name="connsiteY294" fmla="*/ 1002571 h 1160647"/>
              <a:gd name="connsiteX295" fmla="*/ 4539583 w 6248967"/>
              <a:gd name="connsiteY295" fmla="*/ 1003733 h 1160647"/>
              <a:gd name="connsiteX296" fmla="*/ 4539583 w 6248967"/>
              <a:gd name="connsiteY296" fmla="*/ 1011870 h 1160647"/>
              <a:gd name="connsiteX297" fmla="*/ 4538469 w 6248967"/>
              <a:gd name="connsiteY297" fmla="*/ 1011870 h 1160647"/>
              <a:gd name="connsiteX298" fmla="*/ 4530667 w 6248967"/>
              <a:gd name="connsiteY298" fmla="*/ 1011870 h 1160647"/>
              <a:gd name="connsiteX299" fmla="*/ 4530667 w 6248967"/>
              <a:gd name="connsiteY299" fmla="*/ 1013032 h 1160647"/>
              <a:gd name="connsiteX300" fmla="*/ 4530667 w 6248967"/>
              <a:gd name="connsiteY300" fmla="*/ 1021168 h 1160647"/>
              <a:gd name="connsiteX301" fmla="*/ 4531782 w 6248967"/>
              <a:gd name="connsiteY301" fmla="*/ 1021168 h 1160647"/>
              <a:gd name="connsiteX302" fmla="*/ 4539583 w 6248967"/>
              <a:gd name="connsiteY302" fmla="*/ 1021168 h 1160647"/>
              <a:gd name="connsiteX303" fmla="*/ 4539583 w 6248967"/>
              <a:gd name="connsiteY303" fmla="*/ 1022040 h 1160647"/>
              <a:gd name="connsiteX304" fmla="*/ 4539583 w 6248967"/>
              <a:gd name="connsiteY304" fmla="*/ 1028142 h 1160647"/>
              <a:gd name="connsiteX305" fmla="*/ 4538469 w 6248967"/>
              <a:gd name="connsiteY305" fmla="*/ 1028142 h 1160647"/>
              <a:gd name="connsiteX306" fmla="*/ 4530667 w 6248967"/>
              <a:gd name="connsiteY306" fmla="*/ 1028142 h 1160647"/>
              <a:gd name="connsiteX307" fmla="*/ 4530667 w 6248967"/>
              <a:gd name="connsiteY307" fmla="*/ 1029304 h 1160647"/>
              <a:gd name="connsiteX308" fmla="*/ 4530667 w 6248967"/>
              <a:gd name="connsiteY308" fmla="*/ 1037441 h 1160647"/>
              <a:gd name="connsiteX309" fmla="*/ 4555186 w 6248967"/>
              <a:gd name="connsiteY309" fmla="*/ 1058363 h 1160647"/>
              <a:gd name="connsiteX310" fmla="*/ 4554072 w 6248967"/>
              <a:gd name="connsiteY310" fmla="*/ 1063012 h 1160647"/>
              <a:gd name="connsiteX311" fmla="*/ 4546270 w 6248967"/>
              <a:gd name="connsiteY311" fmla="*/ 1063012 h 1160647"/>
              <a:gd name="connsiteX312" fmla="*/ 4546270 w 6248967"/>
              <a:gd name="connsiteY312" fmla="*/ 1088583 h 1160647"/>
              <a:gd name="connsiteX313" fmla="*/ 4547385 w 6248967"/>
              <a:gd name="connsiteY313" fmla="*/ 1088583 h 1160647"/>
              <a:gd name="connsiteX314" fmla="*/ 4555186 w 6248967"/>
              <a:gd name="connsiteY314" fmla="*/ 1088583 h 1160647"/>
              <a:gd name="connsiteX315" fmla="*/ 4555186 w 6248967"/>
              <a:gd name="connsiteY315" fmla="*/ 1087130 h 1160647"/>
              <a:gd name="connsiteX316" fmla="*/ 4555186 w 6248967"/>
              <a:gd name="connsiteY316" fmla="*/ 1076960 h 1160647"/>
              <a:gd name="connsiteX317" fmla="*/ 4556301 w 6248967"/>
              <a:gd name="connsiteY317" fmla="*/ 1076379 h 1160647"/>
              <a:gd name="connsiteX318" fmla="*/ 4564102 w 6248967"/>
              <a:gd name="connsiteY318" fmla="*/ 1072311 h 1160647"/>
              <a:gd name="connsiteX319" fmla="*/ 4566053 w 6248967"/>
              <a:gd name="connsiteY319" fmla="*/ 1072311 h 1160647"/>
              <a:gd name="connsiteX320" fmla="*/ 4579706 w 6248967"/>
              <a:gd name="connsiteY320" fmla="*/ 1072311 h 1160647"/>
              <a:gd name="connsiteX321" fmla="*/ 4579706 w 6248967"/>
              <a:gd name="connsiteY321" fmla="*/ 1073473 h 1160647"/>
              <a:gd name="connsiteX322" fmla="*/ 4579706 w 6248967"/>
              <a:gd name="connsiteY322" fmla="*/ 1081609 h 1160647"/>
              <a:gd name="connsiteX323" fmla="*/ 4581377 w 6248967"/>
              <a:gd name="connsiteY323" fmla="*/ 1081609 h 1160647"/>
              <a:gd name="connsiteX324" fmla="*/ 4593080 w 6248967"/>
              <a:gd name="connsiteY324" fmla="*/ 1081609 h 1160647"/>
              <a:gd name="connsiteX325" fmla="*/ 4594194 w 6248967"/>
              <a:gd name="connsiteY325" fmla="*/ 1086258 h 1160647"/>
              <a:gd name="connsiteX326" fmla="*/ 4601996 w 6248967"/>
              <a:gd name="connsiteY326" fmla="*/ 1086258 h 1160647"/>
              <a:gd name="connsiteX327" fmla="*/ 4626515 w 6248967"/>
              <a:gd name="connsiteY327" fmla="*/ 1118803 h 1160647"/>
              <a:gd name="connsiteX328" fmla="*/ 4626515 w 6248967"/>
              <a:gd name="connsiteY328" fmla="*/ 1153673 h 1160647"/>
              <a:gd name="connsiteX329" fmla="*/ 4627629 w 6248967"/>
              <a:gd name="connsiteY329" fmla="*/ 1153673 h 1160647"/>
              <a:gd name="connsiteX330" fmla="*/ 4635431 w 6248967"/>
              <a:gd name="connsiteY330" fmla="*/ 1153673 h 1160647"/>
              <a:gd name="connsiteX331" fmla="*/ 4635431 w 6248967"/>
              <a:gd name="connsiteY331" fmla="*/ 1151639 h 1160647"/>
              <a:gd name="connsiteX332" fmla="*/ 4635431 w 6248967"/>
              <a:gd name="connsiteY332" fmla="*/ 1137401 h 1160647"/>
              <a:gd name="connsiteX333" fmla="*/ 4636267 w 6248967"/>
              <a:gd name="connsiteY333" fmla="*/ 1137401 h 1160647"/>
              <a:gd name="connsiteX334" fmla="*/ 4642118 w 6248967"/>
              <a:gd name="connsiteY334" fmla="*/ 1137401 h 1160647"/>
              <a:gd name="connsiteX335" fmla="*/ 4642118 w 6248967"/>
              <a:gd name="connsiteY335" fmla="*/ 1138563 h 1160647"/>
              <a:gd name="connsiteX336" fmla="*/ 4642118 w 6248967"/>
              <a:gd name="connsiteY336" fmla="*/ 1146699 h 1160647"/>
              <a:gd name="connsiteX337" fmla="*/ 4651034 w 6248967"/>
              <a:gd name="connsiteY337" fmla="*/ 1097882 h 1160647"/>
              <a:gd name="connsiteX338" fmla="*/ 4688927 w 6248967"/>
              <a:gd name="connsiteY338" fmla="*/ 1097882 h 1160647"/>
              <a:gd name="connsiteX339" fmla="*/ 4688927 w 6248967"/>
              <a:gd name="connsiteY339" fmla="*/ 1023493 h 1160647"/>
              <a:gd name="connsiteX340" fmla="*/ 4724591 w 6248967"/>
              <a:gd name="connsiteY340" fmla="*/ 1023493 h 1160647"/>
              <a:gd name="connsiteX341" fmla="*/ 4724591 w 6248967"/>
              <a:gd name="connsiteY341" fmla="*/ 1022621 h 1160647"/>
              <a:gd name="connsiteX342" fmla="*/ 4724591 w 6248967"/>
              <a:gd name="connsiteY342" fmla="*/ 1016519 h 1160647"/>
              <a:gd name="connsiteX343" fmla="*/ 4746882 w 6248967"/>
              <a:gd name="connsiteY343" fmla="*/ 1016519 h 1160647"/>
              <a:gd name="connsiteX344" fmla="*/ 4746882 w 6248967"/>
              <a:gd name="connsiteY344" fmla="*/ 977000 h 1160647"/>
              <a:gd name="connsiteX345" fmla="*/ 4742423 w 6248967"/>
              <a:gd name="connsiteY345" fmla="*/ 975256 h 1160647"/>
              <a:gd name="connsiteX346" fmla="*/ 4742423 w 6248967"/>
              <a:gd name="connsiteY346" fmla="*/ 963052 h 1160647"/>
              <a:gd name="connsiteX347" fmla="*/ 4746882 w 6248967"/>
              <a:gd name="connsiteY347" fmla="*/ 965377 h 1160647"/>
              <a:gd name="connsiteX348" fmla="*/ 4751340 w 6248967"/>
              <a:gd name="connsiteY348" fmla="*/ 942130 h 1160647"/>
              <a:gd name="connsiteX349" fmla="*/ 4755798 w 6248967"/>
              <a:gd name="connsiteY349" fmla="*/ 965377 h 1160647"/>
              <a:gd name="connsiteX350" fmla="*/ 4758305 w 6248967"/>
              <a:gd name="connsiteY350" fmla="*/ 962180 h 1160647"/>
              <a:gd name="connsiteX351" fmla="*/ 4760256 w 6248967"/>
              <a:gd name="connsiteY351" fmla="*/ 956078 h 1160647"/>
              <a:gd name="connsiteX352" fmla="*/ 4760813 w 6248967"/>
              <a:gd name="connsiteY352" fmla="*/ 954916 h 1160647"/>
              <a:gd name="connsiteX353" fmla="*/ 4764714 w 6248967"/>
              <a:gd name="connsiteY353" fmla="*/ 946779 h 1160647"/>
              <a:gd name="connsiteX354" fmla="*/ 4765271 w 6248967"/>
              <a:gd name="connsiteY354" fmla="*/ 945617 h 1160647"/>
              <a:gd name="connsiteX355" fmla="*/ 4769172 w 6248967"/>
              <a:gd name="connsiteY355" fmla="*/ 937481 h 1160647"/>
              <a:gd name="connsiteX356" fmla="*/ 4770565 w 6248967"/>
              <a:gd name="connsiteY356" fmla="*/ 936609 h 1160647"/>
              <a:gd name="connsiteX357" fmla="*/ 4780317 w 6248967"/>
              <a:gd name="connsiteY357" fmla="*/ 930507 h 1160647"/>
              <a:gd name="connsiteX358" fmla="*/ 4781989 w 6248967"/>
              <a:gd name="connsiteY358" fmla="*/ 929345 h 1160647"/>
              <a:gd name="connsiteX359" fmla="*/ 4793691 w 6248967"/>
              <a:gd name="connsiteY359" fmla="*/ 921208 h 1160647"/>
              <a:gd name="connsiteX360" fmla="*/ 4794527 w 6248967"/>
              <a:gd name="connsiteY360" fmla="*/ 920046 h 1160647"/>
              <a:gd name="connsiteX361" fmla="*/ 4800378 w 6248967"/>
              <a:gd name="connsiteY361" fmla="*/ 911910 h 1160647"/>
              <a:gd name="connsiteX362" fmla="*/ 4800935 w 6248967"/>
              <a:gd name="connsiteY362" fmla="*/ 909876 h 1160647"/>
              <a:gd name="connsiteX363" fmla="*/ 4804836 w 6248967"/>
              <a:gd name="connsiteY363" fmla="*/ 895637 h 1160647"/>
              <a:gd name="connsiteX364" fmla="*/ 4805393 w 6248967"/>
              <a:gd name="connsiteY364" fmla="*/ 897671 h 1160647"/>
              <a:gd name="connsiteX365" fmla="*/ 4809294 w 6248967"/>
              <a:gd name="connsiteY365" fmla="*/ 911910 h 1160647"/>
              <a:gd name="connsiteX366" fmla="*/ 4809851 w 6248967"/>
              <a:gd name="connsiteY366" fmla="*/ 912781 h 1160647"/>
              <a:gd name="connsiteX367" fmla="*/ 4813752 w 6248967"/>
              <a:gd name="connsiteY367" fmla="*/ 918884 h 1160647"/>
              <a:gd name="connsiteX368" fmla="*/ 4815145 w 6248967"/>
              <a:gd name="connsiteY368" fmla="*/ 920046 h 1160647"/>
              <a:gd name="connsiteX369" fmla="*/ 4824897 w 6248967"/>
              <a:gd name="connsiteY369" fmla="*/ 928182 h 1160647"/>
              <a:gd name="connsiteX370" fmla="*/ 4826012 w 6248967"/>
              <a:gd name="connsiteY370" fmla="*/ 929345 h 1160647"/>
              <a:gd name="connsiteX371" fmla="*/ 4833813 w 6248967"/>
              <a:gd name="connsiteY371" fmla="*/ 937481 h 1160647"/>
              <a:gd name="connsiteX372" fmla="*/ 4834928 w 6248967"/>
              <a:gd name="connsiteY372" fmla="*/ 938643 h 1160647"/>
              <a:gd name="connsiteX373" fmla="*/ 4842729 w 6248967"/>
              <a:gd name="connsiteY373" fmla="*/ 946779 h 1160647"/>
              <a:gd name="connsiteX374" fmla="*/ 4843008 w 6248967"/>
              <a:gd name="connsiteY374" fmla="*/ 947942 h 1160647"/>
              <a:gd name="connsiteX375" fmla="*/ 4844958 w 6248967"/>
              <a:gd name="connsiteY375" fmla="*/ 956078 h 1160647"/>
              <a:gd name="connsiteX376" fmla="*/ 4845237 w 6248967"/>
              <a:gd name="connsiteY376" fmla="*/ 957240 h 1160647"/>
              <a:gd name="connsiteX377" fmla="*/ 4847187 w 6248967"/>
              <a:gd name="connsiteY377" fmla="*/ 965377 h 1160647"/>
              <a:gd name="connsiteX378" fmla="*/ 4853874 w 6248967"/>
              <a:gd name="connsiteY378" fmla="*/ 942130 h 1160647"/>
              <a:gd name="connsiteX379" fmla="*/ 4858332 w 6248967"/>
              <a:gd name="connsiteY379" fmla="*/ 965377 h 1160647"/>
              <a:gd name="connsiteX380" fmla="*/ 4862790 w 6248967"/>
              <a:gd name="connsiteY380" fmla="*/ 967120 h 1160647"/>
              <a:gd name="connsiteX381" fmla="*/ 4862790 w 6248967"/>
              <a:gd name="connsiteY381" fmla="*/ 979325 h 1160647"/>
              <a:gd name="connsiteX382" fmla="*/ 4858332 w 6248967"/>
              <a:gd name="connsiteY382" fmla="*/ 1011870 h 1160647"/>
              <a:gd name="connsiteX383" fmla="*/ 4859447 w 6248967"/>
              <a:gd name="connsiteY383" fmla="*/ 1011870 h 1160647"/>
              <a:gd name="connsiteX384" fmla="*/ 4867248 w 6248967"/>
              <a:gd name="connsiteY384" fmla="*/ 1011870 h 1160647"/>
              <a:gd name="connsiteX385" fmla="*/ 4868084 w 6248967"/>
              <a:gd name="connsiteY385" fmla="*/ 1016519 h 1160647"/>
              <a:gd name="connsiteX386" fmla="*/ 4873935 w 6248967"/>
              <a:gd name="connsiteY386" fmla="*/ 1016519 h 1160647"/>
              <a:gd name="connsiteX387" fmla="*/ 4873935 w 6248967"/>
              <a:gd name="connsiteY387" fmla="*/ 1015357 h 1160647"/>
              <a:gd name="connsiteX388" fmla="*/ 4873935 w 6248967"/>
              <a:gd name="connsiteY388" fmla="*/ 1007220 h 1160647"/>
              <a:gd name="connsiteX389" fmla="*/ 4876164 w 6248967"/>
              <a:gd name="connsiteY389" fmla="*/ 1007220 h 1160647"/>
              <a:gd name="connsiteX390" fmla="*/ 4891767 w 6248967"/>
              <a:gd name="connsiteY390" fmla="*/ 1007220 h 1160647"/>
              <a:gd name="connsiteX391" fmla="*/ 4891767 w 6248967"/>
              <a:gd name="connsiteY391" fmla="*/ 1005186 h 1160647"/>
              <a:gd name="connsiteX392" fmla="*/ 4891767 w 6248967"/>
              <a:gd name="connsiteY392" fmla="*/ 990948 h 1160647"/>
              <a:gd name="connsiteX393" fmla="*/ 4929661 w 6248967"/>
              <a:gd name="connsiteY393" fmla="*/ 990948 h 1160647"/>
              <a:gd name="connsiteX394" fmla="*/ 4929661 w 6248967"/>
              <a:gd name="connsiteY394" fmla="*/ 992401 h 1160647"/>
              <a:gd name="connsiteX395" fmla="*/ 4929661 w 6248967"/>
              <a:gd name="connsiteY395" fmla="*/ 1002571 h 1160647"/>
              <a:gd name="connsiteX396" fmla="*/ 4949722 w 6248967"/>
              <a:gd name="connsiteY396" fmla="*/ 1002571 h 1160647"/>
              <a:gd name="connsiteX397" fmla="*/ 4949722 w 6248967"/>
              <a:gd name="connsiteY397" fmla="*/ 1004896 h 1160647"/>
              <a:gd name="connsiteX398" fmla="*/ 4949722 w 6248967"/>
              <a:gd name="connsiteY398" fmla="*/ 1021168 h 1160647"/>
              <a:gd name="connsiteX399" fmla="*/ 4945264 w 6248967"/>
              <a:gd name="connsiteY399" fmla="*/ 1022040 h 1160647"/>
              <a:gd name="connsiteX400" fmla="*/ 4945264 w 6248967"/>
              <a:gd name="connsiteY400" fmla="*/ 1028142 h 1160647"/>
              <a:gd name="connsiteX401" fmla="*/ 4949722 w 6248967"/>
              <a:gd name="connsiteY401" fmla="*/ 1029886 h 1160647"/>
              <a:gd name="connsiteX402" fmla="*/ 4949722 w 6248967"/>
              <a:gd name="connsiteY402" fmla="*/ 1042090 h 1160647"/>
              <a:gd name="connsiteX403" fmla="*/ 4945264 w 6248967"/>
              <a:gd name="connsiteY403" fmla="*/ 1046739 h 1160647"/>
              <a:gd name="connsiteX404" fmla="*/ 4945264 w 6248967"/>
              <a:gd name="connsiteY404" fmla="*/ 1102531 h 1160647"/>
              <a:gd name="connsiteX405" fmla="*/ 4947214 w 6248967"/>
              <a:gd name="connsiteY405" fmla="*/ 1102531 h 1160647"/>
              <a:gd name="connsiteX406" fmla="*/ 4960867 w 6248967"/>
              <a:gd name="connsiteY406" fmla="*/ 1102531 h 1160647"/>
              <a:gd name="connsiteX407" fmla="*/ 4962538 w 6248967"/>
              <a:gd name="connsiteY407" fmla="*/ 1107180 h 1160647"/>
              <a:gd name="connsiteX408" fmla="*/ 4974241 w 6248967"/>
              <a:gd name="connsiteY408" fmla="*/ 1107180 h 1160647"/>
              <a:gd name="connsiteX409" fmla="*/ 4974241 w 6248967"/>
              <a:gd name="connsiteY409" fmla="*/ 1109214 h 1160647"/>
              <a:gd name="connsiteX410" fmla="*/ 4974241 w 6248967"/>
              <a:gd name="connsiteY410" fmla="*/ 1123453 h 1160647"/>
              <a:gd name="connsiteX411" fmla="*/ 4975913 w 6248967"/>
              <a:gd name="connsiteY411" fmla="*/ 1123453 h 1160647"/>
              <a:gd name="connsiteX412" fmla="*/ 4987615 w 6248967"/>
              <a:gd name="connsiteY412" fmla="*/ 1123453 h 1160647"/>
              <a:gd name="connsiteX413" fmla="*/ 4987615 w 6248967"/>
              <a:gd name="connsiteY413" fmla="*/ 1121419 h 1160647"/>
              <a:gd name="connsiteX414" fmla="*/ 4987615 w 6248967"/>
              <a:gd name="connsiteY414" fmla="*/ 1107180 h 1160647"/>
              <a:gd name="connsiteX415" fmla="*/ 4989565 w 6248967"/>
              <a:gd name="connsiteY415" fmla="*/ 1106018 h 1160647"/>
              <a:gd name="connsiteX416" fmla="*/ 5003218 w 6248967"/>
              <a:gd name="connsiteY416" fmla="*/ 1097882 h 1160647"/>
              <a:gd name="connsiteX417" fmla="*/ 5003218 w 6248967"/>
              <a:gd name="connsiteY417" fmla="*/ 1076960 h 1160647"/>
              <a:gd name="connsiteX418" fmla="*/ 4998760 w 6248967"/>
              <a:gd name="connsiteY418" fmla="*/ 1053713 h 1160647"/>
              <a:gd name="connsiteX419" fmla="*/ 4999874 w 6248967"/>
              <a:gd name="connsiteY419" fmla="*/ 1053713 h 1160647"/>
              <a:gd name="connsiteX420" fmla="*/ 5007676 w 6248967"/>
              <a:gd name="connsiteY420" fmla="*/ 1053713 h 1160647"/>
              <a:gd name="connsiteX421" fmla="*/ 5027737 w 6248967"/>
              <a:gd name="connsiteY421" fmla="*/ 1051389 h 1160647"/>
              <a:gd name="connsiteX422" fmla="*/ 5027737 w 6248967"/>
              <a:gd name="connsiteY422" fmla="*/ 1050226 h 1160647"/>
              <a:gd name="connsiteX423" fmla="*/ 5027737 w 6248967"/>
              <a:gd name="connsiteY423" fmla="*/ 1042090 h 1160647"/>
              <a:gd name="connsiteX424" fmla="*/ 5029409 w 6248967"/>
              <a:gd name="connsiteY424" fmla="*/ 1042090 h 1160647"/>
              <a:gd name="connsiteX425" fmla="*/ 5041111 w 6248967"/>
              <a:gd name="connsiteY425" fmla="*/ 1042090 h 1160647"/>
              <a:gd name="connsiteX426" fmla="*/ 5041111 w 6248967"/>
              <a:gd name="connsiteY426" fmla="*/ 925858 h 1160647"/>
              <a:gd name="connsiteX427" fmla="*/ 5042226 w 6248967"/>
              <a:gd name="connsiteY427" fmla="*/ 925858 h 1160647"/>
              <a:gd name="connsiteX428" fmla="*/ 5050027 w 6248967"/>
              <a:gd name="connsiteY428" fmla="*/ 925858 h 1160647"/>
              <a:gd name="connsiteX429" fmla="*/ 5050027 w 6248967"/>
              <a:gd name="connsiteY429" fmla="*/ 923533 h 1160647"/>
              <a:gd name="connsiteX430" fmla="*/ 5050027 w 6248967"/>
              <a:gd name="connsiteY430" fmla="*/ 907260 h 1160647"/>
              <a:gd name="connsiteX431" fmla="*/ 5052256 w 6248967"/>
              <a:gd name="connsiteY431" fmla="*/ 860767 h 1160647"/>
              <a:gd name="connsiteX432" fmla="*/ 5053371 w 6248967"/>
              <a:gd name="connsiteY432" fmla="*/ 860767 h 1160647"/>
              <a:gd name="connsiteX433" fmla="*/ 5061172 w 6248967"/>
              <a:gd name="connsiteY433" fmla="*/ 860767 h 1160647"/>
              <a:gd name="connsiteX434" fmla="*/ 5061172 w 6248967"/>
              <a:gd name="connsiteY434" fmla="*/ 861930 h 1160647"/>
              <a:gd name="connsiteX435" fmla="*/ 5061172 w 6248967"/>
              <a:gd name="connsiteY435" fmla="*/ 870066 h 1160647"/>
              <a:gd name="connsiteX436" fmla="*/ 5065630 w 6248967"/>
              <a:gd name="connsiteY436" fmla="*/ 867741 h 1160647"/>
              <a:gd name="connsiteX437" fmla="*/ 5065630 w 6248967"/>
              <a:gd name="connsiteY437" fmla="*/ 851469 h 1160647"/>
              <a:gd name="connsiteX438" fmla="*/ 5067023 w 6248967"/>
              <a:gd name="connsiteY438" fmla="*/ 850888 h 1160647"/>
              <a:gd name="connsiteX439" fmla="*/ 5076775 w 6248967"/>
              <a:gd name="connsiteY439" fmla="*/ 846820 h 1160647"/>
              <a:gd name="connsiteX440" fmla="*/ 5077890 w 6248967"/>
              <a:gd name="connsiteY440" fmla="*/ 847401 h 1160647"/>
              <a:gd name="connsiteX441" fmla="*/ 5085691 w 6248967"/>
              <a:gd name="connsiteY441" fmla="*/ 851469 h 1160647"/>
              <a:gd name="connsiteX442" fmla="*/ 5087363 w 6248967"/>
              <a:gd name="connsiteY442" fmla="*/ 851469 h 1160647"/>
              <a:gd name="connsiteX443" fmla="*/ 5099065 w 6248967"/>
              <a:gd name="connsiteY443" fmla="*/ 851469 h 1160647"/>
              <a:gd name="connsiteX444" fmla="*/ 5099065 w 6248967"/>
              <a:gd name="connsiteY444" fmla="*/ 821248 h 1160647"/>
              <a:gd name="connsiteX445" fmla="*/ 5100180 w 6248967"/>
              <a:gd name="connsiteY445" fmla="*/ 821248 h 1160647"/>
              <a:gd name="connsiteX446" fmla="*/ 5107981 w 6248967"/>
              <a:gd name="connsiteY446" fmla="*/ 821248 h 1160647"/>
              <a:gd name="connsiteX447" fmla="*/ 5109374 w 6248967"/>
              <a:gd name="connsiteY447" fmla="*/ 825898 h 1160647"/>
              <a:gd name="connsiteX448" fmla="*/ 5119127 w 6248967"/>
              <a:gd name="connsiteY448" fmla="*/ 825898 h 1160647"/>
              <a:gd name="connsiteX449" fmla="*/ 5120241 w 6248967"/>
              <a:gd name="connsiteY449" fmla="*/ 821248 h 1160647"/>
              <a:gd name="connsiteX450" fmla="*/ 5128043 w 6248967"/>
              <a:gd name="connsiteY450" fmla="*/ 821248 h 1160647"/>
              <a:gd name="connsiteX451" fmla="*/ 5128043 w 6248967"/>
              <a:gd name="connsiteY451" fmla="*/ 856118 h 1160647"/>
              <a:gd name="connsiteX452" fmla="*/ 5129436 w 6248967"/>
              <a:gd name="connsiteY452" fmla="*/ 857280 h 1160647"/>
              <a:gd name="connsiteX453" fmla="*/ 5139188 w 6248967"/>
              <a:gd name="connsiteY453" fmla="*/ 865417 h 1160647"/>
              <a:gd name="connsiteX454" fmla="*/ 5161478 w 6248967"/>
              <a:gd name="connsiteY454" fmla="*/ 872391 h 1160647"/>
              <a:gd name="connsiteX455" fmla="*/ 5161478 w 6248967"/>
              <a:gd name="connsiteY455" fmla="*/ 870938 h 1160647"/>
              <a:gd name="connsiteX456" fmla="*/ 5161478 w 6248967"/>
              <a:gd name="connsiteY456" fmla="*/ 860767 h 1160647"/>
              <a:gd name="connsiteX457" fmla="*/ 5190455 w 6248967"/>
              <a:gd name="connsiteY457" fmla="*/ 851469 h 1160647"/>
              <a:gd name="connsiteX458" fmla="*/ 5190455 w 6248967"/>
              <a:gd name="connsiteY458" fmla="*/ 850307 h 1160647"/>
              <a:gd name="connsiteX459" fmla="*/ 5190455 w 6248967"/>
              <a:gd name="connsiteY459" fmla="*/ 842170 h 1160647"/>
              <a:gd name="connsiteX460" fmla="*/ 5191291 w 6248967"/>
              <a:gd name="connsiteY460" fmla="*/ 842170 h 1160647"/>
              <a:gd name="connsiteX461" fmla="*/ 5197142 w 6248967"/>
              <a:gd name="connsiteY461" fmla="*/ 842170 h 1160647"/>
              <a:gd name="connsiteX462" fmla="*/ 5197142 w 6248967"/>
              <a:gd name="connsiteY462" fmla="*/ 841299 h 1160647"/>
              <a:gd name="connsiteX463" fmla="*/ 5197142 w 6248967"/>
              <a:gd name="connsiteY463" fmla="*/ 835196 h 1160647"/>
              <a:gd name="connsiteX464" fmla="*/ 5199371 w 6248967"/>
              <a:gd name="connsiteY464" fmla="*/ 835196 h 1160647"/>
              <a:gd name="connsiteX465" fmla="*/ 5214974 w 6248967"/>
              <a:gd name="connsiteY465" fmla="*/ 835196 h 1160647"/>
              <a:gd name="connsiteX466" fmla="*/ 5214974 w 6248967"/>
              <a:gd name="connsiteY466" fmla="*/ 836068 h 1160647"/>
              <a:gd name="connsiteX467" fmla="*/ 5214974 w 6248967"/>
              <a:gd name="connsiteY467" fmla="*/ 842170 h 1160647"/>
              <a:gd name="connsiteX468" fmla="*/ 5216646 w 6248967"/>
              <a:gd name="connsiteY468" fmla="*/ 842170 h 1160647"/>
              <a:gd name="connsiteX469" fmla="*/ 5228348 w 6248967"/>
              <a:gd name="connsiteY469" fmla="*/ 842170 h 1160647"/>
              <a:gd name="connsiteX470" fmla="*/ 5228348 w 6248967"/>
              <a:gd name="connsiteY470" fmla="*/ 843914 h 1160647"/>
              <a:gd name="connsiteX471" fmla="*/ 5228348 w 6248967"/>
              <a:gd name="connsiteY471" fmla="*/ 856118 h 1160647"/>
              <a:gd name="connsiteX472" fmla="*/ 5252867 w 6248967"/>
              <a:gd name="connsiteY472" fmla="*/ 856118 h 1160647"/>
              <a:gd name="connsiteX473" fmla="*/ 5252867 w 6248967"/>
              <a:gd name="connsiteY473" fmla="*/ 854956 h 1160647"/>
              <a:gd name="connsiteX474" fmla="*/ 5252867 w 6248967"/>
              <a:gd name="connsiteY474" fmla="*/ 846820 h 1160647"/>
              <a:gd name="connsiteX475" fmla="*/ 5254260 w 6248967"/>
              <a:gd name="connsiteY475" fmla="*/ 846820 h 1160647"/>
              <a:gd name="connsiteX476" fmla="*/ 5264012 w 6248967"/>
              <a:gd name="connsiteY476" fmla="*/ 846820 h 1160647"/>
              <a:gd name="connsiteX477" fmla="*/ 5264012 w 6248967"/>
              <a:gd name="connsiteY477" fmla="*/ 845657 h 1160647"/>
              <a:gd name="connsiteX478" fmla="*/ 5264012 w 6248967"/>
              <a:gd name="connsiteY478" fmla="*/ 837521 h 1160647"/>
              <a:gd name="connsiteX479" fmla="*/ 5265684 w 6248967"/>
              <a:gd name="connsiteY479" fmla="*/ 837521 h 1160647"/>
              <a:gd name="connsiteX480" fmla="*/ 5277386 w 6248967"/>
              <a:gd name="connsiteY480" fmla="*/ 837521 h 1160647"/>
              <a:gd name="connsiteX481" fmla="*/ 5277386 w 6248967"/>
              <a:gd name="connsiteY481" fmla="*/ 838683 h 1160647"/>
              <a:gd name="connsiteX482" fmla="*/ 5277386 w 6248967"/>
              <a:gd name="connsiteY482" fmla="*/ 846820 h 1160647"/>
              <a:gd name="connsiteX483" fmla="*/ 5281844 w 6248967"/>
              <a:gd name="connsiteY483" fmla="*/ 791028 h 1160647"/>
              <a:gd name="connsiteX484" fmla="*/ 5382150 w 6248967"/>
              <a:gd name="connsiteY484" fmla="*/ 791028 h 1160647"/>
              <a:gd name="connsiteX485" fmla="*/ 5382150 w 6248967"/>
              <a:gd name="connsiteY485" fmla="*/ 865417 h 1160647"/>
              <a:gd name="connsiteX486" fmla="*/ 5384379 w 6248967"/>
              <a:gd name="connsiteY486" fmla="*/ 865417 h 1160647"/>
              <a:gd name="connsiteX487" fmla="*/ 5399982 w 6248967"/>
              <a:gd name="connsiteY487" fmla="*/ 865417 h 1160647"/>
              <a:gd name="connsiteX488" fmla="*/ 5399982 w 6248967"/>
              <a:gd name="connsiteY488" fmla="*/ 781729 h 1160647"/>
              <a:gd name="connsiteX489" fmla="*/ 5422272 w 6248967"/>
              <a:gd name="connsiteY489" fmla="*/ 770106 h 1160647"/>
              <a:gd name="connsiteX490" fmla="*/ 5451249 w 6248967"/>
              <a:gd name="connsiteY490" fmla="*/ 770106 h 1160647"/>
              <a:gd name="connsiteX491" fmla="*/ 5453200 w 6248967"/>
              <a:gd name="connsiteY491" fmla="*/ 768363 h 1160647"/>
              <a:gd name="connsiteX492" fmla="*/ 1102596 w 6248967"/>
              <a:gd name="connsiteY492" fmla="*/ 0 h 1160647"/>
              <a:gd name="connsiteX493" fmla="*/ 1104622 w 6248967"/>
              <a:gd name="connsiteY493" fmla="*/ 246443 h 1160647"/>
              <a:gd name="connsiteX494" fmla="*/ 1143129 w 6248967"/>
              <a:gd name="connsiteY494" fmla="*/ 326429 h 1160647"/>
              <a:gd name="connsiteX495" fmla="*/ 1145156 w 6248967"/>
              <a:gd name="connsiteY495" fmla="*/ 326429 h 1160647"/>
              <a:gd name="connsiteX496" fmla="*/ 1159343 w 6248967"/>
              <a:gd name="connsiteY496" fmla="*/ 326429 h 1160647"/>
              <a:gd name="connsiteX497" fmla="*/ 1159343 w 6248967"/>
              <a:gd name="connsiteY497" fmla="*/ 350208 h 1160647"/>
              <a:gd name="connsiteX498" fmla="*/ 1159850 w 6248967"/>
              <a:gd name="connsiteY498" fmla="*/ 351019 h 1160647"/>
              <a:gd name="connsiteX499" fmla="*/ 1163396 w 6248967"/>
              <a:gd name="connsiteY499" fmla="*/ 356694 h 1160647"/>
              <a:gd name="connsiteX500" fmla="*/ 1163396 w 6248967"/>
              <a:gd name="connsiteY500" fmla="*/ 471268 h 1160647"/>
              <a:gd name="connsiteX501" fmla="*/ 1165676 w 6248967"/>
              <a:gd name="connsiteY501" fmla="*/ 471268 h 1160647"/>
              <a:gd name="connsiteX502" fmla="*/ 1181637 w 6248967"/>
              <a:gd name="connsiteY502" fmla="*/ 471268 h 1160647"/>
              <a:gd name="connsiteX503" fmla="*/ 1181637 w 6248967"/>
              <a:gd name="connsiteY503" fmla="*/ 611783 h 1160647"/>
              <a:gd name="connsiteX504" fmla="*/ 1183157 w 6248967"/>
              <a:gd name="connsiteY504" fmla="*/ 611513 h 1160647"/>
              <a:gd name="connsiteX505" fmla="*/ 1193797 w 6248967"/>
              <a:gd name="connsiteY505" fmla="*/ 609622 h 1160647"/>
              <a:gd name="connsiteX506" fmla="*/ 1191770 w 6248967"/>
              <a:gd name="connsiteY506" fmla="*/ 698254 h 1160647"/>
              <a:gd name="connsiteX507" fmla="*/ 1193290 w 6248967"/>
              <a:gd name="connsiteY507" fmla="*/ 698525 h 1160647"/>
              <a:gd name="connsiteX508" fmla="*/ 1203930 w 6248967"/>
              <a:gd name="connsiteY508" fmla="*/ 700416 h 1160647"/>
              <a:gd name="connsiteX509" fmla="*/ 1204183 w 6248967"/>
              <a:gd name="connsiteY509" fmla="*/ 701227 h 1160647"/>
              <a:gd name="connsiteX510" fmla="*/ 1205957 w 6248967"/>
              <a:gd name="connsiteY510" fmla="*/ 706902 h 1160647"/>
              <a:gd name="connsiteX511" fmla="*/ 1206717 w 6248967"/>
              <a:gd name="connsiteY511" fmla="*/ 704470 h 1160647"/>
              <a:gd name="connsiteX512" fmla="*/ 1212037 w 6248967"/>
              <a:gd name="connsiteY512" fmla="*/ 687446 h 1160647"/>
              <a:gd name="connsiteX513" fmla="*/ 1213810 w 6248967"/>
              <a:gd name="connsiteY513" fmla="*/ 687446 h 1160647"/>
              <a:gd name="connsiteX514" fmla="*/ 1226224 w 6248967"/>
              <a:gd name="connsiteY514" fmla="*/ 687446 h 1160647"/>
              <a:gd name="connsiteX515" fmla="*/ 1226224 w 6248967"/>
              <a:gd name="connsiteY515" fmla="*/ 719872 h 1160647"/>
              <a:gd name="connsiteX516" fmla="*/ 1227237 w 6248967"/>
              <a:gd name="connsiteY516" fmla="*/ 720413 h 1160647"/>
              <a:gd name="connsiteX517" fmla="*/ 1234331 w 6248967"/>
              <a:gd name="connsiteY517" fmla="*/ 724196 h 1160647"/>
              <a:gd name="connsiteX518" fmla="*/ 1234331 w 6248967"/>
              <a:gd name="connsiteY518" fmla="*/ 725547 h 1160647"/>
              <a:gd name="connsiteX519" fmla="*/ 1234331 w 6248967"/>
              <a:gd name="connsiteY519" fmla="*/ 735005 h 1160647"/>
              <a:gd name="connsiteX520" fmla="*/ 1278918 w 6248967"/>
              <a:gd name="connsiteY520" fmla="*/ 735005 h 1160647"/>
              <a:gd name="connsiteX521" fmla="*/ 1278918 w 6248967"/>
              <a:gd name="connsiteY521" fmla="*/ 736086 h 1160647"/>
              <a:gd name="connsiteX522" fmla="*/ 1278918 w 6248967"/>
              <a:gd name="connsiteY522" fmla="*/ 743652 h 1160647"/>
              <a:gd name="connsiteX523" fmla="*/ 1280944 w 6248967"/>
              <a:gd name="connsiteY523" fmla="*/ 743652 h 1160647"/>
              <a:gd name="connsiteX524" fmla="*/ 1295131 w 6248967"/>
              <a:gd name="connsiteY524" fmla="*/ 743652 h 1160647"/>
              <a:gd name="connsiteX525" fmla="*/ 1295131 w 6248967"/>
              <a:gd name="connsiteY525" fmla="*/ 713387 h 1160647"/>
              <a:gd name="connsiteX526" fmla="*/ 1339718 w 6248967"/>
              <a:gd name="connsiteY526" fmla="*/ 713387 h 1160647"/>
              <a:gd name="connsiteX527" fmla="*/ 1339718 w 6248967"/>
              <a:gd name="connsiteY527" fmla="*/ 712036 h 1160647"/>
              <a:gd name="connsiteX528" fmla="*/ 1339718 w 6248967"/>
              <a:gd name="connsiteY528" fmla="*/ 702578 h 1160647"/>
              <a:gd name="connsiteX529" fmla="*/ 1340732 w 6248967"/>
              <a:gd name="connsiteY529" fmla="*/ 702578 h 1160647"/>
              <a:gd name="connsiteX530" fmla="*/ 1347825 w 6248967"/>
              <a:gd name="connsiteY530" fmla="*/ 702578 h 1160647"/>
              <a:gd name="connsiteX531" fmla="*/ 1347825 w 6248967"/>
              <a:gd name="connsiteY531" fmla="*/ 700687 h 1160647"/>
              <a:gd name="connsiteX532" fmla="*/ 1347825 w 6248967"/>
              <a:gd name="connsiteY532" fmla="*/ 687446 h 1160647"/>
              <a:gd name="connsiteX533" fmla="*/ 1348585 w 6248967"/>
              <a:gd name="connsiteY533" fmla="*/ 687446 h 1160647"/>
              <a:gd name="connsiteX534" fmla="*/ 1353905 w 6248967"/>
              <a:gd name="connsiteY534" fmla="*/ 687446 h 1160647"/>
              <a:gd name="connsiteX535" fmla="*/ 1353905 w 6248967"/>
              <a:gd name="connsiteY535" fmla="*/ 686365 h 1160647"/>
              <a:gd name="connsiteX536" fmla="*/ 1353905 w 6248967"/>
              <a:gd name="connsiteY536" fmla="*/ 678798 h 1160647"/>
              <a:gd name="connsiteX537" fmla="*/ 1355932 w 6248967"/>
              <a:gd name="connsiteY537" fmla="*/ 678798 h 1160647"/>
              <a:gd name="connsiteX538" fmla="*/ 1370119 w 6248967"/>
              <a:gd name="connsiteY538" fmla="*/ 678798 h 1160647"/>
              <a:gd name="connsiteX539" fmla="*/ 1370119 w 6248967"/>
              <a:gd name="connsiteY539" fmla="*/ 679879 h 1160647"/>
              <a:gd name="connsiteX540" fmla="*/ 1370119 w 6248967"/>
              <a:gd name="connsiteY540" fmla="*/ 687446 h 1160647"/>
              <a:gd name="connsiteX541" fmla="*/ 1392412 w 6248967"/>
              <a:gd name="connsiteY541" fmla="*/ 687446 h 1160647"/>
              <a:gd name="connsiteX542" fmla="*/ 1392412 w 6248967"/>
              <a:gd name="connsiteY542" fmla="*/ 685554 h 1160647"/>
              <a:gd name="connsiteX543" fmla="*/ 1392412 w 6248967"/>
              <a:gd name="connsiteY543" fmla="*/ 672313 h 1160647"/>
              <a:gd name="connsiteX544" fmla="*/ 1394186 w 6248967"/>
              <a:gd name="connsiteY544" fmla="*/ 672313 h 1160647"/>
              <a:gd name="connsiteX545" fmla="*/ 1406599 w 6248967"/>
              <a:gd name="connsiteY545" fmla="*/ 672313 h 1160647"/>
              <a:gd name="connsiteX546" fmla="*/ 1406599 w 6248967"/>
              <a:gd name="connsiteY546" fmla="*/ 696093 h 1160647"/>
              <a:gd name="connsiteX547" fmla="*/ 1407613 w 6248967"/>
              <a:gd name="connsiteY547" fmla="*/ 696093 h 1160647"/>
              <a:gd name="connsiteX548" fmla="*/ 1414706 w 6248967"/>
              <a:gd name="connsiteY548" fmla="*/ 696093 h 1160647"/>
              <a:gd name="connsiteX549" fmla="*/ 1414706 w 6248967"/>
              <a:gd name="connsiteY549" fmla="*/ 695012 h 1160647"/>
              <a:gd name="connsiteX550" fmla="*/ 1414706 w 6248967"/>
              <a:gd name="connsiteY550" fmla="*/ 687446 h 1160647"/>
              <a:gd name="connsiteX551" fmla="*/ 1416479 w 6248967"/>
              <a:gd name="connsiteY551" fmla="*/ 687446 h 1160647"/>
              <a:gd name="connsiteX552" fmla="*/ 1428893 w 6248967"/>
              <a:gd name="connsiteY552" fmla="*/ 687446 h 1160647"/>
              <a:gd name="connsiteX553" fmla="*/ 1428893 w 6248967"/>
              <a:gd name="connsiteY553" fmla="*/ 713387 h 1160647"/>
              <a:gd name="connsiteX554" fmla="*/ 1430920 w 6248967"/>
              <a:gd name="connsiteY554" fmla="*/ 713387 h 1160647"/>
              <a:gd name="connsiteX555" fmla="*/ 1445106 w 6248967"/>
              <a:gd name="connsiteY555" fmla="*/ 713387 h 1160647"/>
              <a:gd name="connsiteX556" fmla="*/ 1445106 w 6248967"/>
              <a:gd name="connsiteY556" fmla="*/ 715008 h 1160647"/>
              <a:gd name="connsiteX557" fmla="*/ 1445106 w 6248967"/>
              <a:gd name="connsiteY557" fmla="*/ 726358 h 1160647"/>
              <a:gd name="connsiteX558" fmla="*/ 1445866 w 6248967"/>
              <a:gd name="connsiteY558" fmla="*/ 726358 h 1160647"/>
              <a:gd name="connsiteX559" fmla="*/ 1451187 w 6248967"/>
              <a:gd name="connsiteY559" fmla="*/ 726358 h 1160647"/>
              <a:gd name="connsiteX560" fmla="*/ 1451187 w 6248967"/>
              <a:gd name="connsiteY560" fmla="*/ 725547 h 1160647"/>
              <a:gd name="connsiteX561" fmla="*/ 1451187 w 6248967"/>
              <a:gd name="connsiteY561" fmla="*/ 719872 h 1160647"/>
              <a:gd name="connsiteX562" fmla="*/ 1481587 w 6248967"/>
              <a:gd name="connsiteY562" fmla="*/ 719872 h 1160647"/>
              <a:gd name="connsiteX563" fmla="*/ 1481587 w 6248967"/>
              <a:gd name="connsiteY563" fmla="*/ 743652 h 1160647"/>
              <a:gd name="connsiteX564" fmla="*/ 1482600 w 6248967"/>
              <a:gd name="connsiteY564" fmla="*/ 743652 h 1160647"/>
              <a:gd name="connsiteX565" fmla="*/ 1489694 w 6248967"/>
              <a:gd name="connsiteY565" fmla="*/ 743652 h 1160647"/>
              <a:gd name="connsiteX566" fmla="*/ 1489694 w 6248967"/>
              <a:gd name="connsiteY566" fmla="*/ 744733 h 1160647"/>
              <a:gd name="connsiteX567" fmla="*/ 1489694 w 6248967"/>
              <a:gd name="connsiteY567" fmla="*/ 752299 h 1160647"/>
              <a:gd name="connsiteX568" fmla="*/ 1490454 w 6248967"/>
              <a:gd name="connsiteY568" fmla="*/ 752299 h 1160647"/>
              <a:gd name="connsiteX569" fmla="*/ 1495774 w 6248967"/>
              <a:gd name="connsiteY569" fmla="*/ 752299 h 1160647"/>
              <a:gd name="connsiteX570" fmla="*/ 1495774 w 6248967"/>
              <a:gd name="connsiteY570" fmla="*/ 750137 h 1160647"/>
              <a:gd name="connsiteX571" fmla="*/ 1495774 w 6248967"/>
              <a:gd name="connsiteY571" fmla="*/ 735005 h 1160647"/>
              <a:gd name="connsiteX572" fmla="*/ 1496787 w 6248967"/>
              <a:gd name="connsiteY572" fmla="*/ 735005 h 1160647"/>
              <a:gd name="connsiteX573" fmla="*/ 1503881 w 6248967"/>
              <a:gd name="connsiteY573" fmla="*/ 735005 h 1160647"/>
              <a:gd name="connsiteX574" fmla="*/ 1503881 w 6248967"/>
              <a:gd name="connsiteY574" fmla="*/ 736086 h 1160647"/>
              <a:gd name="connsiteX575" fmla="*/ 1503881 w 6248967"/>
              <a:gd name="connsiteY575" fmla="*/ 743652 h 1160647"/>
              <a:gd name="connsiteX576" fmla="*/ 1509201 w 6248967"/>
              <a:gd name="connsiteY576" fmla="*/ 741659 h 1160647"/>
              <a:gd name="connsiteX577" fmla="*/ 1509961 w 6248967"/>
              <a:gd name="connsiteY577" fmla="*/ 740679 h 1160647"/>
              <a:gd name="connsiteX578" fmla="*/ 1509961 w 6248967"/>
              <a:gd name="connsiteY578" fmla="*/ 735005 h 1160647"/>
              <a:gd name="connsiteX579" fmla="*/ 1548468 w 6248967"/>
              <a:gd name="connsiteY579" fmla="*/ 735005 h 1160647"/>
              <a:gd name="connsiteX580" fmla="*/ 1548468 w 6248967"/>
              <a:gd name="connsiteY580" fmla="*/ 758784 h 1160647"/>
              <a:gd name="connsiteX581" fmla="*/ 1550494 w 6248967"/>
              <a:gd name="connsiteY581" fmla="*/ 758784 h 1160647"/>
              <a:gd name="connsiteX582" fmla="*/ 1564681 w 6248967"/>
              <a:gd name="connsiteY582" fmla="*/ 758784 h 1160647"/>
              <a:gd name="connsiteX583" fmla="*/ 1564681 w 6248967"/>
              <a:gd name="connsiteY583" fmla="*/ 759865 h 1160647"/>
              <a:gd name="connsiteX584" fmla="*/ 1564681 w 6248967"/>
              <a:gd name="connsiteY584" fmla="*/ 767431 h 1160647"/>
              <a:gd name="connsiteX585" fmla="*/ 1566455 w 6248967"/>
              <a:gd name="connsiteY585" fmla="*/ 767431 h 1160647"/>
              <a:gd name="connsiteX586" fmla="*/ 1578868 w 6248967"/>
              <a:gd name="connsiteY586" fmla="*/ 767431 h 1160647"/>
              <a:gd name="connsiteX587" fmla="*/ 1578868 w 6248967"/>
              <a:gd name="connsiteY587" fmla="*/ 743652 h 1160647"/>
              <a:gd name="connsiteX588" fmla="*/ 1579881 w 6248967"/>
              <a:gd name="connsiteY588" fmla="*/ 743652 h 1160647"/>
              <a:gd name="connsiteX589" fmla="*/ 1586975 w 6248967"/>
              <a:gd name="connsiteY589" fmla="*/ 743652 h 1160647"/>
              <a:gd name="connsiteX590" fmla="*/ 1586975 w 6248967"/>
              <a:gd name="connsiteY590" fmla="*/ 711225 h 1160647"/>
              <a:gd name="connsiteX591" fmla="*/ 1587988 w 6248967"/>
              <a:gd name="connsiteY591" fmla="*/ 711225 h 1160647"/>
              <a:gd name="connsiteX592" fmla="*/ 1595082 w 6248967"/>
              <a:gd name="connsiteY592" fmla="*/ 711225 h 1160647"/>
              <a:gd name="connsiteX593" fmla="*/ 1595082 w 6248967"/>
              <a:gd name="connsiteY593" fmla="*/ 709334 h 1160647"/>
              <a:gd name="connsiteX594" fmla="*/ 1595082 w 6248967"/>
              <a:gd name="connsiteY594" fmla="*/ 696093 h 1160647"/>
              <a:gd name="connsiteX595" fmla="*/ 1593815 w 6248967"/>
              <a:gd name="connsiteY595" fmla="*/ 694471 h 1160647"/>
              <a:gd name="connsiteX596" fmla="*/ 1599135 w 6248967"/>
              <a:gd name="connsiteY596" fmla="*/ 683122 h 1160647"/>
              <a:gd name="connsiteX597" fmla="*/ 1607242 w 6248967"/>
              <a:gd name="connsiteY597" fmla="*/ 711225 h 1160647"/>
              <a:gd name="connsiteX598" fmla="*/ 1608002 w 6248967"/>
              <a:gd name="connsiteY598" fmla="*/ 711225 h 1160647"/>
              <a:gd name="connsiteX599" fmla="*/ 1613322 w 6248967"/>
              <a:gd name="connsiteY599" fmla="*/ 711225 h 1160647"/>
              <a:gd name="connsiteX600" fmla="*/ 1613322 w 6248967"/>
              <a:gd name="connsiteY600" fmla="*/ 605298 h 1160647"/>
              <a:gd name="connsiteX601" fmla="*/ 1614842 w 6248967"/>
              <a:gd name="connsiteY601" fmla="*/ 605298 h 1160647"/>
              <a:gd name="connsiteX602" fmla="*/ 1625482 w 6248967"/>
              <a:gd name="connsiteY602" fmla="*/ 605298 h 1160647"/>
              <a:gd name="connsiteX603" fmla="*/ 1625482 w 6248967"/>
              <a:gd name="connsiteY603" fmla="*/ 557739 h 1160647"/>
              <a:gd name="connsiteX604" fmla="*/ 1651829 w 6248967"/>
              <a:gd name="connsiteY604" fmla="*/ 557739 h 1160647"/>
              <a:gd name="connsiteX605" fmla="*/ 1651829 w 6248967"/>
              <a:gd name="connsiteY605" fmla="*/ 536121 h 1160647"/>
              <a:gd name="connsiteX606" fmla="*/ 1686283 w 6248967"/>
              <a:gd name="connsiteY606" fmla="*/ 536121 h 1160647"/>
              <a:gd name="connsiteX607" fmla="*/ 1686283 w 6248967"/>
              <a:gd name="connsiteY607" fmla="*/ 538553 h 1160647"/>
              <a:gd name="connsiteX608" fmla="*/ 1686283 w 6248967"/>
              <a:gd name="connsiteY608" fmla="*/ 555577 h 1160647"/>
              <a:gd name="connsiteX609" fmla="*/ 1688563 w 6248967"/>
              <a:gd name="connsiteY609" fmla="*/ 555577 h 1160647"/>
              <a:gd name="connsiteX610" fmla="*/ 1704523 w 6248967"/>
              <a:gd name="connsiteY610" fmla="*/ 555577 h 1160647"/>
              <a:gd name="connsiteX611" fmla="*/ 1704523 w 6248967"/>
              <a:gd name="connsiteY611" fmla="*/ 603136 h 1160647"/>
              <a:gd name="connsiteX612" fmla="*/ 1705536 w 6248967"/>
              <a:gd name="connsiteY612" fmla="*/ 603136 h 1160647"/>
              <a:gd name="connsiteX613" fmla="*/ 1712630 w 6248967"/>
              <a:gd name="connsiteY613" fmla="*/ 603136 h 1160647"/>
              <a:gd name="connsiteX614" fmla="*/ 1726817 w 6248967"/>
              <a:gd name="connsiteY614" fmla="*/ 607460 h 1160647"/>
              <a:gd name="connsiteX615" fmla="*/ 1726817 w 6248967"/>
              <a:gd name="connsiteY615" fmla="*/ 646372 h 1160647"/>
              <a:gd name="connsiteX616" fmla="*/ 1727830 w 6248967"/>
              <a:gd name="connsiteY616" fmla="*/ 646372 h 1160647"/>
              <a:gd name="connsiteX617" fmla="*/ 1734923 w 6248967"/>
              <a:gd name="connsiteY617" fmla="*/ 646372 h 1160647"/>
              <a:gd name="connsiteX618" fmla="*/ 1734923 w 6248967"/>
              <a:gd name="connsiteY618" fmla="*/ 647993 h 1160647"/>
              <a:gd name="connsiteX619" fmla="*/ 1734923 w 6248967"/>
              <a:gd name="connsiteY619" fmla="*/ 659342 h 1160647"/>
              <a:gd name="connsiteX620" fmla="*/ 1736950 w 6248967"/>
              <a:gd name="connsiteY620" fmla="*/ 659342 h 1160647"/>
              <a:gd name="connsiteX621" fmla="*/ 1751137 w 6248967"/>
              <a:gd name="connsiteY621" fmla="*/ 659342 h 1160647"/>
              <a:gd name="connsiteX622" fmla="*/ 1757217 w 6248967"/>
              <a:gd name="connsiteY622" fmla="*/ 665828 h 1160647"/>
              <a:gd name="connsiteX623" fmla="*/ 1757217 w 6248967"/>
              <a:gd name="connsiteY623" fmla="*/ 687446 h 1160647"/>
              <a:gd name="connsiteX624" fmla="*/ 1759497 w 6248967"/>
              <a:gd name="connsiteY624" fmla="*/ 687446 h 1160647"/>
              <a:gd name="connsiteX625" fmla="*/ 1775457 w 6248967"/>
              <a:gd name="connsiteY625" fmla="*/ 687446 h 1160647"/>
              <a:gd name="connsiteX626" fmla="*/ 1775457 w 6248967"/>
              <a:gd name="connsiteY626" fmla="*/ 688526 h 1160647"/>
              <a:gd name="connsiteX627" fmla="*/ 1775457 w 6248967"/>
              <a:gd name="connsiteY627" fmla="*/ 696093 h 1160647"/>
              <a:gd name="connsiteX628" fmla="*/ 1776724 w 6248967"/>
              <a:gd name="connsiteY628" fmla="*/ 696093 h 1160647"/>
              <a:gd name="connsiteX629" fmla="*/ 1785591 w 6248967"/>
              <a:gd name="connsiteY629" fmla="*/ 696093 h 1160647"/>
              <a:gd name="connsiteX630" fmla="*/ 1785591 w 6248967"/>
              <a:gd name="connsiteY630" fmla="*/ 698254 h 1160647"/>
              <a:gd name="connsiteX631" fmla="*/ 1785591 w 6248967"/>
              <a:gd name="connsiteY631" fmla="*/ 713387 h 1160647"/>
              <a:gd name="connsiteX632" fmla="*/ 1789644 w 6248967"/>
              <a:gd name="connsiteY632" fmla="*/ 711495 h 1160647"/>
              <a:gd name="connsiteX633" fmla="*/ 1789644 w 6248967"/>
              <a:gd name="connsiteY633" fmla="*/ 698254 h 1160647"/>
              <a:gd name="connsiteX634" fmla="*/ 1790657 w 6248967"/>
              <a:gd name="connsiteY634" fmla="*/ 698254 h 1160647"/>
              <a:gd name="connsiteX635" fmla="*/ 1797751 w 6248967"/>
              <a:gd name="connsiteY635" fmla="*/ 698254 h 1160647"/>
              <a:gd name="connsiteX636" fmla="*/ 1797751 w 6248967"/>
              <a:gd name="connsiteY636" fmla="*/ 699876 h 1160647"/>
              <a:gd name="connsiteX637" fmla="*/ 1797751 w 6248967"/>
              <a:gd name="connsiteY637" fmla="*/ 711225 h 1160647"/>
              <a:gd name="connsiteX638" fmla="*/ 1798511 w 6248967"/>
              <a:gd name="connsiteY638" fmla="*/ 711225 h 1160647"/>
              <a:gd name="connsiteX639" fmla="*/ 1803831 w 6248967"/>
              <a:gd name="connsiteY639" fmla="*/ 711225 h 1160647"/>
              <a:gd name="connsiteX640" fmla="*/ 1852471 w 6248967"/>
              <a:gd name="connsiteY640" fmla="*/ 706902 h 1160647"/>
              <a:gd name="connsiteX641" fmla="*/ 1852471 w 6248967"/>
              <a:gd name="connsiteY641" fmla="*/ 708253 h 1160647"/>
              <a:gd name="connsiteX642" fmla="*/ 1852471 w 6248967"/>
              <a:gd name="connsiteY642" fmla="*/ 717710 h 1160647"/>
              <a:gd name="connsiteX643" fmla="*/ 1853231 w 6248967"/>
              <a:gd name="connsiteY643" fmla="*/ 717710 h 1160647"/>
              <a:gd name="connsiteX644" fmla="*/ 1858552 w 6248967"/>
              <a:gd name="connsiteY644" fmla="*/ 717710 h 1160647"/>
              <a:gd name="connsiteX645" fmla="*/ 1858552 w 6248967"/>
              <a:gd name="connsiteY645" fmla="*/ 719872 h 1160647"/>
              <a:gd name="connsiteX646" fmla="*/ 1858552 w 6248967"/>
              <a:gd name="connsiteY646" fmla="*/ 735005 h 1160647"/>
              <a:gd name="connsiteX647" fmla="*/ 1860578 w 6248967"/>
              <a:gd name="connsiteY647" fmla="*/ 733654 h 1160647"/>
              <a:gd name="connsiteX648" fmla="*/ 1874765 w 6248967"/>
              <a:gd name="connsiteY648" fmla="*/ 724196 h 1160647"/>
              <a:gd name="connsiteX649" fmla="*/ 1880845 w 6248967"/>
              <a:gd name="connsiteY649" fmla="*/ 683122 h 1160647"/>
              <a:gd name="connsiteX650" fmla="*/ 1881605 w 6248967"/>
              <a:gd name="connsiteY650" fmla="*/ 682852 h 1160647"/>
              <a:gd name="connsiteX651" fmla="*/ 1886925 w 6248967"/>
              <a:gd name="connsiteY651" fmla="*/ 680960 h 1160647"/>
              <a:gd name="connsiteX652" fmla="*/ 1888952 w 6248967"/>
              <a:gd name="connsiteY652" fmla="*/ 611783 h 1160647"/>
              <a:gd name="connsiteX653" fmla="*/ 1890979 w 6248967"/>
              <a:gd name="connsiteY653" fmla="*/ 680960 h 1160647"/>
              <a:gd name="connsiteX654" fmla="*/ 1891739 w 6248967"/>
              <a:gd name="connsiteY654" fmla="*/ 681230 h 1160647"/>
              <a:gd name="connsiteX655" fmla="*/ 1897059 w 6248967"/>
              <a:gd name="connsiteY655" fmla="*/ 683122 h 1160647"/>
              <a:gd name="connsiteX656" fmla="*/ 1897059 w 6248967"/>
              <a:gd name="connsiteY656" fmla="*/ 596651 h 1160647"/>
              <a:gd name="connsiteX657" fmla="*/ 1901112 w 6248967"/>
              <a:gd name="connsiteY657" fmla="*/ 564224 h 1160647"/>
              <a:gd name="connsiteX658" fmla="*/ 1939619 w 6248967"/>
              <a:gd name="connsiteY658" fmla="*/ 564224 h 1160647"/>
              <a:gd name="connsiteX659" fmla="*/ 1939619 w 6248967"/>
              <a:gd name="connsiteY659" fmla="*/ 596651 h 1160647"/>
              <a:gd name="connsiteX660" fmla="*/ 1940379 w 6248967"/>
              <a:gd name="connsiteY660" fmla="*/ 596651 h 1160647"/>
              <a:gd name="connsiteX661" fmla="*/ 1945699 w 6248967"/>
              <a:gd name="connsiteY661" fmla="*/ 596651 h 1160647"/>
              <a:gd name="connsiteX662" fmla="*/ 1945699 w 6248967"/>
              <a:gd name="connsiteY662" fmla="*/ 514503 h 1160647"/>
              <a:gd name="connsiteX663" fmla="*/ 1947473 w 6248967"/>
              <a:gd name="connsiteY663" fmla="*/ 514503 h 1160647"/>
              <a:gd name="connsiteX664" fmla="*/ 1959886 w 6248967"/>
              <a:gd name="connsiteY664" fmla="*/ 514503 h 1160647"/>
              <a:gd name="connsiteX665" fmla="*/ 1959886 w 6248967"/>
              <a:gd name="connsiteY665" fmla="*/ 512612 h 1160647"/>
              <a:gd name="connsiteX666" fmla="*/ 1959886 w 6248967"/>
              <a:gd name="connsiteY666" fmla="*/ 499371 h 1160647"/>
              <a:gd name="connsiteX667" fmla="*/ 1982180 w 6248967"/>
              <a:gd name="connsiteY667" fmla="*/ 499371 h 1160647"/>
              <a:gd name="connsiteX668" fmla="*/ 1982180 w 6248967"/>
              <a:gd name="connsiteY668" fmla="*/ 498290 h 1160647"/>
              <a:gd name="connsiteX669" fmla="*/ 1982180 w 6248967"/>
              <a:gd name="connsiteY669" fmla="*/ 490724 h 1160647"/>
              <a:gd name="connsiteX670" fmla="*/ 1983953 w 6248967"/>
              <a:gd name="connsiteY670" fmla="*/ 490724 h 1160647"/>
              <a:gd name="connsiteX671" fmla="*/ 1996367 w 6248967"/>
              <a:gd name="connsiteY671" fmla="*/ 490724 h 1160647"/>
              <a:gd name="connsiteX672" fmla="*/ 1996367 w 6248967"/>
              <a:gd name="connsiteY672" fmla="*/ 491805 h 1160647"/>
              <a:gd name="connsiteX673" fmla="*/ 1996367 w 6248967"/>
              <a:gd name="connsiteY673" fmla="*/ 499371 h 1160647"/>
              <a:gd name="connsiteX674" fmla="*/ 1997127 w 6248967"/>
              <a:gd name="connsiteY674" fmla="*/ 499371 h 1160647"/>
              <a:gd name="connsiteX675" fmla="*/ 2002447 w 6248967"/>
              <a:gd name="connsiteY675" fmla="*/ 499371 h 1160647"/>
              <a:gd name="connsiteX676" fmla="*/ 2012580 w 6248967"/>
              <a:gd name="connsiteY676" fmla="*/ 495047 h 1160647"/>
              <a:gd name="connsiteX677" fmla="*/ 2016633 w 6248967"/>
              <a:gd name="connsiteY677" fmla="*/ 498290 h 1160647"/>
              <a:gd name="connsiteX678" fmla="*/ 2016633 w 6248967"/>
              <a:gd name="connsiteY678" fmla="*/ 490724 h 1160647"/>
              <a:gd name="connsiteX679" fmla="*/ 2018913 w 6248967"/>
              <a:gd name="connsiteY679" fmla="*/ 490724 h 1160647"/>
              <a:gd name="connsiteX680" fmla="*/ 2034874 w 6248967"/>
              <a:gd name="connsiteY680" fmla="*/ 490724 h 1160647"/>
              <a:gd name="connsiteX681" fmla="*/ 2034874 w 6248967"/>
              <a:gd name="connsiteY681" fmla="*/ 491805 h 1160647"/>
              <a:gd name="connsiteX682" fmla="*/ 2034874 w 6248967"/>
              <a:gd name="connsiteY682" fmla="*/ 499371 h 1160647"/>
              <a:gd name="connsiteX683" fmla="*/ 2065274 w 6248967"/>
              <a:gd name="connsiteY683" fmla="*/ 499371 h 1160647"/>
              <a:gd name="connsiteX684" fmla="*/ 2065274 w 6248967"/>
              <a:gd name="connsiteY684" fmla="*/ 500992 h 1160647"/>
              <a:gd name="connsiteX685" fmla="*/ 2065274 w 6248967"/>
              <a:gd name="connsiteY685" fmla="*/ 512342 h 1160647"/>
              <a:gd name="connsiteX686" fmla="*/ 2091621 w 6248967"/>
              <a:gd name="connsiteY686" fmla="*/ 512342 h 1160647"/>
              <a:gd name="connsiteX687" fmla="*/ 2091621 w 6248967"/>
              <a:gd name="connsiteY687" fmla="*/ 542606 h 1160647"/>
              <a:gd name="connsiteX688" fmla="*/ 2092381 w 6248967"/>
              <a:gd name="connsiteY688" fmla="*/ 542606 h 1160647"/>
              <a:gd name="connsiteX689" fmla="*/ 2097701 w 6248967"/>
              <a:gd name="connsiteY689" fmla="*/ 542606 h 1160647"/>
              <a:gd name="connsiteX690" fmla="*/ 2097701 w 6248967"/>
              <a:gd name="connsiteY690" fmla="*/ 543687 h 1160647"/>
              <a:gd name="connsiteX691" fmla="*/ 2097701 w 6248967"/>
              <a:gd name="connsiteY691" fmla="*/ 551254 h 1160647"/>
              <a:gd name="connsiteX692" fmla="*/ 2101755 w 6248967"/>
              <a:gd name="connsiteY692" fmla="*/ 581518 h 1160647"/>
              <a:gd name="connsiteX693" fmla="*/ 2102515 w 6248967"/>
              <a:gd name="connsiteY693" fmla="*/ 581518 h 1160647"/>
              <a:gd name="connsiteX694" fmla="*/ 2107835 w 6248967"/>
              <a:gd name="connsiteY694" fmla="*/ 581518 h 1160647"/>
              <a:gd name="connsiteX695" fmla="*/ 2107835 w 6248967"/>
              <a:gd name="connsiteY695" fmla="*/ 582329 h 1160647"/>
              <a:gd name="connsiteX696" fmla="*/ 2107835 w 6248967"/>
              <a:gd name="connsiteY696" fmla="*/ 588004 h 1160647"/>
              <a:gd name="connsiteX697" fmla="*/ 2108848 w 6248967"/>
              <a:gd name="connsiteY697" fmla="*/ 588004 h 1160647"/>
              <a:gd name="connsiteX698" fmla="*/ 2115941 w 6248967"/>
              <a:gd name="connsiteY698" fmla="*/ 588004 h 1160647"/>
              <a:gd name="connsiteX699" fmla="*/ 2115941 w 6248967"/>
              <a:gd name="connsiteY699" fmla="*/ 618269 h 1160647"/>
              <a:gd name="connsiteX700" fmla="*/ 2117968 w 6248967"/>
              <a:gd name="connsiteY700" fmla="*/ 618269 h 1160647"/>
              <a:gd name="connsiteX701" fmla="*/ 2132155 w 6248967"/>
              <a:gd name="connsiteY701" fmla="*/ 618269 h 1160647"/>
              <a:gd name="connsiteX702" fmla="*/ 2132155 w 6248967"/>
              <a:gd name="connsiteY702" fmla="*/ 642048 h 1160647"/>
              <a:gd name="connsiteX703" fmla="*/ 2134182 w 6248967"/>
              <a:gd name="connsiteY703" fmla="*/ 643669 h 1160647"/>
              <a:gd name="connsiteX704" fmla="*/ 2134182 w 6248967"/>
              <a:gd name="connsiteY704" fmla="*/ 655019 h 1160647"/>
              <a:gd name="connsiteX705" fmla="*/ 2134942 w 6248967"/>
              <a:gd name="connsiteY705" fmla="*/ 655019 h 1160647"/>
              <a:gd name="connsiteX706" fmla="*/ 2140262 w 6248967"/>
              <a:gd name="connsiteY706" fmla="*/ 655019 h 1160647"/>
              <a:gd name="connsiteX707" fmla="*/ 2140262 w 6248967"/>
              <a:gd name="connsiteY707" fmla="*/ 678798 h 1160647"/>
              <a:gd name="connsiteX708" fmla="*/ 2141528 w 6248967"/>
              <a:gd name="connsiteY708" fmla="*/ 678798 h 1160647"/>
              <a:gd name="connsiteX709" fmla="*/ 2150395 w 6248967"/>
              <a:gd name="connsiteY709" fmla="*/ 678798 h 1160647"/>
              <a:gd name="connsiteX710" fmla="*/ 2152422 w 6248967"/>
              <a:gd name="connsiteY710" fmla="*/ 682852 h 1160647"/>
              <a:gd name="connsiteX711" fmla="*/ 2152422 w 6248967"/>
              <a:gd name="connsiteY711" fmla="*/ 696093 h 1160647"/>
              <a:gd name="connsiteX712" fmla="*/ 2153942 w 6248967"/>
              <a:gd name="connsiteY712" fmla="*/ 694201 h 1160647"/>
              <a:gd name="connsiteX713" fmla="*/ 2164582 w 6248967"/>
              <a:gd name="connsiteY713" fmla="*/ 680960 h 1160647"/>
              <a:gd name="connsiteX714" fmla="*/ 2192956 w 6248967"/>
              <a:gd name="connsiteY714" fmla="*/ 680960 h 1160647"/>
              <a:gd name="connsiteX715" fmla="*/ 2192956 w 6248967"/>
              <a:gd name="connsiteY715" fmla="*/ 767431 h 1160647"/>
              <a:gd name="connsiteX716" fmla="*/ 2193716 w 6248967"/>
              <a:gd name="connsiteY716" fmla="*/ 767431 h 1160647"/>
              <a:gd name="connsiteX717" fmla="*/ 2199036 w 6248967"/>
              <a:gd name="connsiteY717" fmla="*/ 767431 h 1160647"/>
              <a:gd name="connsiteX718" fmla="*/ 2199796 w 6248967"/>
              <a:gd name="connsiteY718" fmla="*/ 766080 h 1160647"/>
              <a:gd name="connsiteX719" fmla="*/ 2205116 w 6248967"/>
              <a:gd name="connsiteY719" fmla="*/ 756622 h 1160647"/>
              <a:gd name="connsiteX720" fmla="*/ 2205116 w 6248967"/>
              <a:gd name="connsiteY720" fmla="*/ 758514 h 1160647"/>
              <a:gd name="connsiteX721" fmla="*/ 2205116 w 6248967"/>
              <a:gd name="connsiteY721" fmla="*/ 771755 h 1160647"/>
              <a:gd name="connsiteX722" fmla="*/ 2209169 w 6248967"/>
              <a:gd name="connsiteY722" fmla="*/ 726358 h 1160647"/>
              <a:gd name="connsiteX723" fmla="*/ 2209929 w 6248967"/>
              <a:gd name="connsiteY723" fmla="*/ 726358 h 1160647"/>
              <a:gd name="connsiteX724" fmla="*/ 2215249 w 6248967"/>
              <a:gd name="connsiteY724" fmla="*/ 726358 h 1160647"/>
              <a:gd name="connsiteX725" fmla="*/ 2215249 w 6248967"/>
              <a:gd name="connsiteY725" fmla="*/ 661504 h 1160647"/>
              <a:gd name="connsiteX726" fmla="*/ 2216263 w 6248967"/>
              <a:gd name="connsiteY726" fmla="*/ 661504 h 1160647"/>
              <a:gd name="connsiteX727" fmla="*/ 2223356 w 6248967"/>
              <a:gd name="connsiteY727" fmla="*/ 661504 h 1160647"/>
              <a:gd name="connsiteX728" fmla="*/ 2235516 w 6248967"/>
              <a:gd name="connsiteY728" fmla="*/ 618269 h 1160647"/>
              <a:gd name="connsiteX729" fmla="*/ 2236783 w 6248967"/>
              <a:gd name="connsiteY729" fmla="*/ 618269 h 1160647"/>
              <a:gd name="connsiteX730" fmla="*/ 2245650 w 6248967"/>
              <a:gd name="connsiteY730" fmla="*/ 618269 h 1160647"/>
              <a:gd name="connsiteX731" fmla="*/ 2255783 w 6248967"/>
              <a:gd name="connsiteY731" fmla="*/ 661504 h 1160647"/>
              <a:gd name="connsiteX732" fmla="*/ 2256796 w 6248967"/>
              <a:gd name="connsiteY732" fmla="*/ 661504 h 1160647"/>
              <a:gd name="connsiteX733" fmla="*/ 2263890 w 6248967"/>
              <a:gd name="connsiteY733" fmla="*/ 661504 h 1160647"/>
              <a:gd name="connsiteX734" fmla="*/ 2263890 w 6248967"/>
              <a:gd name="connsiteY734" fmla="*/ 700416 h 1160647"/>
              <a:gd name="connsiteX735" fmla="*/ 2265663 w 6248967"/>
              <a:gd name="connsiteY735" fmla="*/ 700416 h 1160647"/>
              <a:gd name="connsiteX736" fmla="*/ 2278077 w 6248967"/>
              <a:gd name="connsiteY736" fmla="*/ 700416 h 1160647"/>
              <a:gd name="connsiteX737" fmla="*/ 2278077 w 6248967"/>
              <a:gd name="connsiteY737" fmla="*/ 702578 h 1160647"/>
              <a:gd name="connsiteX738" fmla="*/ 2278077 w 6248967"/>
              <a:gd name="connsiteY738" fmla="*/ 717710 h 1160647"/>
              <a:gd name="connsiteX739" fmla="*/ 2282130 w 6248967"/>
              <a:gd name="connsiteY739" fmla="*/ 715549 h 1160647"/>
              <a:gd name="connsiteX740" fmla="*/ 2282130 w 6248967"/>
              <a:gd name="connsiteY740" fmla="*/ 700416 h 1160647"/>
              <a:gd name="connsiteX741" fmla="*/ 2283650 w 6248967"/>
              <a:gd name="connsiteY741" fmla="*/ 700416 h 1160647"/>
              <a:gd name="connsiteX742" fmla="*/ 2294290 w 6248967"/>
              <a:gd name="connsiteY742" fmla="*/ 700416 h 1160647"/>
              <a:gd name="connsiteX743" fmla="*/ 2294290 w 6248967"/>
              <a:gd name="connsiteY743" fmla="*/ 702037 h 1160647"/>
              <a:gd name="connsiteX744" fmla="*/ 2294290 w 6248967"/>
              <a:gd name="connsiteY744" fmla="*/ 713387 h 1160647"/>
              <a:gd name="connsiteX745" fmla="*/ 2324691 w 6248967"/>
              <a:gd name="connsiteY745" fmla="*/ 713387 h 1160647"/>
              <a:gd name="connsiteX746" fmla="*/ 2324691 w 6248967"/>
              <a:gd name="connsiteY746" fmla="*/ 676637 h 1160647"/>
              <a:gd name="connsiteX747" fmla="*/ 2325957 w 6248967"/>
              <a:gd name="connsiteY747" fmla="*/ 676637 h 1160647"/>
              <a:gd name="connsiteX748" fmla="*/ 2334824 w 6248967"/>
              <a:gd name="connsiteY748" fmla="*/ 676637 h 1160647"/>
              <a:gd name="connsiteX749" fmla="*/ 2334824 w 6248967"/>
              <a:gd name="connsiteY749" fmla="*/ 698254 h 1160647"/>
              <a:gd name="connsiteX750" fmla="*/ 2336851 w 6248967"/>
              <a:gd name="connsiteY750" fmla="*/ 665828 h 1160647"/>
              <a:gd name="connsiteX751" fmla="*/ 2359144 w 6248967"/>
              <a:gd name="connsiteY751" fmla="*/ 665828 h 1160647"/>
              <a:gd name="connsiteX752" fmla="*/ 2359144 w 6248967"/>
              <a:gd name="connsiteY752" fmla="*/ 664206 h 1160647"/>
              <a:gd name="connsiteX753" fmla="*/ 2359144 w 6248967"/>
              <a:gd name="connsiteY753" fmla="*/ 652857 h 1160647"/>
              <a:gd name="connsiteX754" fmla="*/ 2359904 w 6248967"/>
              <a:gd name="connsiteY754" fmla="*/ 652857 h 1160647"/>
              <a:gd name="connsiteX755" fmla="*/ 2365224 w 6248967"/>
              <a:gd name="connsiteY755" fmla="*/ 652857 h 1160647"/>
              <a:gd name="connsiteX756" fmla="*/ 2365224 w 6248967"/>
              <a:gd name="connsiteY756" fmla="*/ 650966 h 1160647"/>
              <a:gd name="connsiteX757" fmla="*/ 2365224 w 6248967"/>
              <a:gd name="connsiteY757" fmla="*/ 637725 h 1160647"/>
              <a:gd name="connsiteX758" fmla="*/ 2369278 w 6248967"/>
              <a:gd name="connsiteY758" fmla="*/ 644210 h 1160647"/>
              <a:gd name="connsiteX759" fmla="*/ 2371558 w 6248967"/>
              <a:gd name="connsiteY759" fmla="*/ 644210 h 1160647"/>
              <a:gd name="connsiteX760" fmla="*/ 2387518 w 6248967"/>
              <a:gd name="connsiteY760" fmla="*/ 644210 h 1160647"/>
              <a:gd name="connsiteX761" fmla="*/ 2387518 w 6248967"/>
              <a:gd name="connsiteY761" fmla="*/ 643399 h 1160647"/>
              <a:gd name="connsiteX762" fmla="*/ 2387518 w 6248967"/>
              <a:gd name="connsiteY762" fmla="*/ 637725 h 1160647"/>
              <a:gd name="connsiteX763" fmla="*/ 2388278 w 6248967"/>
              <a:gd name="connsiteY763" fmla="*/ 637725 h 1160647"/>
              <a:gd name="connsiteX764" fmla="*/ 2393598 w 6248967"/>
              <a:gd name="connsiteY764" fmla="*/ 637725 h 1160647"/>
              <a:gd name="connsiteX765" fmla="*/ 2393598 w 6248967"/>
              <a:gd name="connsiteY765" fmla="*/ 639076 h 1160647"/>
              <a:gd name="connsiteX766" fmla="*/ 2393598 w 6248967"/>
              <a:gd name="connsiteY766" fmla="*/ 648534 h 1160647"/>
              <a:gd name="connsiteX767" fmla="*/ 2432105 w 6248967"/>
              <a:gd name="connsiteY767" fmla="*/ 648534 h 1160647"/>
              <a:gd name="connsiteX768" fmla="*/ 2432105 w 6248967"/>
              <a:gd name="connsiteY768" fmla="*/ 786887 h 1160647"/>
              <a:gd name="connsiteX769" fmla="*/ 2433625 w 6248967"/>
              <a:gd name="connsiteY769" fmla="*/ 786887 h 1160647"/>
              <a:gd name="connsiteX770" fmla="*/ 2444265 w 6248967"/>
              <a:gd name="connsiteY770" fmla="*/ 786887 h 1160647"/>
              <a:gd name="connsiteX771" fmla="*/ 2444265 w 6248967"/>
              <a:gd name="connsiteY771" fmla="*/ 773917 h 1160647"/>
              <a:gd name="connsiteX772" fmla="*/ 2448319 w 6248967"/>
              <a:gd name="connsiteY772" fmla="*/ 773917 h 1160647"/>
              <a:gd name="connsiteX773" fmla="*/ 2448319 w 6248967"/>
              <a:gd name="connsiteY773" fmla="*/ 786887 h 1160647"/>
              <a:gd name="connsiteX774" fmla="*/ 2478719 w 6248967"/>
              <a:gd name="connsiteY774" fmla="*/ 786887 h 1160647"/>
              <a:gd name="connsiteX775" fmla="*/ 2478719 w 6248967"/>
              <a:gd name="connsiteY775" fmla="*/ 756622 h 1160647"/>
              <a:gd name="connsiteX776" fmla="*/ 2490879 w 6248967"/>
              <a:gd name="connsiteY776" fmla="*/ 756622 h 1160647"/>
              <a:gd name="connsiteX777" fmla="*/ 2503039 w 6248967"/>
              <a:gd name="connsiteY777" fmla="*/ 754461 h 1160647"/>
              <a:gd name="connsiteX778" fmla="*/ 2507093 w 6248967"/>
              <a:gd name="connsiteY778" fmla="*/ 756622 h 1160647"/>
              <a:gd name="connsiteX779" fmla="*/ 2517226 w 6248967"/>
              <a:gd name="connsiteY779" fmla="*/ 756622 h 1160647"/>
              <a:gd name="connsiteX780" fmla="*/ 2517226 w 6248967"/>
              <a:gd name="connsiteY780" fmla="*/ 786887 h 1160647"/>
              <a:gd name="connsiteX781" fmla="*/ 2525333 w 6248967"/>
              <a:gd name="connsiteY781" fmla="*/ 786887 h 1160647"/>
              <a:gd name="connsiteX782" fmla="*/ 2525333 w 6248967"/>
              <a:gd name="connsiteY782" fmla="*/ 804182 h 1160647"/>
              <a:gd name="connsiteX783" fmla="*/ 2534669 w 6248967"/>
              <a:gd name="connsiteY783" fmla="*/ 805087 h 1160647"/>
              <a:gd name="connsiteX784" fmla="*/ 2547627 w 6248967"/>
              <a:gd name="connsiteY784" fmla="*/ 805087 h 1160647"/>
              <a:gd name="connsiteX785" fmla="*/ 2547627 w 6248967"/>
              <a:gd name="connsiteY785" fmla="*/ 789049 h 1160647"/>
              <a:gd name="connsiteX786" fmla="*/ 2615583 w 6248967"/>
              <a:gd name="connsiteY786" fmla="*/ 789049 h 1160647"/>
              <a:gd name="connsiteX787" fmla="*/ 2615583 w 6248967"/>
              <a:gd name="connsiteY787" fmla="*/ 703796 h 1160647"/>
              <a:gd name="connsiteX788" fmla="*/ 2687591 w 6248967"/>
              <a:gd name="connsiteY788" fmla="*/ 703796 h 1160647"/>
              <a:gd name="connsiteX789" fmla="*/ 2687591 w 6248967"/>
              <a:gd name="connsiteY789" fmla="*/ 782564 h 1160647"/>
              <a:gd name="connsiteX790" fmla="*/ 2689495 w 6248967"/>
              <a:gd name="connsiteY790" fmla="*/ 782564 h 1160647"/>
              <a:gd name="connsiteX791" fmla="*/ 2690737 w 6248967"/>
              <a:gd name="connsiteY791" fmla="*/ 805087 h 1160647"/>
              <a:gd name="connsiteX792" fmla="*/ 2700413 w 6248967"/>
              <a:gd name="connsiteY792" fmla="*/ 805087 h 1160647"/>
              <a:gd name="connsiteX793" fmla="*/ 2701655 w 6248967"/>
              <a:gd name="connsiteY793" fmla="*/ 782564 h 1160647"/>
              <a:gd name="connsiteX794" fmla="*/ 2707735 w 6248967"/>
              <a:gd name="connsiteY794" fmla="*/ 782564 h 1160647"/>
              <a:gd name="connsiteX795" fmla="*/ 2708977 w 6248967"/>
              <a:gd name="connsiteY795" fmla="*/ 805087 h 1160647"/>
              <a:gd name="connsiteX796" fmla="*/ 2759599 w 6248967"/>
              <a:gd name="connsiteY796" fmla="*/ 805087 h 1160647"/>
              <a:gd name="connsiteX797" fmla="*/ 2759599 w 6248967"/>
              <a:gd name="connsiteY797" fmla="*/ 642059 h 1160647"/>
              <a:gd name="connsiteX798" fmla="*/ 2956926 w 6248967"/>
              <a:gd name="connsiteY798" fmla="*/ 642059 h 1160647"/>
              <a:gd name="connsiteX799" fmla="*/ 2956926 w 6248967"/>
              <a:gd name="connsiteY799" fmla="*/ 805087 h 1160647"/>
              <a:gd name="connsiteX800" fmla="*/ 2975623 w 6248967"/>
              <a:gd name="connsiteY800" fmla="*/ 805087 h 1160647"/>
              <a:gd name="connsiteX801" fmla="*/ 2975623 w 6248967"/>
              <a:gd name="connsiteY801" fmla="*/ 722394 h 1160647"/>
              <a:gd name="connsiteX802" fmla="*/ 3070743 w 6248967"/>
              <a:gd name="connsiteY802" fmla="*/ 722394 h 1160647"/>
              <a:gd name="connsiteX803" fmla="*/ 3082673 w 6248967"/>
              <a:gd name="connsiteY803" fmla="*/ 404253 h 1160647"/>
              <a:gd name="connsiteX804" fmla="*/ 3070513 w 6248967"/>
              <a:gd name="connsiteY804" fmla="*/ 382635 h 1160647"/>
              <a:gd name="connsiteX805" fmla="*/ 3064433 w 6248967"/>
              <a:gd name="connsiteY805" fmla="*/ 378311 h 1160647"/>
              <a:gd name="connsiteX806" fmla="*/ 3072540 w 6248967"/>
              <a:gd name="connsiteY806" fmla="*/ 354532 h 1160647"/>
              <a:gd name="connsiteX807" fmla="*/ 3072540 w 6248967"/>
              <a:gd name="connsiteY807" fmla="*/ 337238 h 1160647"/>
              <a:gd name="connsiteX808" fmla="*/ 3086727 w 6248967"/>
              <a:gd name="connsiteY808" fmla="*/ 337238 h 1160647"/>
              <a:gd name="connsiteX809" fmla="*/ 3086727 w 6248967"/>
              <a:gd name="connsiteY809" fmla="*/ 315620 h 1160647"/>
              <a:gd name="connsiteX810" fmla="*/ 3088753 w 6248967"/>
              <a:gd name="connsiteY810" fmla="*/ 311296 h 1160647"/>
              <a:gd name="connsiteX811" fmla="*/ 3088753 w 6248967"/>
              <a:gd name="connsiteY811" fmla="*/ 233472 h 1160647"/>
              <a:gd name="connsiteX812" fmla="*/ 3086727 w 6248967"/>
              <a:gd name="connsiteY812" fmla="*/ 226987 h 1160647"/>
              <a:gd name="connsiteX813" fmla="*/ 3092807 w 6248967"/>
              <a:gd name="connsiteY813" fmla="*/ 220501 h 1160647"/>
              <a:gd name="connsiteX814" fmla="*/ 3092807 w 6248967"/>
              <a:gd name="connsiteY814" fmla="*/ 162133 h 1160647"/>
              <a:gd name="connsiteX815" fmla="*/ 3094833 w 6248967"/>
              <a:gd name="connsiteY815" fmla="*/ 157810 h 1160647"/>
              <a:gd name="connsiteX816" fmla="*/ 3094833 w 6248967"/>
              <a:gd name="connsiteY816" fmla="*/ 101604 h 1160647"/>
              <a:gd name="connsiteX817" fmla="*/ 3096860 w 6248967"/>
              <a:gd name="connsiteY817" fmla="*/ 82148 h 1160647"/>
              <a:gd name="connsiteX818" fmla="*/ 3100914 w 6248967"/>
              <a:gd name="connsiteY818" fmla="*/ 99442 h 1160647"/>
              <a:gd name="connsiteX819" fmla="*/ 3102940 w 6248967"/>
              <a:gd name="connsiteY819" fmla="*/ 157810 h 1160647"/>
              <a:gd name="connsiteX820" fmla="*/ 3104967 w 6248967"/>
              <a:gd name="connsiteY820" fmla="*/ 220501 h 1160647"/>
              <a:gd name="connsiteX821" fmla="*/ 3111047 w 6248967"/>
              <a:gd name="connsiteY821" fmla="*/ 226987 h 1160647"/>
              <a:gd name="connsiteX822" fmla="*/ 3109020 w 6248967"/>
              <a:gd name="connsiteY822" fmla="*/ 233472 h 1160647"/>
              <a:gd name="connsiteX823" fmla="*/ 3109020 w 6248967"/>
              <a:gd name="connsiteY823" fmla="*/ 311296 h 1160647"/>
              <a:gd name="connsiteX824" fmla="*/ 3111047 w 6248967"/>
              <a:gd name="connsiteY824" fmla="*/ 315620 h 1160647"/>
              <a:gd name="connsiteX825" fmla="*/ 3111047 w 6248967"/>
              <a:gd name="connsiteY825" fmla="*/ 337238 h 1160647"/>
              <a:gd name="connsiteX826" fmla="*/ 3125234 w 6248967"/>
              <a:gd name="connsiteY826" fmla="*/ 337238 h 1160647"/>
              <a:gd name="connsiteX827" fmla="*/ 3125234 w 6248967"/>
              <a:gd name="connsiteY827" fmla="*/ 354532 h 1160647"/>
              <a:gd name="connsiteX828" fmla="*/ 3133341 w 6248967"/>
              <a:gd name="connsiteY828" fmla="*/ 378311 h 1160647"/>
              <a:gd name="connsiteX829" fmla="*/ 3127261 w 6248967"/>
              <a:gd name="connsiteY829" fmla="*/ 382635 h 1160647"/>
              <a:gd name="connsiteX830" fmla="*/ 3115100 w 6248967"/>
              <a:gd name="connsiteY830" fmla="*/ 404253 h 1160647"/>
              <a:gd name="connsiteX831" fmla="*/ 3123207 w 6248967"/>
              <a:gd name="connsiteY831" fmla="*/ 657181 h 1160647"/>
              <a:gd name="connsiteX832" fmla="*/ 3188061 w 6248967"/>
              <a:gd name="connsiteY832" fmla="*/ 657181 h 1160647"/>
              <a:gd name="connsiteX833" fmla="*/ 3188061 w 6248967"/>
              <a:gd name="connsiteY833" fmla="*/ 732843 h 1160647"/>
              <a:gd name="connsiteX834" fmla="*/ 3196168 w 6248967"/>
              <a:gd name="connsiteY834" fmla="*/ 732843 h 1160647"/>
              <a:gd name="connsiteX835" fmla="*/ 3198195 w 6248967"/>
              <a:gd name="connsiteY835" fmla="*/ 726358 h 1160647"/>
              <a:gd name="connsiteX836" fmla="*/ 3204275 w 6248967"/>
              <a:gd name="connsiteY836" fmla="*/ 726358 h 1160647"/>
              <a:gd name="connsiteX837" fmla="*/ 3206302 w 6248967"/>
              <a:gd name="connsiteY837" fmla="*/ 735005 h 1160647"/>
              <a:gd name="connsiteX838" fmla="*/ 3218462 w 6248967"/>
              <a:gd name="connsiteY838" fmla="*/ 735005 h 1160647"/>
              <a:gd name="connsiteX839" fmla="*/ 3218462 w 6248967"/>
              <a:gd name="connsiteY839" fmla="*/ 728519 h 1160647"/>
              <a:gd name="connsiteX840" fmla="*/ 3240755 w 6248967"/>
              <a:gd name="connsiteY840" fmla="*/ 728519 h 1160647"/>
              <a:gd name="connsiteX841" fmla="*/ 3240755 w 6248967"/>
              <a:gd name="connsiteY841" fmla="*/ 735005 h 1160647"/>
              <a:gd name="connsiteX842" fmla="*/ 3261022 w 6248967"/>
              <a:gd name="connsiteY842" fmla="*/ 735005 h 1160647"/>
              <a:gd name="connsiteX843" fmla="*/ 3261022 w 6248967"/>
              <a:gd name="connsiteY843" fmla="*/ 780402 h 1160647"/>
              <a:gd name="connsiteX844" fmla="*/ 3275209 w 6248967"/>
              <a:gd name="connsiteY844" fmla="*/ 780402 h 1160647"/>
              <a:gd name="connsiteX845" fmla="*/ 3275209 w 6248967"/>
              <a:gd name="connsiteY845" fmla="*/ 767431 h 1160647"/>
              <a:gd name="connsiteX846" fmla="*/ 3291423 w 6248967"/>
              <a:gd name="connsiteY846" fmla="*/ 767431 h 1160647"/>
              <a:gd name="connsiteX847" fmla="*/ 3291423 w 6248967"/>
              <a:gd name="connsiteY847" fmla="*/ 588004 h 1160647"/>
              <a:gd name="connsiteX848" fmla="*/ 3297503 w 6248967"/>
              <a:gd name="connsiteY848" fmla="*/ 581518 h 1160647"/>
              <a:gd name="connsiteX849" fmla="*/ 3370464 w 6248967"/>
              <a:gd name="connsiteY849" fmla="*/ 581518 h 1160647"/>
              <a:gd name="connsiteX850" fmla="*/ 3370464 w 6248967"/>
              <a:gd name="connsiteY850" fmla="*/ 590166 h 1160647"/>
              <a:gd name="connsiteX851" fmla="*/ 3380597 w 6248967"/>
              <a:gd name="connsiteY851" fmla="*/ 590166 h 1160647"/>
              <a:gd name="connsiteX852" fmla="*/ 3380597 w 6248967"/>
              <a:gd name="connsiteY852" fmla="*/ 704740 h 1160647"/>
              <a:gd name="connsiteX853" fmla="*/ 3402891 w 6248967"/>
              <a:gd name="connsiteY853" fmla="*/ 704740 h 1160647"/>
              <a:gd name="connsiteX854" fmla="*/ 3402891 w 6248967"/>
              <a:gd name="connsiteY854" fmla="*/ 637725 h 1160647"/>
              <a:gd name="connsiteX855" fmla="*/ 3429238 w 6248967"/>
              <a:gd name="connsiteY855" fmla="*/ 637725 h 1160647"/>
              <a:gd name="connsiteX856" fmla="*/ 3433291 w 6248967"/>
              <a:gd name="connsiteY856" fmla="*/ 633401 h 1160647"/>
              <a:gd name="connsiteX857" fmla="*/ 3441398 w 6248967"/>
              <a:gd name="connsiteY857" fmla="*/ 633401 h 1160647"/>
              <a:gd name="connsiteX858" fmla="*/ 3445451 w 6248967"/>
              <a:gd name="connsiteY858" fmla="*/ 637725 h 1160647"/>
              <a:gd name="connsiteX859" fmla="*/ 3467745 w 6248967"/>
              <a:gd name="connsiteY859" fmla="*/ 637725 h 1160647"/>
              <a:gd name="connsiteX860" fmla="*/ 3467745 w 6248967"/>
              <a:gd name="connsiteY860" fmla="*/ 520989 h 1160647"/>
              <a:gd name="connsiteX861" fmla="*/ 3524492 w 6248967"/>
              <a:gd name="connsiteY861" fmla="*/ 510180 h 1160647"/>
              <a:gd name="connsiteX862" fmla="*/ 3524492 w 6248967"/>
              <a:gd name="connsiteY862" fmla="*/ 511261 h 1160647"/>
              <a:gd name="connsiteX863" fmla="*/ 3524492 w 6248967"/>
              <a:gd name="connsiteY863" fmla="*/ 518827 h 1160647"/>
              <a:gd name="connsiteX864" fmla="*/ 3550839 w 6248967"/>
              <a:gd name="connsiteY864" fmla="*/ 518827 h 1160647"/>
              <a:gd name="connsiteX865" fmla="*/ 3550839 w 6248967"/>
              <a:gd name="connsiteY865" fmla="*/ 773917 h 1160647"/>
              <a:gd name="connsiteX866" fmla="*/ 3573133 w 6248967"/>
              <a:gd name="connsiteY866" fmla="*/ 773917 h 1160647"/>
              <a:gd name="connsiteX867" fmla="*/ 3573133 w 6248967"/>
              <a:gd name="connsiteY867" fmla="*/ 769593 h 1160647"/>
              <a:gd name="connsiteX868" fmla="*/ 3585293 w 6248967"/>
              <a:gd name="connsiteY868" fmla="*/ 769593 h 1160647"/>
              <a:gd name="connsiteX869" fmla="*/ 3585293 w 6248967"/>
              <a:gd name="connsiteY869" fmla="*/ 773917 h 1160647"/>
              <a:gd name="connsiteX870" fmla="*/ 3609613 w 6248967"/>
              <a:gd name="connsiteY870" fmla="*/ 773917 h 1160647"/>
              <a:gd name="connsiteX871" fmla="*/ 3609613 w 6248967"/>
              <a:gd name="connsiteY871" fmla="*/ 760946 h 1160647"/>
              <a:gd name="connsiteX872" fmla="*/ 3637987 w 6248967"/>
              <a:gd name="connsiteY872" fmla="*/ 760946 h 1160647"/>
              <a:gd name="connsiteX873" fmla="*/ 3650147 w 6248967"/>
              <a:gd name="connsiteY873" fmla="*/ 756622 h 1160647"/>
              <a:gd name="connsiteX874" fmla="*/ 3670414 w 6248967"/>
              <a:gd name="connsiteY874" fmla="*/ 760946 h 1160647"/>
              <a:gd name="connsiteX875" fmla="*/ 3670414 w 6248967"/>
              <a:gd name="connsiteY875" fmla="*/ 743652 h 1160647"/>
              <a:gd name="connsiteX876" fmla="*/ 3678521 w 6248967"/>
              <a:gd name="connsiteY876" fmla="*/ 743652 h 1160647"/>
              <a:gd name="connsiteX877" fmla="*/ 3678521 w 6248967"/>
              <a:gd name="connsiteY877" fmla="*/ 730681 h 1160647"/>
              <a:gd name="connsiteX878" fmla="*/ 3735268 w 6248967"/>
              <a:gd name="connsiteY878" fmla="*/ 730681 h 1160647"/>
              <a:gd name="connsiteX879" fmla="*/ 3735268 w 6248967"/>
              <a:gd name="connsiteY879" fmla="*/ 700416 h 1160647"/>
              <a:gd name="connsiteX880" fmla="*/ 3753508 w 6248967"/>
              <a:gd name="connsiteY880" fmla="*/ 700416 h 1160647"/>
              <a:gd name="connsiteX881" fmla="*/ 3753508 w 6248967"/>
              <a:gd name="connsiteY881" fmla="*/ 693931 h 1160647"/>
              <a:gd name="connsiteX882" fmla="*/ 3765668 w 6248967"/>
              <a:gd name="connsiteY882" fmla="*/ 693931 h 1160647"/>
              <a:gd name="connsiteX883" fmla="*/ 3765668 w 6248967"/>
              <a:gd name="connsiteY883" fmla="*/ 700416 h 1160647"/>
              <a:gd name="connsiteX884" fmla="*/ 3781882 w 6248967"/>
              <a:gd name="connsiteY884" fmla="*/ 700416 h 1160647"/>
              <a:gd name="connsiteX885" fmla="*/ 3781882 w 6248967"/>
              <a:gd name="connsiteY885" fmla="*/ 750137 h 1160647"/>
              <a:gd name="connsiteX886" fmla="*/ 3814309 w 6248967"/>
              <a:gd name="connsiteY886" fmla="*/ 750137 h 1160647"/>
              <a:gd name="connsiteX887" fmla="*/ 3814309 w 6248967"/>
              <a:gd name="connsiteY887" fmla="*/ 724196 h 1160647"/>
              <a:gd name="connsiteX888" fmla="*/ 3852816 w 6248967"/>
              <a:gd name="connsiteY888" fmla="*/ 724196 h 1160647"/>
              <a:gd name="connsiteX889" fmla="*/ 3852816 w 6248967"/>
              <a:gd name="connsiteY889" fmla="*/ 693931 h 1160647"/>
              <a:gd name="connsiteX890" fmla="*/ 3901457 w 6248967"/>
              <a:gd name="connsiteY890" fmla="*/ 693931 h 1160647"/>
              <a:gd name="connsiteX891" fmla="*/ 3901457 w 6248967"/>
              <a:gd name="connsiteY891" fmla="*/ 805087 h 1160647"/>
              <a:gd name="connsiteX892" fmla="*/ 3901457 w 6248967"/>
              <a:gd name="connsiteY892" fmla="*/ 818866 h 1160647"/>
              <a:gd name="connsiteX893" fmla="*/ 3967332 w 6248967"/>
              <a:gd name="connsiteY893" fmla="*/ 818866 h 1160647"/>
              <a:gd name="connsiteX894" fmla="*/ 3967332 w 6248967"/>
              <a:gd name="connsiteY894" fmla="*/ 924638 h 1160647"/>
              <a:gd name="connsiteX895" fmla="*/ 3967332 w 6248967"/>
              <a:gd name="connsiteY895" fmla="*/ 1030409 h 1160647"/>
              <a:gd name="connsiteX896" fmla="*/ 3967332 w 6248967"/>
              <a:gd name="connsiteY896" fmla="*/ 1160647 h 1160647"/>
              <a:gd name="connsiteX897" fmla="*/ 3901457 w 6248967"/>
              <a:gd name="connsiteY897" fmla="*/ 1160647 h 1160647"/>
              <a:gd name="connsiteX898" fmla="*/ 3730337 w 6248967"/>
              <a:gd name="connsiteY898" fmla="*/ 1160647 h 1160647"/>
              <a:gd name="connsiteX899" fmla="*/ 1373612 w 6248967"/>
              <a:gd name="connsiteY899" fmla="*/ 1160647 h 1160647"/>
              <a:gd name="connsiteX900" fmla="*/ 1200143 w 6248967"/>
              <a:gd name="connsiteY900" fmla="*/ 1160647 h 1160647"/>
              <a:gd name="connsiteX901" fmla="*/ 1088349 w 6248967"/>
              <a:gd name="connsiteY901" fmla="*/ 1160647 h 1160647"/>
              <a:gd name="connsiteX902" fmla="*/ 1036189 w 6248967"/>
              <a:gd name="connsiteY902" fmla="*/ 1160647 h 1160647"/>
              <a:gd name="connsiteX903" fmla="*/ 0 w 6248967"/>
              <a:gd name="connsiteY903" fmla="*/ 1160647 h 1160647"/>
              <a:gd name="connsiteX904" fmla="*/ 45065 w 6248967"/>
              <a:gd name="connsiteY904" fmla="*/ 1082592 h 1160647"/>
              <a:gd name="connsiteX905" fmla="*/ 85243 w 6248967"/>
              <a:gd name="connsiteY905" fmla="*/ 1079284 h 1160647"/>
              <a:gd name="connsiteX906" fmla="*/ 85243 w 6248967"/>
              <a:gd name="connsiteY906" fmla="*/ 1046739 h 1160647"/>
              <a:gd name="connsiteX907" fmla="*/ 129823 w 6248967"/>
              <a:gd name="connsiteY907" fmla="*/ 1046739 h 1160647"/>
              <a:gd name="connsiteX908" fmla="*/ 129823 w 6248967"/>
              <a:gd name="connsiteY908" fmla="*/ 1028142 h 1160647"/>
              <a:gd name="connsiteX909" fmla="*/ 223442 w 6248967"/>
              <a:gd name="connsiteY909" fmla="*/ 1028142 h 1160647"/>
              <a:gd name="connsiteX910" fmla="*/ 223442 w 6248967"/>
              <a:gd name="connsiteY910" fmla="*/ 1039765 h 1160647"/>
              <a:gd name="connsiteX911" fmla="*/ 283625 w 6248967"/>
              <a:gd name="connsiteY911" fmla="*/ 1039765 h 1160647"/>
              <a:gd name="connsiteX912" fmla="*/ 283625 w 6248967"/>
              <a:gd name="connsiteY912" fmla="*/ 1046739 h 1160647"/>
              <a:gd name="connsiteX913" fmla="*/ 301457 w 6248967"/>
              <a:gd name="connsiteY913" fmla="*/ 1046739 h 1160647"/>
              <a:gd name="connsiteX914" fmla="*/ 301457 w 6248967"/>
              <a:gd name="connsiteY914" fmla="*/ 1053713 h 1160647"/>
              <a:gd name="connsiteX915" fmla="*/ 317060 w 6248967"/>
              <a:gd name="connsiteY915" fmla="*/ 1053713 h 1160647"/>
              <a:gd name="connsiteX916" fmla="*/ 317060 w 6248967"/>
              <a:gd name="connsiteY916" fmla="*/ 949104 h 1160647"/>
              <a:gd name="connsiteX917" fmla="*/ 363870 w 6248967"/>
              <a:gd name="connsiteY917" fmla="*/ 935156 h 1160647"/>
              <a:gd name="connsiteX918" fmla="*/ 450801 w 6248967"/>
              <a:gd name="connsiteY918" fmla="*/ 935156 h 1160647"/>
              <a:gd name="connsiteX919" fmla="*/ 450801 w 6248967"/>
              <a:gd name="connsiteY919" fmla="*/ 767782 h 1160647"/>
              <a:gd name="connsiteX920" fmla="*/ 475320 w 6248967"/>
              <a:gd name="connsiteY920" fmla="*/ 756158 h 1160647"/>
              <a:gd name="connsiteX921" fmla="*/ 582313 w 6248967"/>
              <a:gd name="connsiteY921" fmla="*/ 737561 h 1160647"/>
              <a:gd name="connsiteX922" fmla="*/ 620206 w 6248967"/>
              <a:gd name="connsiteY922" fmla="*/ 749184 h 1160647"/>
              <a:gd name="connsiteX923" fmla="*/ 626893 w 6248967"/>
              <a:gd name="connsiteY923" fmla="*/ 756158 h 1160647"/>
              <a:gd name="connsiteX924" fmla="*/ 626893 w 6248967"/>
              <a:gd name="connsiteY924" fmla="*/ 1067661 h 1160647"/>
              <a:gd name="connsiteX925" fmla="*/ 642496 w 6248967"/>
              <a:gd name="connsiteY925" fmla="*/ 1067661 h 1160647"/>
              <a:gd name="connsiteX926" fmla="*/ 642496 w 6248967"/>
              <a:gd name="connsiteY926" fmla="*/ 942130 h 1160647"/>
              <a:gd name="connsiteX927" fmla="*/ 655870 w 6248967"/>
              <a:gd name="connsiteY927" fmla="*/ 942130 h 1160647"/>
              <a:gd name="connsiteX928" fmla="*/ 655870 w 6248967"/>
              <a:gd name="connsiteY928" fmla="*/ 930507 h 1160647"/>
              <a:gd name="connsiteX929" fmla="*/ 669244 w 6248967"/>
              <a:gd name="connsiteY929" fmla="*/ 923533 h 1160647"/>
              <a:gd name="connsiteX930" fmla="*/ 680389 w 6248967"/>
              <a:gd name="connsiteY930" fmla="*/ 923533 h 1160647"/>
              <a:gd name="connsiteX931" fmla="*/ 680389 w 6248967"/>
              <a:gd name="connsiteY931" fmla="*/ 911910 h 1160647"/>
              <a:gd name="connsiteX932" fmla="*/ 689305 w 6248967"/>
              <a:gd name="connsiteY932" fmla="*/ 904936 h 1160647"/>
              <a:gd name="connsiteX933" fmla="*/ 711596 w 6248967"/>
              <a:gd name="connsiteY933" fmla="*/ 904936 h 1160647"/>
              <a:gd name="connsiteX934" fmla="*/ 711596 w 6248967"/>
              <a:gd name="connsiteY934" fmla="*/ 942130 h 1160647"/>
              <a:gd name="connsiteX935" fmla="*/ 758405 w 6248967"/>
              <a:gd name="connsiteY935" fmla="*/ 942130 h 1160647"/>
              <a:gd name="connsiteX936" fmla="*/ 758405 w 6248967"/>
              <a:gd name="connsiteY936" fmla="*/ 1072311 h 1160647"/>
              <a:gd name="connsiteX937" fmla="*/ 776237 w 6248967"/>
              <a:gd name="connsiteY937" fmla="*/ 1072311 h 1160647"/>
              <a:gd name="connsiteX938" fmla="*/ 794069 w 6248967"/>
              <a:gd name="connsiteY938" fmla="*/ 1065337 h 1160647"/>
              <a:gd name="connsiteX939" fmla="*/ 794069 w 6248967"/>
              <a:gd name="connsiteY939" fmla="*/ 1056038 h 1160647"/>
              <a:gd name="connsiteX940" fmla="*/ 787382 w 6248967"/>
              <a:gd name="connsiteY940" fmla="*/ 1053713 h 1160647"/>
              <a:gd name="connsiteX941" fmla="*/ 787382 w 6248967"/>
              <a:gd name="connsiteY941" fmla="*/ 1046739 h 1160647"/>
              <a:gd name="connsiteX942" fmla="*/ 794069 w 6248967"/>
              <a:gd name="connsiteY942" fmla="*/ 1042090 h 1160647"/>
              <a:gd name="connsiteX943" fmla="*/ 794069 w 6248967"/>
              <a:gd name="connsiteY943" fmla="*/ 990948 h 1160647"/>
              <a:gd name="connsiteX944" fmla="*/ 787382 w 6248967"/>
              <a:gd name="connsiteY944" fmla="*/ 988623 h 1160647"/>
              <a:gd name="connsiteX945" fmla="*/ 787382 w 6248967"/>
              <a:gd name="connsiteY945" fmla="*/ 981649 h 1160647"/>
              <a:gd name="connsiteX946" fmla="*/ 794069 w 6248967"/>
              <a:gd name="connsiteY946" fmla="*/ 977000 h 1160647"/>
              <a:gd name="connsiteX947" fmla="*/ 798527 w 6248967"/>
              <a:gd name="connsiteY947" fmla="*/ 972351 h 1160647"/>
              <a:gd name="connsiteX948" fmla="*/ 798527 w 6248967"/>
              <a:gd name="connsiteY948" fmla="*/ 963052 h 1160647"/>
              <a:gd name="connsiteX949" fmla="*/ 794069 w 6248967"/>
              <a:gd name="connsiteY949" fmla="*/ 963052 h 1160647"/>
              <a:gd name="connsiteX950" fmla="*/ 794069 w 6248967"/>
              <a:gd name="connsiteY950" fmla="*/ 956078 h 1160647"/>
              <a:gd name="connsiteX951" fmla="*/ 800756 w 6248967"/>
              <a:gd name="connsiteY951" fmla="*/ 951429 h 1160647"/>
              <a:gd name="connsiteX952" fmla="*/ 836420 w 6248967"/>
              <a:gd name="connsiteY952" fmla="*/ 886339 h 1160647"/>
              <a:gd name="connsiteX953" fmla="*/ 831962 w 6248967"/>
              <a:gd name="connsiteY953" fmla="*/ 884014 h 1160647"/>
              <a:gd name="connsiteX954" fmla="*/ 831962 w 6248967"/>
              <a:gd name="connsiteY954" fmla="*/ 877040 h 1160647"/>
              <a:gd name="connsiteX955" fmla="*/ 838649 w 6248967"/>
              <a:gd name="connsiteY955" fmla="*/ 874715 h 1160647"/>
              <a:gd name="connsiteX956" fmla="*/ 838649 w 6248967"/>
              <a:gd name="connsiteY956" fmla="*/ 865417 h 1160647"/>
              <a:gd name="connsiteX957" fmla="*/ 843107 w 6248967"/>
              <a:gd name="connsiteY957" fmla="*/ 865417 h 1160647"/>
              <a:gd name="connsiteX958" fmla="*/ 843107 w 6248967"/>
              <a:gd name="connsiteY958" fmla="*/ 844495 h 1160647"/>
              <a:gd name="connsiteX959" fmla="*/ 838649 w 6248967"/>
              <a:gd name="connsiteY959" fmla="*/ 844495 h 1160647"/>
              <a:gd name="connsiteX960" fmla="*/ 838649 w 6248967"/>
              <a:gd name="connsiteY960" fmla="*/ 839846 h 1160647"/>
              <a:gd name="connsiteX961" fmla="*/ 843107 w 6248967"/>
              <a:gd name="connsiteY961" fmla="*/ 837521 h 1160647"/>
              <a:gd name="connsiteX962" fmla="*/ 854252 w 6248967"/>
              <a:gd name="connsiteY962" fmla="*/ 821248 h 1160647"/>
              <a:gd name="connsiteX963" fmla="*/ 856481 w 6248967"/>
              <a:gd name="connsiteY963" fmla="*/ 811950 h 1160647"/>
              <a:gd name="connsiteX964" fmla="*/ 856481 w 6248967"/>
              <a:gd name="connsiteY964" fmla="*/ 786379 h 1160647"/>
              <a:gd name="connsiteX965" fmla="*/ 856760 w 6248967"/>
              <a:gd name="connsiteY965" fmla="*/ 785507 h 1160647"/>
              <a:gd name="connsiteX966" fmla="*/ 858710 w 6248967"/>
              <a:gd name="connsiteY966" fmla="*/ 779405 h 1160647"/>
              <a:gd name="connsiteX967" fmla="*/ 858989 w 6248967"/>
              <a:gd name="connsiteY967" fmla="*/ 780277 h 1160647"/>
              <a:gd name="connsiteX968" fmla="*/ 860939 w 6248967"/>
              <a:gd name="connsiteY968" fmla="*/ 786379 h 1160647"/>
              <a:gd name="connsiteX969" fmla="*/ 863168 w 6248967"/>
              <a:gd name="connsiteY969" fmla="*/ 811950 h 1160647"/>
              <a:gd name="connsiteX970" fmla="*/ 863168 w 6248967"/>
              <a:gd name="connsiteY970" fmla="*/ 818924 h 1160647"/>
              <a:gd name="connsiteX971" fmla="*/ 874314 w 6248967"/>
              <a:gd name="connsiteY971" fmla="*/ 837521 h 1160647"/>
              <a:gd name="connsiteX972" fmla="*/ 878772 w 6248967"/>
              <a:gd name="connsiteY972" fmla="*/ 839846 h 1160647"/>
              <a:gd name="connsiteX973" fmla="*/ 878772 w 6248967"/>
              <a:gd name="connsiteY973" fmla="*/ 844495 h 1160647"/>
              <a:gd name="connsiteX974" fmla="*/ 876543 w 6248967"/>
              <a:gd name="connsiteY974" fmla="*/ 865417 h 1160647"/>
              <a:gd name="connsiteX975" fmla="*/ 881001 w 6248967"/>
              <a:gd name="connsiteY975" fmla="*/ 874715 h 1160647"/>
              <a:gd name="connsiteX976" fmla="*/ 885459 w 6248967"/>
              <a:gd name="connsiteY976" fmla="*/ 877040 h 1160647"/>
              <a:gd name="connsiteX977" fmla="*/ 885459 w 6248967"/>
              <a:gd name="connsiteY977" fmla="*/ 884014 h 1160647"/>
              <a:gd name="connsiteX978" fmla="*/ 881001 w 6248967"/>
              <a:gd name="connsiteY978" fmla="*/ 886339 h 1160647"/>
              <a:gd name="connsiteX979" fmla="*/ 907192 w 6248967"/>
              <a:gd name="connsiteY979" fmla="*/ 913654 h 1160647"/>
              <a:gd name="connsiteX980" fmla="*/ 907615 w 6248967"/>
              <a:gd name="connsiteY980" fmla="*/ 915339 h 1160647"/>
              <a:gd name="connsiteX981" fmla="*/ 953954 w 6248967"/>
              <a:gd name="connsiteY981" fmla="*/ 915339 h 1160647"/>
              <a:gd name="connsiteX982" fmla="*/ 990768 w 6248967"/>
              <a:gd name="connsiteY982" fmla="*/ 907956 h 1160647"/>
              <a:gd name="connsiteX983" fmla="*/ 990768 w 6248967"/>
              <a:gd name="connsiteY983" fmla="*/ 886329 h 1160647"/>
              <a:gd name="connsiteX984" fmla="*/ 942487 w 6248967"/>
              <a:gd name="connsiteY984" fmla="*/ 886329 h 1160647"/>
              <a:gd name="connsiteX985" fmla="*/ 942487 w 6248967"/>
              <a:gd name="connsiteY985" fmla="*/ 724196 h 1160647"/>
              <a:gd name="connsiteX986" fmla="*/ 962754 w 6248967"/>
              <a:gd name="connsiteY986" fmla="*/ 724196 h 1160647"/>
              <a:gd name="connsiteX987" fmla="*/ 963261 w 6248967"/>
              <a:gd name="connsiteY987" fmla="*/ 723115 h 1160647"/>
              <a:gd name="connsiteX988" fmla="*/ 966807 w 6248967"/>
              <a:gd name="connsiteY988" fmla="*/ 715549 h 1160647"/>
              <a:gd name="connsiteX989" fmla="*/ 968581 w 6248967"/>
              <a:gd name="connsiteY989" fmla="*/ 715819 h 1160647"/>
              <a:gd name="connsiteX990" fmla="*/ 980994 w 6248967"/>
              <a:gd name="connsiteY990" fmla="*/ 717710 h 1160647"/>
              <a:gd name="connsiteX991" fmla="*/ 981501 w 6248967"/>
              <a:gd name="connsiteY991" fmla="*/ 719062 h 1160647"/>
              <a:gd name="connsiteX992" fmla="*/ 985047 w 6248967"/>
              <a:gd name="connsiteY992" fmla="*/ 728519 h 1160647"/>
              <a:gd name="connsiteX993" fmla="*/ 1011394 w 6248967"/>
              <a:gd name="connsiteY993" fmla="*/ 730681 h 1160647"/>
              <a:gd name="connsiteX994" fmla="*/ 1011394 w 6248967"/>
              <a:gd name="connsiteY994" fmla="*/ 607460 h 1160647"/>
              <a:gd name="connsiteX995" fmla="*/ 1013421 w 6248967"/>
              <a:gd name="connsiteY995" fmla="*/ 607460 h 1160647"/>
              <a:gd name="connsiteX996" fmla="*/ 1027608 w 6248967"/>
              <a:gd name="connsiteY996" fmla="*/ 607460 h 1160647"/>
              <a:gd name="connsiteX997" fmla="*/ 1027608 w 6248967"/>
              <a:gd name="connsiteY997" fmla="*/ 471268 h 1160647"/>
              <a:gd name="connsiteX998" fmla="*/ 1029381 w 6248967"/>
              <a:gd name="connsiteY998" fmla="*/ 471268 h 1160647"/>
              <a:gd name="connsiteX999" fmla="*/ 1041795 w 6248967"/>
              <a:gd name="connsiteY999" fmla="*/ 471268 h 1160647"/>
              <a:gd name="connsiteX1000" fmla="*/ 1041795 w 6248967"/>
              <a:gd name="connsiteY1000" fmla="*/ 356694 h 1160647"/>
              <a:gd name="connsiteX1001" fmla="*/ 1045848 w 6248967"/>
              <a:gd name="connsiteY1001" fmla="*/ 328590 h 1160647"/>
              <a:gd name="connsiteX1002" fmla="*/ 1047875 w 6248967"/>
              <a:gd name="connsiteY1002" fmla="*/ 328590 h 1160647"/>
              <a:gd name="connsiteX1003" fmla="*/ 1062062 w 6248967"/>
              <a:gd name="connsiteY1003" fmla="*/ 328590 h 1160647"/>
              <a:gd name="connsiteX1004" fmla="*/ 1098542 w 6248967"/>
              <a:gd name="connsiteY1004" fmla="*/ 246443 h 1160647"/>
              <a:gd name="connsiteX1005" fmla="*/ 1102596 w 6248967"/>
              <a:gd name="connsiteY1005" fmla="*/ 0 h 116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Lst>
            <a:rect l="l" t="t" r="r" b="b"/>
            <a:pathLst>
              <a:path w="6248967" h="1160647">
                <a:moveTo>
                  <a:pt x="5466852" y="756158"/>
                </a:moveTo>
                <a:cubicBezTo>
                  <a:pt x="5466852" y="756158"/>
                  <a:pt x="5466852" y="756158"/>
                  <a:pt x="5504746" y="756158"/>
                </a:cubicBezTo>
                <a:cubicBezTo>
                  <a:pt x="5504746" y="756158"/>
                  <a:pt x="5504746" y="756158"/>
                  <a:pt x="5504746" y="757902"/>
                </a:cubicBezTo>
                <a:lnTo>
                  <a:pt x="5504746" y="770106"/>
                </a:lnTo>
                <a:cubicBezTo>
                  <a:pt x="5504746" y="770106"/>
                  <a:pt x="5504746" y="770106"/>
                  <a:pt x="5542639" y="770106"/>
                </a:cubicBezTo>
                <a:cubicBezTo>
                  <a:pt x="5542639" y="770106"/>
                  <a:pt x="5542639" y="770106"/>
                  <a:pt x="5542639" y="860767"/>
                </a:cubicBezTo>
                <a:cubicBezTo>
                  <a:pt x="5542639" y="860767"/>
                  <a:pt x="5542639" y="860767"/>
                  <a:pt x="5544032" y="860767"/>
                </a:cubicBezTo>
                <a:lnTo>
                  <a:pt x="5553784" y="860767"/>
                </a:lnTo>
                <a:cubicBezTo>
                  <a:pt x="5553784" y="860767"/>
                  <a:pt x="5553784" y="860767"/>
                  <a:pt x="5553784" y="993272"/>
                </a:cubicBezTo>
                <a:cubicBezTo>
                  <a:pt x="5553784" y="993272"/>
                  <a:pt x="5553784" y="993272"/>
                  <a:pt x="5556013" y="993272"/>
                </a:cubicBezTo>
                <a:lnTo>
                  <a:pt x="5571616" y="993272"/>
                </a:lnTo>
                <a:cubicBezTo>
                  <a:pt x="5571616" y="993272"/>
                  <a:pt x="5571616" y="993272"/>
                  <a:pt x="5571616" y="907260"/>
                </a:cubicBezTo>
                <a:cubicBezTo>
                  <a:pt x="5571616" y="907260"/>
                  <a:pt x="5571616" y="907260"/>
                  <a:pt x="5572452" y="906679"/>
                </a:cubicBezTo>
                <a:lnTo>
                  <a:pt x="5578303" y="902611"/>
                </a:lnTo>
                <a:cubicBezTo>
                  <a:pt x="5582761" y="902611"/>
                  <a:pt x="5582761" y="902611"/>
                  <a:pt x="5582761" y="903773"/>
                </a:cubicBezTo>
                <a:lnTo>
                  <a:pt x="5582761" y="911910"/>
                </a:lnTo>
                <a:cubicBezTo>
                  <a:pt x="5582761" y="911910"/>
                  <a:pt x="5582761" y="911910"/>
                  <a:pt x="5584990" y="910747"/>
                </a:cubicBezTo>
                <a:lnTo>
                  <a:pt x="5600593" y="902611"/>
                </a:lnTo>
                <a:cubicBezTo>
                  <a:pt x="5600593" y="902611"/>
                  <a:pt x="5600593" y="902611"/>
                  <a:pt x="5602544" y="902611"/>
                </a:cubicBezTo>
                <a:lnTo>
                  <a:pt x="5616196" y="902611"/>
                </a:lnTo>
                <a:cubicBezTo>
                  <a:pt x="5616196" y="902611"/>
                  <a:pt x="5616196" y="902611"/>
                  <a:pt x="5616196" y="1060687"/>
                </a:cubicBezTo>
                <a:cubicBezTo>
                  <a:pt x="5616196" y="1060687"/>
                  <a:pt x="5616196" y="1060687"/>
                  <a:pt x="5647403" y="1065337"/>
                </a:cubicBezTo>
                <a:cubicBezTo>
                  <a:pt x="5647403" y="1063012"/>
                  <a:pt x="5647403" y="1060687"/>
                  <a:pt x="5647403" y="1058363"/>
                </a:cubicBezTo>
                <a:cubicBezTo>
                  <a:pt x="5658548" y="1058363"/>
                  <a:pt x="5669693" y="1058363"/>
                  <a:pt x="5680838" y="1058363"/>
                </a:cubicBezTo>
                <a:cubicBezTo>
                  <a:pt x="5680838" y="1046739"/>
                  <a:pt x="5680838" y="1037441"/>
                  <a:pt x="5680838" y="1028142"/>
                </a:cubicBezTo>
                <a:lnTo>
                  <a:pt x="5689754" y="1028142"/>
                </a:lnTo>
                <a:cubicBezTo>
                  <a:pt x="5689754" y="1014194"/>
                  <a:pt x="5689754" y="1002571"/>
                  <a:pt x="5689754" y="988623"/>
                </a:cubicBezTo>
                <a:cubicBezTo>
                  <a:pt x="5691983" y="988623"/>
                  <a:pt x="5694212" y="988623"/>
                  <a:pt x="5696441" y="988623"/>
                </a:cubicBezTo>
                <a:cubicBezTo>
                  <a:pt x="5696441" y="974675"/>
                  <a:pt x="5696441" y="963052"/>
                  <a:pt x="5696441" y="949104"/>
                </a:cubicBezTo>
                <a:cubicBezTo>
                  <a:pt x="5700899" y="949104"/>
                  <a:pt x="5705357" y="949104"/>
                  <a:pt x="5712044" y="949104"/>
                </a:cubicBezTo>
                <a:cubicBezTo>
                  <a:pt x="5727647" y="944455"/>
                  <a:pt x="5745479" y="935156"/>
                  <a:pt x="5761082" y="928182"/>
                </a:cubicBezTo>
                <a:cubicBezTo>
                  <a:pt x="5763311" y="921208"/>
                  <a:pt x="5763311" y="914234"/>
                  <a:pt x="5763311" y="907260"/>
                </a:cubicBezTo>
                <a:cubicBezTo>
                  <a:pt x="5765540" y="914234"/>
                  <a:pt x="5765540" y="921208"/>
                  <a:pt x="5767769" y="928182"/>
                </a:cubicBezTo>
                <a:cubicBezTo>
                  <a:pt x="5785601" y="937481"/>
                  <a:pt x="5801204" y="946779"/>
                  <a:pt x="5819036" y="956078"/>
                </a:cubicBezTo>
                <a:cubicBezTo>
                  <a:pt x="5819036" y="953759"/>
                  <a:pt x="5819036" y="951441"/>
                  <a:pt x="5819036" y="951429"/>
                </a:cubicBezTo>
                <a:cubicBezTo>
                  <a:pt x="5823494" y="951429"/>
                  <a:pt x="5827953" y="951429"/>
                  <a:pt x="5832411" y="951429"/>
                </a:cubicBezTo>
                <a:cubicBezTo>
                  <a:pt x="5832411" y="963052"/>
                  <a:pt x="5832411" y="977000"/>
                  <a:pt x="5832411" y="988623"/>
                </a:cubicBezTo>
                <a:cubicBezTo>
                  <a:pt x="5834640" y="988623"/>
                  <a:pt x="5836869" y="988623"/>
                  <a:pt x="5839098" y="988623"/>
                </a:cubicBezTo>
                <a:cubicBezTo>
                  <a:pt x="5839098" y="1002571"/>
                  <a:pt x="5839098" y="1016519"/>
                  <a:pt x="5839098" y="1032791"/>
                </a:cubicBezTo>
                <a:cubicBezTo>
                  <a:pt x="5841327" y="1032791"/>
                  <a:pt x="5843556" y="1032791"/>
                  <a:pt x="5845785" y="1032791"/>
                </a:cubicBezTo>
                <a:cubicBezTo>
                  <a:pt x="5845785" y="1039765"/>
                  <a:pt x="5845785" y="1046739"/>
                  <a:pt x="5845785" y="1053713"/>
                </a:cubicBezTo>
                <a:cubicBezTo>
                  <a:pt x="5850243" y="1053713"/>
                  <a:pt x="5854701" y="1053713"/>
                  <a:pt x="5859159" y="1053713"/>
                </a:cubicBezTo>
                <a:cubicBezTo>
                  <a:pt x="5859159" y="1065337"/>
                  <a:pt x="5859159" y="1074635"/>
                  <a:pt x="5859159" y="1086258"/>
                </a:cubicBezTo>
                <a:cubicBezTo>
                  <a:pt x="5888136" y="1083934"/>
                  <a:pt x="5914884" y="1081609"/>
                  <a:pt x="5943861" y="1079284"/>
                </a:cubicBezTo>
                <a:cubicBezTo>
                  <a:pt x="5943861" y="1067661"/>
                  <a:pt x="5943861" y="1058363"/>
                  <a:pt x="5943861" y="1046739"/>
                </a:cubicBezTo>
                <a:cubicBezTo>
                  <a:pt x="5959464" y="1046739"/>
                  <a:pt x="5975067" y="1046739"/>
                  <a:pt x="5988441" y="1046739"/>
                </a:cubicBezTo>
                <a:cubicBezTo>
                  <a:pt x="5988441" y="1039765"/>
                  <a:pt x="5988441" y="1035116"/>
                  <a:pt x="5988441" y="1028142"/>
                </a:cubicBezTo>
                <a:cubicBezTo>
                  <a:pt x="6019648" y="1028142"/>
                  <a:pt x="6050854" y="1028142"/>
                  <a:pt x="6082060" y="1028142"/>
                </a:cubicBezTo>
                <a:cubicBezTo>
                  <a:pt x="6082060" y="1032791"/>
                  <a:pt x="6082060" y="1035116"/>
                  <a:pt x="6082060" y="1039765"/>
                </a:cubicBezTo>
                <a:cubicBezTo>
                  <a:pt x="6102121" y="1039765"/>
                  <a:pt x="6122182" y="1039765"/>
                  <a:pt x="6142243" y="1039765"/>
                </a:cubicBezTo>
                <a:cubicBezTo>
                  <a:pt x="6142243" y="1042090"/>
                  <a:pt x="6142243" y="1044415"/>
                  <a:pt x="6142243" y="1046739"/>
                </a:cubicBezTo>
                <a:cubicBezTo>
                  <a:pt x="6146701" y="1046739"/>
                  <a:pt x="6153388" y="1046739"/>
                  <a:pt x="6160075" y="1046739"/>
                </a:cubicBezTo>
                <a:cubicBezTo>
                  <a:pt x="6160075" y="1049064"/>
                  <a:pt x="6160075" y="1051389"/>
                  <a:pt x="6160075" y="1053713"/>
                </a:cubicBezTo>
                <a:cubicBezTo>
                  <a:pt x="6164533" y="1053713"/>
                  <a:pt x="6171220" y="1053713"/>
                  <a:pt x="6175678" y="1053713"/>
                </a:cubicBezTo>
                <a:cubicBezTo>
                  <a:pt x="6175678" y="1047044"/>
                  <a:pt x="6175678" y="1040375"/>
                  <a:pt x="6175678" y="1033706"/>
                </a:cubicBezTo>
                <a:lnTo>
                  <a:pt x="6248967" y="1160647"/>
                </a:lnTo>
                <a:cubicBezTo>
                  <a:pt x="5767237" y="1160647"/>
                  <a:pt x="5049492" y="1160647"/>
                  <a:pt x="3980101" y="1160647"/>
                </a:cubicBezTo>
                <a:cubicBezTo>
                  <a:pt x="3980101" y="1160647"/>
                  <a:pt x="3980101" y="1160647"/>
                  <a:pt x="3980101" y="1063012"/>
                </a:cubicBezTo>
                <a:cubicBezTo>
                  <a:pt x="3980101" y="1063012"/>
                  <a:pt x="3980101" y="1063012"/>
                  <a:pt x="3980937" y="1063593"/>
                </a:cubicBezTo>
                <a:lnTo>
                  <a:pt x="3986788" y="1067661"/>
                </a:lnTo>
                <a:cubicBezTo>
                  <a:pt x="3986788" y="1067661"/>
                  <a:pt x="3986788" y="1067661"/>
                  <a:pt x="3993475" y="1037441"/>
                </a:cubicBezTo>
                <a:cubicBezTo>
                  <a:pt x="3993475" y="1037441"/>
                  <a:pt x="3993475" y="1037441"/>
                  <a:pt x="3994311" y="1037441"/>
                </a:cubicBezTo>
                <a:lnTo>
                  <a:pt x="4000162" y="1037441"/>
                </a:lnTo>
                <a:cubicBezTo>
                  <a:pt x="4000162" y="1037441"/>
                  <a:pt x="4000162" y="1037441"/>
                  <a:pt x="4009078" y="967701"/>
                </a:cubicBezTo>
                <a:lnTo>
                  <a:pt x="4004620" y="963052"/>
                </a:lnTo>
                <a:cubicBezTo>
                  <a:pt x="4004620" y="963052"/>
                  <a:pt x="4004620" y="963052"/>
                  <a:pt x="4004620" y="962180"/>
                </a:cubicBezTo>
                <a:lnTo>
                  <a:pt x="4004620" y="956078"/>
                </a:lnTo>
                <a:cubicBezTo>
                  <a:pt x="4004620" y="956078"/>
                  <a:pt x="4004620" y="956078"/>
                  <a:pt x="4005456" y="955497"/>
                </a:cubicBezTo>
                <a:lnTo>
                  <a:pt x="4011307" y="951429"/>
                </a:lnTo>
                <a:cubicBezTo>
                  <a:pt x="4011307" y="951429"/>
                  <a:pt x="4011307" y="951429"/>
                  <a:pt x="4011586" y="949685"/>
                </a:cubicBezTo>
                <a:lnTo>
                  <a:pt x="4013536" y="937481"/>
                </a:lnTo>
                <a:cubicBezTo>
                  <a:pt x="4013536" y="937481"/>
                  <a:pt x="4013536" y="937481"/>
                  <a:pt x="4014094" y="939224"/>
                </a:cubicBezTo>
                <a:lnTo>
                  <a:pt x="4017994" y="951429"/>
                </a:lnTo>
                <a:lnTo>
                  <a:pt x="4022452" y="956078"/>
                </a:lnTo>
                <a:cubicBezTo>
                  <a:pt x="4022452" y="956078"/>
                  <a:pt x="4022452" y="956078"/>
                  <a:pt x="4022452" y="957240"/>
                </a:cubicBezTo>
                <a:lnTo>
                  <a:pt x="4022452" y="965377"/>
                </a:lnTo>
                <a:lnTo>
                  <a:pt x="4017994" y="967701"/>
                </a:lnTo>
                <a:cubicBezTo>
                  <a:pt x="4017994" y="967701"/>
                  <a:pt x="4017994" y="967701"/>
                  <a:pt x="4029140" y="1035116"/>
                </a:cubicBezTo>
                <a:cubicBezTo>
                  <a:pt x="4029140" y="1035116"/>
                  <a:pt x="4029140" y="1035116"/>
                  <a:pt x="4030254" y="1035116"/>
                </a:cubicBezTo>
                <a:lnTo>
                  <a:pt x="4038056" y="1035116"/>
                </a:lnTo>
                <a:cubicBezTo>
                  <a:pt x="4038056" y="1035116"/>
                  <a:pt x="4038056" y="1035116"/>
                  <a:pt x="4044743" y="1067661"/>
                </a:cubicBezTo>
                <a:cubicBezTo>
                  <a:pt x="4044743" y="1067661"/>
                  <a:pt x="4044743" y="1067661"/>
                  <a:pt x="4078178" y="1074635"/>
                </a:cubicBezTo>
                <a:cubicBezTo>
                  <a:pt x="4078178" y="1074635"/>
                  <a:pt x="4078178" y="1074635"/>
                  <a:pt x="4078178" y="1035116"/>
                </a:cubicBezTo>
                <a:cubicBezTo>
                  <a:pt x="4078178" y="1035116"/>
                  <a:pt x="4078178" y="1035116"/>
                  <a:pt x="4133903" y="1035116"/>
                </a:cubicBezTo>
                <a:cubicBezTo>
                  <a:pt x="4133903" y="1035116"/>
                  <a:pt x="4133903" y="1035116"/>
                  <a:pt x="4156193" y="1051389"/>
                </a:cubicBezTo>
                <a:cubicBezTo>
                  <a:pt x="4156193" y="1051389"/>
                  <a:pt x="4156193" y="1051389"/>
                  <a:pt x="4157586" y="1051389"/>
                </a:cubicBezTo>
                <a:lnTo>
                  <a:pt x="4167338" y="1051389"/>
                </a:lnTo>
                <a:cubicBezTo>
                  <a:pt x="4167338" y="1051389"/>
                  <a:pt x="4167338" y="1051389"/>
                  <a:pt x="4168731" y="1049355"/>
                </a:cubicBezTo>
                <a:lnTo>
                  <a:pt x="4178483" y="1035116"/>
                </a:lnTo>
                <a:cubicBezTo>
                  <a:pt x="4178483" y="1035116"/>
                  <a:pt x="4178483" y="1035116"/>
                  <a:pt x="4180434" y="1035116"/>
                </a:cubicBezTo>
                <a:lnTo>
                  <a:pt x="4194086" y="1035116"/>
                </a:lnTo>
                <a:cubicBezTo>
                  <a:pt x="4194086" y="1035116"/>
                  <a:pt x="4194086" y="1035116"/>
                  <a:pt x="4194086" y="1100206"/>
                </a:cubicBezTo>
                <a:cubicBezTo>
                  <a:pt x="4194086" y="1100206"/>
                  <a:pt x="4194086" y="1100206"/>
                  <a:pt x="4195201" y="1100497"/>
                </a:cubicBezTo>
                <a:lnTo>
                  <a:pt x="4203002" y="1102531"/>
                </a:lnTo>
                <a:cubicBezTo>
                  <a:pt x="4203002" y="1102531"/>
                  <a:pt x="4203002" y="1102531"/>
                  <a:pt x="4203002" y="1101369"/>
                </a:cubicBezTo>
                <a:lnTo>
                  <a:pt x="4203002" y="1093232"/>
                </a:lnTo>
                <a:cubicBezTo>
                  <a:pt x="4203002" y="1093232"/>
                  <a:pt x="4203002" y="1093232"/>
                  <a:pt x="4227522" y="1093232"/>
                </a:cubicBezTo>
                <a:cubicBezTo>
                  <a:pt x="4227522" y="1093232"/>
                  <a:pt x="4227522" y="1093232"/>
                  <a:pt x="4227522" y="995597"/>
                </a:cubicBezTo>
                <a:cubicBezTo>
                  <a:pt x="4229751" y="993272"/>
                  <a:pt x="4229751" y="993272"/>
                  <a:pt x="4281018" y="993272"/>
                </a:cubicBezTo>
                <a:cubicBezTo>
                  <a:pt x="4281018" y="993272"/>
                  <a:pt x="4281018" y="993272"/>
                  <a:pt x="4281018" y="991819"/>
                </a:cubicBezTo>
                <a:lnTo>
                  <a:pt x="4281018" y="981649"/>
                </a:lnTo>
                <a:cubicBezTo>
                  <a:pt x="4281018" y="981649"/>
                  <a:pt x="4281018" y="981649"/>
                  <a:pt x="4303308" y="981649"/>
                </a:cubicBezTo>
                <a:cubicBezTo>
                  <a:pt x="4303308" y="981649"/>
                  <a:pt x="4303308" y="981649"/>
                  <a:pt x="4303308" y="980487"/>
                </a:cubicBezTo>
                <a:lnTo>
                  <a:pt x="4303308" y="972351"/>
                </a:lnTo>
                <a:cubicBezTo>
                  <a:pt x="4303308" y="972351"/>
                  <a:pt x="4303308" y="972351"/>
                  <a:pt x="4347888" y="972351"/>
                </a:cubicBezTo>
                <a:cubicBezTo>
                  <a:pt x="4347888" y="972351"/>
                  <a:pt x="4347888" y="972351"/>
                  <a:pt x="4347888" y="993272"/>
                </a:cubicBezTo>
                <a:cubicBezTo>
                  <a:pt x="4347888" y="993272"/>
                  <a:pt x="4347888" y="993272"/>
                  <a:pt x="4350117" y="994435"/>
                </a:cubicBezTo>
                <a:lnTo>
                  <a:pt x="4365720" y="1002571"/>
                </a:lnTo>
                <a:cubicBezTo>
                  <a:pt x="4365720" y="1002571"/>
                  <a:pt x="4365720" y="1002571"/>
                  <a:pt x="4365720" y="1032791"/>
                </a:cubicBezTo>
                <a:cubicBezTo>
                  <a:pt x="4365720" y="1032791"/>
                  <a:pt x="4365720" y="1032791"/>
                  <a:pt x="4367113" y="1033373"/>
                </a:cubicBezTo>
                <a:lnTo>
                  <a:pt x="4376865" y="1037441"/>
                </a:lnTo>
                <a:cubicBezTo>
                  <a:pt x="4376865" y="1037441"/>
                  <a:pt x="4376865" y="1037441"/>
                  <a:pt x="4376865" y="1036279"/>
                </a:cubicBezTo>
                <a:lnTo>
                  <a:pt x="4376865" y="1028142"/>
                </a:lnTo>
                <a:cubicBezTo>
                  <a:pt x="4376865" y="1028142"/>
                  <a:pt x="4376865" y="1028142"/>
                  <a:pt x="4377980" y="1028142"/>
                </a:cubicBezTo>
                <a:lnTo>
                  <a:pt x="4385782" y="1028142"/>
                </a:lnTo>
                <a:cubicBezTo>
                  <a:pt x="4385782" y="1028142"/>
                  <a:pt x="4385782" y="1028142"/>
                  <a:pt x="4385782" y="1027270"/>
                </a:cubicBezTo>
                <a:lnTo>
                  <a:pt x="4385782" y="1021168"/>
                </a:lnTo>
                <a:cubicBezTo>
                  <a:pt x="4385782" y="1021168"/>
                  <a:pt x="4385782" y="1021168"/>
                  <a:pt x="4384667" y="1021168"/>
                </a:cubicBezTo>
                <a:lnTo>
                  <a:pt x="4376865" y="1021168"/>
                </a:lnTo>
                <a:cubicBezTo>
                  <a:pt x="4376865" y="1021168"/>
                  <a:pt x="4376865" y="1021168"/>
                  <a:pt x="4376865" y="1020006"/>
                </a:cubicBezTo>
                <a:lnTo>
                  <a:pt x="4376865" y="1011870"/>
                </a:lnTo>
                <a:cubicBezTo>
                  <a:pt x="4376865" y="1011870"/>
                  <a:pt x="4376865" y="1011870"/>
                  <a:pt x="4377980" y="1011870"/>
                </a:cubicBezTo>
                <a:lnTo>
                  <a:pt x="4385782" y="1011870"/>
                </a:lnTo>
                <a:cubicBezTo>
                  <a:pt x="4385782" y="1011870"/>
                  <a:pt x="4385782" y="1011870"/>
                  <a:pt x="4385782" y="1010707"/>
                </a:cubicBezTo>
                <a:lnTo>
                  <a:pt x="4385782" y="1002571"/>
                </a:lnTo>
                <a:cubicBezTo>
                  <a:pt x="4385782" y="1002571"/>
                  <a:pt x="4385782" y="1002571"/>
                  <a:pt x="4384667" y="1002571"/>
                </a:cubicBezTo>
                <a:lnTo>
                  <a:pt x="4376865" y="1002571"/>
                </a:lnTo>
                <a:cubicBezTo>
                  <a:pt x="4376865" y="1002571"/>
                  <a:pt x="4376865" y="1002571"/>
                  <a:pt x="4376865" y="1001409"/>
                </a:cubicBezTo>
                <a:lnTo>
                  <a:pt x="4376865" y="993272"/>
                </a:lnTo>
                <a:cubicBezTo>
                  <a:pt x="4376865" y="993272"/>
                  <a:pt x="4376865" y="993272"/>
                  <a:pt x="4377980" y="993272"/>
                </a:cubicBezTo>
                <a:lnTo>
                  <a:pt x="4385782" y="993272"/>
                </a:lnTo>
                <a:cubicBezTo>
                  <a:pt x="4385782" y="993272"/>
                  <a:pt x="4385782" y="993272"/>
                  <a:pt x="4385782" y="992401"/>
                </a:cubicBezTo>
                <a:lnTo>
                  <a:pt x="4385782" y="986299"/>
                </a:lnTo>
                <a:cubicBezTo>
                  <a:pt x="4385782" y="986299"/>
                  <a:pt x="4385782" y="986299"/>
                  <a:pt x="4384667" y="986299"/>
                </a:cubicBezTo>
                <a:lnTo>
                  <a:pt x="4376865" y="986299"/>
                </a:lnTo>
                <a:cubicBezTo>
                  <a:pt x="4376865" y="986299"/>
                  <a:pt x="4376865" y="986299"/>
                  <a:pt x="4376865" y="985136"/>
                </a:cubicBezTo>
                <a:lnTo>
                  <a:pt x="4376865" y="977000"/>
                </a:lnTo>
                <a:cubicBezTo>
                  <a:pt x="4376865" y="977000"/>
                  <a:pt x="4376865" y="977000"/>
                  <a:pt x="4377980" y="977000"/>
                </a:cubicBezTo>
                <a:lnTo>
                  <a:pt x="4385782" y="977000"/>
                </a:lnTo>
                <a:cubicBezTo>
                  <a:pt x="4385782" y="977000"/>
                  <a:pt x="4385782" y="977000"/>
                  <a:pt x="4385782" y="975838"/>
                </a:cubicBezTo>
                <a:lnTo>
                  <a:pt x="4385782" y="967701"/>
                </a:lnTo>
                <a:cubicBezTo>
                  <a:pt x="4385782" y="967701"/>
                  <a:pt x="4385782" y="967701"/>
                  <a:pt x="4384667" y="967701"/>
                </a:cubicBezTo>
                <a:lnTo>
                  <a:pt x="4376865" y="967701"/>
                </a:lnTo>
                <a:cubicBezTo>
                  <a:pt x="4376865" y="967701"/>
                  <a:pt x="4376865" y="967701"/>
                  <a:pt x="4376865" y="966830"/>
                </a:cubicBezTo>
                <a:lnTo>
                  <a:pt x="4376865" y="960727"/>
                </a:lnTo>
                <a:cubicBezTo>
                  <a:pt x="4376865" y="960727"/>
                  <a:pt x="4376865" y="960727"/>
                  <a:pt x="4377980" y="960727"/>
                </a:cubicBezTo>
                <a:lnTo>
                  <a:pt x="4385782" y="960727"/>
                </a:lnTo>
                <a:cubicBezTo>
                  <a:pt x="4385782" y="960727"/>
                  <a:pt x="4385782" y="960727"/>
                  <a:pt x="4385782" y="959565"/>
                </a:cubicBezTo>
                <a:lnTo>
                  <a:pt x="4385782" y="951429"/>
                </a:lnTo>
                <a:cubicBezTo>
                  <a:pt x="4385782" y="951429"/>
                  <a:pt x="4385782" y="951429"/>
                  <a:pt x="4384667" y="951429"/>
                </a:cubicBezTo>
                <a:lnTo>
                  <a:pt x="4376865" y="951429"/>
                </a:lnTo>
                <a:cubicBezTo>
                  <a:pt x="4376865" y="951429"/>
                  <a:pt x="4376865" y="951429"/>
                  <a:pt x="4376865" y="950267"/>
                </a:cubicBezTo>
                <a:lnTo>
                  <a:pt x="4376865" y="942130"/>
                </a:lnTo>
                <a:cubicBezTo>
                  <a:pt x="4376865" y="942130"/>
                  <a:pt x="4376865" y="942130"/>
                  <a:pt x="4377980" y="942130"/>
                </a:cubicBezTo>
                <a:lnTo>
                  <a:pt x="4385782" y="942130"/>
                </a:lnTo>
                <a:cubicBezTo>
                  <a:pt x="4385782" y="942130"/>
                  <a:pt x="4385782" y="942130"/>
                  <a:pt x="4385782" y="940968"/>
                </a:cubicBezTo>
                <a:lnTo>
                  <a:pt x="4385782" y="932832"/>
                </a:lnTo>
                <a:cubicBezTo>
                  <a:pt x="4385782" y="932832"/>
                  <a:pt x="4385782" y="932832"/>
                  <a:pt x="4384667" y="932832"/>
                </a:cubicBezTo>
                <a:lnTo>
                  <a:pt x="4376865" y="932832"/>
                </a:lnTo>
                <a:cubicBezTo>
                  <a:pt x="4376865" y="932832"/>
                  <a:pt x="4376865" y="932832"/>
                  <a:pt x="4376865" y="931960"/>
                </a:cubicBezTo>
                <a:lnTo>
                  <a:pt x="4376865" y="925858"/>
                </a:lnTo>
                <a:cubicBezTo>
                  <a:pt x="4376865" y="925858"/>
                  <a:pt x="4376865" y="925858"/>
                  <a:pt x="4377980" y="925858"/>
                </a:cubicBezTo>
                <a:lnTo>
                  <a:pt x="4385782" y="925858"/>
                </a:lnTo>
                <a:cubicBezTo>
                  <a:pt x="4385782" y="925858"/>
                  <a:pt x="4385782" y="925858"/>
                  <a:pt x="4385782" y="924695"/>
                </a:cubicBezTo>
                <a:lnTo>
                  <a:pt x="4385782" y="916559"/>
                </a:lnTo>
                <a:cubicBezTo>
                  <a:pt x="4385782" y="916559"/>
                  <a:pt x="4385782" y="916559"/>
                  <a:pt x="4384667" y="916559"/>
                </a:cubicBezTo>
                <a:lnTo>
                  <a:pt x="4376865" y="916559"/>
                </a:lnTo>
                <a:cubicBezTo>
                  <a:pt x="4376865" y="916559"/>
                  <a:pt x="4376865" y="916559"/>
                  <a:pt x="4376865" y="915397"/>
                </a:cubicBezTo>
                <a:lnTo>
                  <a:pt x="4376865" y="907260"/>
                </a:lnTo>
                <a:cubicBezTo>
                  <a:pt x="4376865" y="907260"/>
                  <a:pt x="4376865" y="907260"/>
                  <a:pt x="4377980" y="907260"/>
                </a:cubicBezTo>
                <a:lnTo>
                  <a:pt x="4385782" y="907260"/>
                </a:lnTo>
                <a:cubicBezTo>
                  <a:pt x="4385782" y="907260"/>
                  <a:pt x="4385782" y="907260"/>
                  <a:pt x="4385782" y="906389"/>
                </a:cubicBezTo>
                <a:lnTo>
                  <a:pt x="4385782" y="900287"/>
                </a:lnTo>
                <a:cubicBezTo>
                  <a:pt x="4385782" y="900287"/>
                  <a:pt x="4385782" y="900287"/>
                  <a:pt x="4384667" y="900287"/>
                </a:cubicBezTo>
                <a:lnTo>
                  <a:pt x="4376865" y="900287"/>
                </a:lnTo>
                <a:cubicBezTo>
                  <a:pt x="4376865" y="900287"/>
                  <a:pt x="4376865" y="900287"/>
                  <a:pt x="4376865" y="899124"/>
                </a:cubicBezTo>
                <a:lnTo>
                  <a:pt x="4376865" y="890988"/>
                </a:lnTo>
                <a:cubicBezTo>
                  <a:pt x="4376865" y="890988"/>
                  <a:pt x="4376865" y="890988"/>
                  <a:pt x="4377980" y="890988"/>
                </a:cubicBezTo>
                <a:lnTo>
                  <a:pt x="4385782" y="890988"/>
                </a:lnTo>
                <a:cubicBezTo>
                  <a:pt x="4385782" y="890988"/>
                  <a:pt x="4385782" y="890988"/>
                  <a:pt x="4385782" y="889826"/>
                </a:cubicBezTo>
                <a:lnTo>
                  <a:pt x="4385782" y="881689"/>
                </a:lnTo>
                <a:cubicBezTo>
                  <a:pt x="4385782" y="881689"/>
                  <a:pt x="4385782" y="881689"/>
                  <a:pt x="4384667" y="881689"/>
                </a:cubicBezTo>
                <a:lnTo>
                  <a:pt x="4376865" y="881689"/>
                </a:lnTo>
                <a:cubicBezTo>
                  <a:pt x="4376865" y="881689"/>
                  <a:pt x="4376865" y="881689"/>
                  <a:pt x="4376865" y="880527"/>
                </a:cubicBezTo>
                <a:lnTo>
                  <a:pt x="4376865" y="872391"/>
                </a:lnTo>
                <a:cubicBezTo>
                  <a:pt x="4376865" y="872391"/>
                  <a:pt x="4376865" y="872391"/>
                  <a:pt x="4377980" y="872391"/>
                </a:cubicBezTo>
                <a:lnTo>
                  <a:pt x="4385782" y="872391"/>
                </a:lnTo>
                <a:cubicBezTo>
                  <a:pt x="4385782" y="872391"/>
                  <a:pt x="4385782" y="872391"/>
                  <a:pt x="4385782" y="871519"/>
                </a:cubicBezTo>
                <a:lnTo>
                  <a:pt x="4385782" y="865417"/>
                </a:lnTo>
                <a:cubicBezTo>
                  <a:pt x="4385782" y="865417"/>
                  <a:pt x="4385782" y="865417"/>
                  <a:pt x="4384667" y="865417"/>
                </a:cubicBezTo>
                <a:lnTo>
                  <a:pt x="4376865" y="865417"/>
                </a:lnTo>
                <a:cubicBezTo>
                  <a:pt x="4376865" y="865417"/>
                  <a:pt x="4376865" y="865417"/>
                  <a:pt x="4376865" y="864255"/>
                </a:cubicBezTo>
                <a:lnTo>
                  <a:pt x="4376865" y="856118"/>
                </a:lnTo>
                <a:cubicBezTo>
                  <a:pt x="4376865" y="856118"/>
                  <a:pt x="4376865" y="856118"/>
                  <a:pt x="4377980" y="856118"/>
                </a:cubicBezTo>
                <a:lnTo>
                  <a:pt x="4385782" y="856118"/>
                </a:lnTo>
                <a:cubicBezTo>
                  <a:pt x="4385782" y="856118"/>
                  <a:pt x="4385782" y="856118"/>
                  <a:pt x="4385782" y="854956"/>
                </a:cubicBezTo>
                <a:lnTo>
                  <a:pt x="4385782" y="846820"/>
                </a:lnTo>
                <a:cubicBezTo>
                  <a:pt x="4385782" y="846820"/>
                  <a:pt x="4385782" y="846820"/>
                  <a:pt x="4384667" y="846820"/>
                </a:cubicBezTo>
                <a:lnTo>
                  <a:pt x="4376865" y="846820"/>
                </a:lnTo>
                <a:cubicBezTo>
                  <a:pt x="4376865" y="846820"/>
                  <a:pt x="4376865" y="846820"/>
                  <a:pt x="4376865" y="845657"/>
                </a:cubicBezTo>
                <a:lnTo>
                  <a:pt x="4376865" y="837521"/>
                </a:lnTo>
                <a:cubicBezTo>
                  <a:pt x="4376865" y="837521"/>
                  <a:pt x="4376865" y="837521"/>
                  <a:pt x="4377980" y="837521"/>
                </a:cubicBezTo>
                <a:lnTo>
                  <a:pt x="4385782" y="837521"/>
                </a:lnTo>
                <a:cubicBezTo>
                  <a:pt x="4385782" y="837521"/>
                  <a:pt x="4385782" y="837521"/>
                  <a:pt x="4385782" y="836649"/>
                </a:cubicBezTo>
                <a:lnTo>
                  <a:pt x="4385782" y="830547"/>
                </a:lnTo>
                <a:cubicBezTo>
                  <a:pt x="4385782" y="830547"/>
                  <a:pt x="4385782" y="830547"/>
                  <a:pt x="4384667" y="830547"/>
                </a:cubicBezTo>
                <a:lnTo>
                  <a:pt x="4376865" y="830547"/>
                </a:lnTo>
                <a:cubicBezTo>
                  <a:pt x="4376865" y="830547"/>
                  <a:pt x="4376865" y="830547"/>
                  <a:pt x="4376865" y="829385"/>
                </a:cubicBezTo>
                <a:lnTo>
                  <a:pt x="4376865" y="821248"/>
                </a:lnTo>
                <a:cubicBezTo>
                  <a:pt x="4376865" y="821248"/>
                  <a:pt x="4376865" y="821248"/>
                  <a:pt x="4377980" y="821248"/>
                </a:cubicBezTo>
                <a:lnTo>
                  <a:pt x="4385782" y="821248"/>
                </a:lnTo>
                <a:cubicBezTo>
                  <a:pt x="4385782" y="821248"/>
                  <a:pt x="4385782" y="821248"/>
                  <a:pt x="4384667" y="819505"/>
                </a:cubicBezTo>
                <a:lnTo>
                  <a:pt x="4376865" y="807301"/>
                </a:lnTo>
                <a:cubicBezTo>
                  <a:pt x="4376865" y="807301"/>
                  <a:pt x="4376865" y="807301"/>
                  <a:pt x="4376865" y="770106"/>
                </a:cubicBezTo>
                <a:cubicBezTo>
                  <a:pt x="4376865" y="770106"/>
                  <a:pt x="4376865" y="770106"/>
                  <a:pt x="4526209" y="770106"/>
                </a:cubicBezTo>
                <a:cubicBezTo>
                  <a:pt x="4526209" y="770106"/>
                  <a:pt x="4526209" y="770106"/>
                  <a:pt x="4539583" y="791028"/>
                </a:cubicBezTo>
                <a:cubicBezTo>
                  <a:pt x="4539583" y="791028"/>
                  <a:pt x="4539583" y="791028"/>
                  <a:pt x="4539583" y="837521"/>
                </a:cubicBezTo>
                <a:cubicBezTo>
                  <a:pt x="4539583" y="837521"/>
                  <a:pt x="4539583" y="837521"/>
                  <a:pt x="4538469" y="837521"/>
                </a:cubicBezTo>
                <a:lnTo>
                  <a:pt x="4530667" y="837521"/>
                </a:lnTo>
                <a:cubicBezTo>
                  <a:pt x="4530667" y="837521"/>
                  <a:pt x="4530667" y="837521"/>
                  <a:pt x="4530667" y="838683"/>
                </a:cubicBezTo>
                <a:lnTo>
                  <a:pt x="4530667" y="846820"/>
                </a:lnTo>
                <a:cubicBezTo>
                  <a:pt x="4530667" y="846820"/>
                  <a:pt x="4530667" y="846820"/>
                  <a:pt x="4531782" y="846820"/>
                </a:cubicBezTo>
                <a:lnTo>
                  <a:pt x="4539583" y="846820"/>
                </a:lnTo>
                <a:cubicBezTo>
                  <a:pt x="4539583" y="846820"/>
                  <a:pt x="4539583" y="846820"/>
                  <a:pt x="4539583" y="847982"/>
                </a:cubicBezTo>
                <a:lnTo>
                  <a:pt x="4539583" y="856118"/>
                </a:lnTo>
                <a:cubicBezTo>
                  <a:pt x="4539583" y="856118"/>
                  <a:pt x="4539583" y="856118"/>
                  <a:pt x="4538469" y="856118"/>
                </a:cubicBezTo>
                <a:lnTo>
                  <a:pt x="4530667" y="856118"/>
                </a:lnTo>
                <a:cubicBezTo>
                  <a:pt x="4530667" y="856118"/>
                  <a:pt x="4530667" y="856118"/>
                  <a:pt x="4530667" y="857280"/>
                </a:cubicBezTo>
                <a:lnTo>
                  <a:pt x="4530667" y="865417"/>
                </a:lnTo>
                <a:cubicBezTo>
                  <a:pt x="4530667" y="865417"/>
                  <a:pt x="4530667" y="865417"/>
                  <a:pt x="4531782" y="865417"/>
                </a:cubicBezTo>
                <a:lnTo>
                  <a:pt x="4539583" y="865417"/>
                </a:lnTo>
                <a:cubicBezTo>
                  <a:pt x="4539583" y="865417"/>
                  <a:pt x="4539583" y="865417"/>
                  <a:pt x="4539583" y="866289"/>
                </a:cubicBezTo>
                <a:lnTo>
                  <a:pt x="4539583" y="872391"/>
                </a:lnTo>
                <a:cubicBezTo>
                  <a:pt x="4539583" y="872391"/>
                  <a:pt x="4539583" y="872391"/>
                  <a:pt x="4538469" y="872391"/>
                </a:cubicBezTo>
                <a:lnTo>
                  <a:pt x="4530667" y="872391"/>
                </a:lnTo>
                <a:cubicBezTo>
                  <a:pt x="4530667" y="872391"/>
                  <a:pt x="4530667" y="872391"/>
                  <a:pt x="4530667" y="873553"/>
                </a:cubicBezTo>
                <a:lnTo>
                  <a:pt x="4530667" y="881689"/>
                </a:lnTo>
                <a:cubicBezTo>
                  <a:pt x="4530667" y="881689"/>
                  <a:pt x="4530667" y="881689"/>
                  <a:pt x="4531782" y="881689"/>
                </a:cubicBezTo>
                <a:lnTo>
                  <a:pt x="4539583" y="881689"/>
                </a:lnTo>
                <a:cubicBezTo>
                  <a:pt x="4539583" y="881689"/>
                  <a:pt x="4539583" y="881689"/>
                  <a:pt x="4539583" y="882852"/>
                </a:cubicBezTo>
                <a:lnTo>
                  <a:pt x="4539583" y="890988"/>
                </a:lnTo>
                <a:cubicBezTo>
                  <a:pt x="4539583" y="890988"/>
                  <a:pt x="4539583" y="890988"/>
                  <a:pt x="4538469" y="890988"/>
                </a:cubicBezTo>
                <a:lnTo>
                  <a:pt x="4530667" y="890988"/>
                </a:lnTo>
                <a:cubicBezTo>
                  <a:pt x="4530667" y="890988"/>
                  <a:pt x="4530667" y="890988"/>
                  <a:pt x="4530667" y="892150"/>
                </a:cubicBezTo>
                <a:lnTo>
                  <a:pt x="4530667" y="900287"/>
                </a:lnTo>
                <a:cubicBezTo>
                  <a:pt x="4530667" y="900287"/>
                  <a:pt x="4530667" y="900287"/>
                  <a:pt x="4531782" y="900287"/>
                </a:cubicBezTo>
                <a:lnTo>
                  <a:pt x="4539583" y="900287"/>
                </a:lnTo>
                <a:cubicBezTo>
                  <a:pt x="4539583" y="900287"/>
                  <a:pt x="4539583" y="900287"/>
                  <a:pt x="4539583" y="901158"/>
                </a:cubicBezTo>
                <a:lnTo>
                  <a:pt x="4539583" y="907260"/>
                </a:lnTo>
                <a:cubicBezTo>
                  <a:pt x="4539583" y="907260"/>
                  <a:pt x="4539583" y="907260"/>
                  <a:pt x="4538469" y="907260"/>
                </a:cubicBezTo>
                <a:lnTo>
                  <a:pt x="4530667" y="907260"/>
                </a:lnTo>
                <a:cubicBezTo>
                  <a:pt x="4530667" y="907260"/>
                  <a:pt x="4530667" y="907260"/>
                  <a:pt x="4530667" y="908423"/>
                </a:cubicBezTo>
                <a:lnTo>
                  <a:pt x="4530667" y="916559"/>
                </a:lnTo>
                <a:cubicBezTo>
                  <a:pt x="4530667" y="916559"/>
                  <a:pt x="4530667" y="916559"/>
                  <a:pt x="4531782" y="916559"/>
                </a:cubicBezTo>
                <a:lnTo>
                  <a:pt x="4539583" y="916559"/>
                </a:lnTo>
                <a:cubicBezTo>
                  <a:pt x="4539583" y="916559"/>
                  <a:pt x="4539583" y="916559"/>
                  <a:pt x="4539583" y="917721"/>
                </a:cubicBezTo>
                <a:lnTo>
                  <a:pt x="4539583" y="925858"/>
                </a:lnTo>
                <a:cubicBezTo>
                  <a:pt x="4539583" y="925858"/>
                  <a:pt x="4539583" y="925858"/>
                  <a:pt x="4538469" y="925858"/>
                </a:cubicBezTo>
                <a:lnTo>
                  <a:pt x="4530667" y="925858"/>
                </a:lnTo>
                <a:cubicBezTo>
                  <a:pt x="4530667" y="925858"/>
                  <a:pt x="4530667" y="925858"/>
                  <a:pt x="4530667" y="926729"/>
                </a:cubicBezTo>
                <a:lnTo>
                  <a:pt x="4530667" y="932832"/>
                </a:lnTo>
                <a:cubicBezTo>
                  <a:pt x="4530667" y="932832"/>
                  <a:pt x="4530667" y="932832"/>
                  <a:pt x="4531782" y="932832"/>
                </a:cubicBezTo>
                <a:lnTo>
                  <a:pt x="4539583" y="932832"/>
                </a:lnTo>
                <a:cubicBezTo>
                  <a:pt x="4539583" y="932832"/>
                  <a:pt x="4539583" y="932832"/>
                  <a:pt x="4539583" y="933994"/>
                </a:cubicBezTo>
                <a:lnTo>
                  <a:pt x="4539583" y="942130"/>
                </a:lnTo>
                <a:cubicBezTo>
                  <a:pt x="4539583" y="942130"/>
                  <a:pt x="4539583" y="942130"/>
                  <a:pt x="4538469" y="942130"/>
                </a:cubicBezTo>
                <a:lnTo>
                  <a:pt x="4530667" y="942130"/>
                </a:lnTo>
                <a:cubicBezTo>
                  <a:pt x="4530667" y="942130"/>
                  <a:pt x="4530667" y="942130"/>
                  <a:pt x="4530667" y="943292"/>
                </a:cubicBezTo>
                <a:lnTo>
                  <a:pt x="4530667" y="951429"/>
                </a:lnTo>
                <a:cubicBezTo>
                  <a:pt x="4530667" y="951429"/>
                  <a:pt x="4530667" y="951429"/>
                  <a:pt x="4531782" y="951429"/>
                </a:cubicBezTo>
                <a:lnTo>
                  <a:pt x="4539583" y="951429"/>
                </a:lnTo>
                <a:cubicBezTo>
                  <a:pt x="4539583" y="951429"/>
                  <a:pt x="4539583" y="951429"/>
                  <a:pt x="4539583" y="952591"/>
                </a:cubicBezTo>
                <a:lnTo>
                  <a:pt x="4539583" y="960727"/>
                </a:lnTo>
                <a:cubicBezTo>
                  <a:pt x="4539583" y="960727"/>
                  <a:pt x="4539583" y="960727"/>
                  <a:pt x="4538469" y="960727"/>
                </a:cubicBezTo>
                <a:lnTo>
                  <a:pt x="4530667" y="960727"/>
                </a:lnTo>
                <a:cubicBezTo>
                  <a:pt x="4530667" y="960727"/>
                  <a:pt x="4530667" y="960727"/>
                  <a:pt x="4530667" y="961599"/>
                </a:cubicBezTo>
                <a:lnTo>
                  <a:pt x="4530667" y="967701"/>
                </a:lnTo>
                <a:cubicBezTo>
                  <a:pt x="4530667" y="967701"/>
                  <a:pt x="4530667" y="967701"/>
                  <a:pt x="4531782" y="967701"/>
                </a:cubicBezTo>
                <a:lnTo>
                  <a:pt x="4539583" y="967701"/>
                </a:lnTo>
                <a:cubicBezTo>
                  <a:pt x="4539583" y="967701"/>
                  <a:pt x="4539583" y="967701"/>
                  <a:pt x="4539583" y="968864"/>
                </a:cubicBezTo>
                <a:lnTo>
                  <a:pt x="4539583" y="977000"/>
                </a:lnTo>
                <a:cubicBezTo>
                  <a:pt x="4539583" y="977000"/>
                  <a:pt x="4539583" y="977000"/>
                  <a:pt x="4538469" y="977000"/>
                </a:cubicBezTo>
                <a:lnTo>
                  <a:pt x="4530667" y="977000"/>
                </a:lnTo>
                <a:cubicBezTo>
                  <a:pt x="4530667" y="977000"/>
                  <a:pt x="4530667" y="977000"/>
                  <a:pt x="4530667" y="978162"/>
                </a:cubicBezTo>
                <a:lnTo>
                  <a:pt x="4530667" y="986299"/>
                </a:lnTo>
                <a:cubicBezTo>
                  <a:pt x="4530667" y="986299"/>
                  <a:pt x="4530667" y="986299"/>
                  <a:pt x="4531782" y="986299"/>
                </a:cubicBezTo>
                <a:lnTo>
                  <a:pt x="4539583" y="986299"/>
                </a:lnTo>
                <a:cubicBezTo>
                  <a:pt x="4539583" y="986299"/>
                  <a:pt x="4539583" y="986299"/>
                  <a:pt x="4539583" y="987170"/>
                </a:cubicBezTo>
                <a:lnTo>
                  <a:pt x="4539583" y="993272"/>
                </a:lnTo>
                <a:cubicBezTo>
                  <a:pt x="4539583" y="993272"/>
                  <a:pt x="4539583" y="993272"/>
                  <a:pt x="4538469" y="993272"/>
                </a:cubicBezTo>
                <a:lnTo>
                  <a:pt x="4530667" y="993272"/>
                </a:lnTo>
                <a:cubicBezTo>
                  <a:pt x="4530667" y="993272"/>
                  <a:pt x="4530667" y="993272"/>
                  <a:pt x="4530667" y="994435"/>
                </a:cubicBezTo>
                <a:lnTo>
                  <a:pt x="4530667" y="1002571"/>
                </a:lnTo>
                <a:cubicBezTo>
                  <a:pt x="4530667" y="1002571"/>
                  <a:pt x="4530667" y="1002571"/>
                  <a:pt x="4531782" y="1002571"/>
                </a:cubicBezTo>
                <a:lnTo>
                  <a:pt x="4539583" y="1002571"/>
                </a:lnTo>
                <a:cubicBezTo>
                  <a:pt x="4539583" y="1002571"/>
                  <a:pt x="4539583" y="1002571"/>
                  <a:pt x="4539583" y="1003733"/>
                </a:cubicBezTo>
                <a:lnTo>
                  <a:pt x="4539583" y="1011870"/>
                </a:lnTo>
                <a:cubicBezTo>
                  <a:pt x="4539583" y="1011870"/>
                  <a:pt x="4539583" y="1011870"/>
                  <a:pt x="4538469" y="1011870"/>
                </a:cubicBezTo>
                <a:lnTo>
                  <a:pt x="4530667" y="1011870"/>
                </a:lnTo>
                <a:cubicBezTo>
                  <a:pt x="4530667" y="1011870"/>
                  <a:pt x="4530667" y="1011870"/>
                  <a:pt x="4530667" y="1013032"/>
                </a:cubicBezTo>
                <a:lnTo>
                  <a:pt x="4530667" y="1021168"/>
                </a:lnTo>
                <a:cubicBezTo>
                  <a:pt x="4530667" y="1021168"/>
                  <a:pt x="4530667" y="1021168"/>
                  <a:pt x="4531782" y="1021168"/>
                </a:cubicBezTo>
                <a:lnTo>
                  <a:pt x="4539583" y="1021168"/>
                </a:lnTo>
                <a:cubicBezTo>
                  <a:pt x="4539583" y="1021168"/>
                  <a:pt x="4539583" y="1021168"/>
                  <a:pt x="4539583" y="1022040"/>
                </a:cubicBezTo>
                <a:lnTo>
                  <a:pt x="4539583" y="1028142"/>
                </a:lnTo>
                <a:cubicBezTo>
                  <a:pt x="4539583" y="1028142"/>
                  <a:pt x="4539583" y="1028142"/>
                  <a:pt x="4538469" y="1028142"/>
                </a:cubicBezTo>
                <a:lnTo>
                  <a:pt x="4530667" y="1028142"/>
                </a:lnTo>
                <a:cubicBezTo>
                  <a:pt x="4530667" y="1028142"/>
                  <a:pt x="4530667" y="1028142"/>
                  <a:pt x="4530667" y="1029304"/>
                </a:cubicBezTo>
                <a:lnTo>
                  <a:pt x="4530667" y="1037441"/>
                </a:lnTo>
                <a:cubicBezTo>
                  <a:pt x="4530667" y="1037441"/>
                  <a:pt x="4530667" y="1037441"/>
                  <a:pt x="4555186" y="1058363"/>
                </a:cubicBezTo>
                <a:cubicBezTo>
                  <a:pt x="4555186" y="1063012"/>
                  <a:pt x="4555186" y="1063012"/>
                  <a:pt x="4554072" y="1063012"/>
                </a:cubicBezTo>
                <a:lnTo>
                  <a:pt x="4546270" y="1063012"/>
                </a:lnTo>
                <a:cubicBezTo>
                  <a:pt x="4546270" y="1063012"/>
                  <a:pt x="4546270" y="1063012"/>
                  <a:pt x="4546270" y="1088583"/>
                </a:cubicBezTo>
                <a:cubicBezTo>
                  <a:pt x="4546270" y="1088583"/>
                  <a:pt x="4546270" y="1088583"/>
                  <a:pt x="4547385" y="1088583"/>
                </a:cubicBezTo>
                <a:lnTo>
                  <a:pt x="4555186" y="1088583"/>
                </a:lnTo>
                <a:cubicBezTo>
                  <a:pt x="4555186" y="1088583"/>
                  <a:pt x="4555186" y="1088583"/>
                  <a:pt x="4555186" y="1087130"/>
                </a:cubicBezTo>
                <a:lnTo>
                  <a:pt x="4555186" y="1076960"/>
                </a:lnTo>
                <a:cubicBezTo>
                  <a:pt x="4555186" y="1076960"/>
                  <a:pt x="4555186" y="1076960"/>
                  <a:pt x="4556301" y="1076379"/>
                </a:cubicBezTo>
                <a:lnTo>
                  <a:pt x="4564102" y="1072311"/>
                </a:lnTo>
                <a:cubicBezTo>
                  <a:pt x="4564102" y="1072311"/>
                  <a:pt x="4564102" y="1072311"/>
                  <a:pt x="4566053" y="1072311"/>
                </a:cubicBezTo>
                <a:lnTo>
                  <a:pt x="4579706" y="1072311"/>
                </a:lnTo>
                <a:cubicBezTo>
                  <a:pt x="4579706" y="1072311"/>
                  <a:pt x="4579706" y="1072311"/>
                  <a:pt x="4579706" y="1073473"/>
                </a:cubicBezTo>
                <a:lnTo>
                  <a:pt x="4579706" y="1081609"/>
                </a:lnTo>
                <a:cubicBezTo>
                  <a:pt x="4579706" y="1081609"/>
                  <a:pt x="4579706" y="1081609"/>
                  <a:pt x="4581377" y="1081609"/>
                </a:cubicBezTo>
                <a:lnTo>
                  <a:pt x="4593080" y="1081609"/>
                </a:lnTo>
                <a:cubicBezTo>
                  <a:pt x="4593080" y="1086258"/>
                  <a:pt x="4593080" y="1086258"/>
                  <a:pt x="4594194" y="1086258"/>
                </a:cubicBezTo>
                <a:lnTo>
                  <a:pt x="4601996" y="1086258"/>
                </a:lnTo>
                <a:cubicBezTo>
                  <a:pt x="4601996" y="1086258"/>
                  <a:pt x="4601996" y="1086258"/>
                  <a:pt x="4626515" y="1118803"/>
                </a:cubicBezTo>
                <a:cubicBezTo>
                  <a:pt x="4626515" y="1118803"/>
                  <a:pt x="4626515" y="1118803"/>
                  <a:pt x="4626515" y="1153673"/>
                </a:cubicBezTo>
                <a:cubicBezTo>
                  <a:pt x="4626515" y="1153673"/>
                  <a:pt x="4626515" y="1153673"/>
                  <a:pt x="4627629" y="1153673"/>
                </a:cubicBezTo>
                <a:lnTo>
                  <a:pt x="4635431" y="1153673"/>
                </a:lnTo>
                <a:cubicBezTo>
                  <a:pt x="4635431" y="1153673"/>
                  <a:pt x="4635431" y="1153673"/>
                  <a:pt x="4635431" y="1151639"/>
                </a:cubicBezTo>
                <a:lnTo>
                  <a:pt x="4635431" y="1137401"/>
                </a:lnTo>
                <a:cubicBezTo>
                  <a:pt x="4635431" y="1137401"/>
                  <a:pt x="4635431" y="1137401"/>
                  <a:pt x="4636267" y="1137401"/>
                </a:cubicBezTo>
                <a:lnTo>
                  <a:pt x="4642118" y="1137401"/>
                </a:lnTo>
                <a:cubicBezTo>
                  <a:pt x="4642118" y="1137401"/>
                  <a:pt x="4642118" y="1137401"/>
                  <a:pt x="4642118" y="1138563"/>
                </a:cubicBezTo>
                <a:lnTo>
                  <a:pt x="4642118" y="1146699"/>
                </a:lnTo>
                <a:cubicBezTo>
                  <a:pt x="4651034" y="1149024"/>
                  <a:pt x="4651034" y="1149024"/>
                  <a:pt x="4651034" y="1097882"/>
                </a:cubicBezTo>
                <a:cubicBezTo>
                  <a:pt x="4651034" y="1097882"/>
                  <a:pt x="4651034" y="1097882"/>
                  <a:pt x="4688927" y="1097882"/>
                </a:cubicBezTo>
                <a:cubicBezTo>
                  <a:pt x="4688927" y="1097882"/>
                  <a:pt x="4688927" y="1097882"/>
                  <a:pt x="4688927" y="1023493"/>
                </a:cubicBezTo>
                <a:cubicBezTo>
                  <a:pt x="4688927" y="1023493"/>
                  <a:pt x="4688927" y="1023493"/>
                  <a:pt x="4724591" y="1023493"/>
                </a:cubicBezTo>
                <a:cubicBezTo>
                  <a:pt x="4724591" y="1023493"/>
                  <a:pt x="4724591" y="1023493"/>
                  <a:pt x="4724591" y="1022621"/>
                </a:cubicBezTo>
                <a:lnTo>
                  <a:pt x="4724591" y="1016519"/>
                </a:lnTo>
                <a:cubicBezTo>
                  <a:pt x="4724591" y="1016519"/>
                  <a:pt x="4724591" y="1016519"/>
                  <a:pt x="4746882" y="1016519"/>
                </a:cubicBezTo>
                <a:cubicBezTo>
                  <a:pt x="4746882" y="1016519"/>
                  <a:pt x="4746882" y="1016519"/>
                  <a:pt x="4746882" y="977000"/>
                </a:cubicBezTo>
                <a:cubicBezTo>
                  <a:pt x="4742423" y="977000"/>
                  <a:pt x="4742423" y="977000"/>
                  <a:pt x="4742423" y="975256"/>
                </a:cubicBezTo>
                <a:lnTo>
                  <a:pt x="4742423" y="963052"/>
                </a:lnTo>
                <a:lnTo>
                  <a:pt x="4746882" y="965377"/>
                </a:lnTo>
                <a:cubicBezTo>
                  <a:pt x="4746882" y="965377"/>
                  <a:pt x="4746882" y="965377"/>
                  <a:pt x="4751340" y="942130"/>
                </a:cubicBezTo>
                <a:cubicBezTo>
                  <a:pt x="4751340" y="942130"/>
                  <a:pt x="4751340" y="942130"/>
                  <a:pt x="4755798" y="965377"/>
                </a:cubicBezTo>
                <a:cubicBezTo>
                  <a:pt x="4758027" y="963052"/>
                  <a:pt x="4758027" y="963052"/>
                  <a:pt x="4758305" y="962180"/>
                </a:cubicBezTo>
                <a:lnTo>
                  <a:pt x="4760256" y="956078"/>
                </a:lnTo>
                <a:cubicBezTo>
                  <a:pt x="4760256" y="956078"/>
                  <a:pt x="4760256" y="956078"/>
                  <a:pt x="4760813" y="954916"/>
                </a:cubicBezTo>
                <a:lnTo>
                  <a:pt x="4764714" y="946779"/>
                </a:lnTo>
                <a:cubicBezTo>
                  <a:pt x="4764714" y="946779"/>
                  <a:pt x="4764714" y="946779"/>
                  <a:pt x="4765271" y="945617"/>
                </a:cubicBezTo>
                <a:lnTo>
                  <a:pt x="4769172" y="937481"/>
                </a:lnTo>
                <a:cubicBezTo>
                  <a:pt x="4769172" y="937481"/>
                  <a:pt x="4769172" y="937481"/>
                  <a:pt x="4770565" y="936609"/>
                </a:cubicBezTo>
                <a:lnTo>
                  <a:pt x="4780317" y="930507"/>
                </a:lnTo>
                <a:cubicBezTo>
                  <a:pt x="4780317" y="930507"/>
                  <a:pt x="4780317" y="930507"/>
                  <a:pt x="4781989" y="929345"/>
                </a:cubicBezTo>
                <a:lnTo>
                  <a:pt x="4793691" y="921208"/>
                </a:lnTo>
                <a:cubicBezTo>
                  <a:pt x="4793691" y="921208"/>
                  <a:pt x="4793691" y="921208"/>
                  <a:pt x="4794527" y="920046"/>
                </a:cubicBezTo>
                <a:lnTo>
                  <a:pt x="4800378" y="911910"/>
                </a:lnTo>
                <a:cubicBezTo>
                  <a:pt x="4800378" y="911910"/>
                  <a:pt x="4800378" y="911910"/>
                  <a:pt x="4800935" y="909876"/>
                </a:cubicBezTo>
                <a:lnTo>
                  <a:pt x="4804836" y="895637"/>
                </a:lnTo>
                <a:cubicBezTo>
                  <a:pt x="4804836" y="895637"/>
                  <a:pt x="4804836" y="895637"/>
                  <a:pt x="4805393" y="897671"/>
                </a:cubicBezTo>
                <a:lnTo>
                  <a:pt x="4809294" y="911910"/>
                </a:lnTo>
                <a:cubicBezTo>
                  <a:pt x="4809294" y="911910"/>
                  <a:pt x="4809294" y="911910"/>
                  <a:pt x="4809851" y="912781"/>
                </a:cubicBezTo>
                <a:lnTo>
                  <a:pt x="4813752" y="918884"/>
                </a:lnTo>
                <a:cubicBezTo>
                  <a:pt x="4813752" y="918884"/>
                  <a:pt x="4813752" y="918884"/>
                  <a:pt x="4815145" y="920046"/>
                </a:cubicBezTo>
                <a:lnTo>
                  <a:pt x="4824897" y="928182"/>
                </a:lnTo>
                <a:cubicBezTo>
                  <a:pt x="4824897" y="928182"/>
                  <a:pt x="4824897" y="928182"/>
                  <a:pt x="4826012" y="929345"/>
                </a:cubicBezTo>
                <a:lnTo>
                  <a:pt x="4833813" y="937481"/>
                </a:lnTo>
                <a:cubicBezTo>
                  <a:pt x="4833813" y="937481"/>
                  <a:pt x="4833813" y="937481"/>
                  <a:pt x="4834928" y="938643"/>
                </a:cubicBezTo>
                <a:lnTo>
                  <a:pt x="4842729" y="946779"/>
                </a:lnTo>
                <a:cubicBezTo>
                  <a:pt x="4842729" y="946779"/>
                  <a:pt x="4842729" y="946779"/>
                  <a:pt x="4843008" y="947942"/>
                </a:cubicBezTo>
                <a:lnTo>
                  <a:pt x="4844958" y="956078"/>
                </a:lnTo>
                <a:cubicBezTo>
                  <a:pt x="4844958" y="956078"/>
                  <a:pt x="4844958" y="956078"/>
                  <a:pt x="4845237" y="957240"/>
                </a:cubicBezTo>
                <a:lnTo>
                  <a:pt x="4847187" y="965377"/>
                </a:lnTo>
                <a:cubicBezTo>
                  <a:pt x="4851645" y="965377"/>
                  <a:pt x="4851645" y="965377"/>
                  <a:pt x="4853874" y="942130"/>
                </a:cubicBezTo>
                <a:cubicBezTo>
                  <a:pt x="4853874" y="942130"/>
                  <a:pt x="4853874" y="942130"/>
                  <a:pt x="4858332" y="965377"/>
                </a:cubicBezTo>
                <a:cubicBezTo>
                  <a:pt x="4862790" y="965377"/>
                  <a:pt x="4862790" y="965377"/>
                  <a:pt x="4862790" y="967120"/>
                </a:cubicBezTo>
                <a:lnTo>
                  <a:pt x="4862790" y="979325"/>
                </a:lnTo>
                <a:cubicBezTo>
                  <a:pt x="4858332" y="979325"/>
                  <a:pt x="4858332" y="979325"/>
                  <a:pt x="4858332" y="1011870"/>
                </a:cubicBezTo>
                <a:cubicBezTo>
                  <a:pt x="4858332" y="1011870"/>
                  <a:pt x="4858332" y="1011870"/>
                  <a:pt x="4859447" y="1011870"/>
                </a:cubicBezTo>
                <a:lnTo>
                  <a:pt x="4867248" y="1011870"/>
                </a:lnTo>
                <a:cubicBezTo>
                  <a:pt x="4867248" y="1016519"/>
                  <a:pt x="4867248" y="1016519"/>
                  <a:pt x="4868084" y="1016519"/>
                </a:cubicBezTo>
                <a:lnTo>
                  <a:pt x="4873935" y="1016519"/>
                </a:lnTo>
                <a:cubicBezTo>
                  <a:pt x="4873935" y="1016519"/>
                  <a:pt x="4873935" y="1016519"/>
                  <a:pt x="4873935" y="1015357"/>
                </a:cubicBezTo>
                <a:lnTo>
                  <a:pt x="4873935" y="1007220"/>
                </a:lnTo>
                <a:cubicBezTo>
                  <a:pt x="4873935" y="1007220"/>
                  <a:pt x="4873935" y="1007220"/>
                  <a:pt x="4876164" y="1007220"/>
                </a:cubicBezTo>
                <a:lnTo>
                  <a:pt x="4891767" y="1007220"/>
                </a:lnTo>
                <a:cubicBezTo>
                  <a:pt x="4891767" y="1007220"/>
                  <a:pt x="4891767" y="1007220"/>
                  <a:pt x="4891767" y="1005186"/>
                </a:cubicBezTo>
                <a:lnTo>
                  <a:pt x="4891767" y="990948"/>
                </a:lnTo>
                <a:cubicBezTo>
                  <a:pt x="4891767" y="990948"/>
                  <a:pt x="4891767" y="990948"/>
                  <a:pt x="4929661" y="990948"/>
                </a:cubicBezTo>
                <a:cubicBezTo>
                  <a:pt x="4929661" y="990948"/>
                  <a:pt x="4929661" y="990948"/>
                  <a:pt x="4929661" y="992401"/>
                </a:cubicBezTo>
                <a:lnTo>
                  <a:pt x="4929661" y="1002571"/>
                </a:lnTo>
                <a:cubicBezTo>
                  <a:pt x="4929661" y="1002571"/>
                  <a:pt x="4929661" y="1002571"/>
                  <a:pt x="4949722" y="1002571"/>
                </a:cubicBezTo>
                <a:cubicBezTo>
                  <a:pt x="4949722" y="1002571"/>
                  <a:pt x="4949722" y="1002571"/>
                  <a:pt x="4949722" y="1004896"/>
                </a:cubicBezTo>
                <a:lnTo>
                  <a:pt x="4949722" y="1021168"/>
                </a:lnTo>
                <a:cubicBezTo>
                  <a:pt x="4945264" y="1021168"/>
                  <a:pt x="4945264" y="1021168"/>
                  <a:pt x="4945264" y="1022040"/>
                </a:cubicBezTo>
                <a:lnTo>
                  <a:pt x="4945264" y="1028142"/>
                </a:lnTo>
                <a:cubicBezTo>
                  <a:pt x="4949722" y="1028142"/>
                  <a:pt x="4949722" y="1028142"/>
                  <a:pt x="4949722" y="1029886"/>
                </a:cubicBezTo>
                <a:lnTo>
                  <a:pt x="4949722" y="1042090"/>
                </a:lnTo>
                <a:lnTo>
                  <a:pt x="4945264" y="1046739"/>
                </a:lnTo>
                <a:cubicBezTo>
                  <a:pt x="4945264" y="1046739"/>
                  <a:pt x="4945264" y="1046739"/>
                  <a:pt x="4945264" y="1102531"/>
                </a:cubicBezTo>
                <a:cubicBezTo>
                  <a:pt x="4945264" y="1102531"/>
                  <a:pt x="4945264" y="1102531"/>
                  <a:pt x="4947214" y="1102531"/>
                </a:cubicBezTo>
                <a:lnTo>
                  <a:pt x="4960867" y="1102531"/>
                </a:lnTo>
                <a:cubicBezTo>
                  <a:pt x="4960867" y="1107180"/>
                  <a:pt x="4960867" y="1107180"/>
                  <a:pt x="4962538" y="1107180"/>
                </a:cubicBezTo>
                <a:lnTo>
                  <a:pt x="4974241" y="1107180"/>
                </a:lnTo>
                <a:cubicBezTo>
                  <a:pt x="4974241" y="1107180"/>
                  <a:pt x="4974241" y="1107180"/>
                  <a:pt x="4974241" y="1109214"/>
                </a:cubicBezTo>
                <a:lnTo>
                  <a:pt x="4974241" y="1123453"/>
                </a:lnTo>
                <a:cubicBezTo>
                  <a:pt x="4974241" y="1123453"/>
                  <a:pt x="4974241" y="1123453"/>
                  <a:pt x="4975913" y="1123453"/>
                </a:cubicBezTo>
                <a:lnTo>
                  <a:pt x="4987615" y="1123453"/>
                </a:lnTo>
                <a:cubicBezTo>
                  <a:pt x="4987615" y="1123453"/>
                  <a:pt x="4987615" y="1123453"/>
                  <a:pt x="4987615" y="1121419"/>
                </a:cubicBezTo>
                <a:lnTo>
                  <a:pt x="4987615" y="1107180"/>
                </a:lnTo>
                <a:cubicBezTo>
                  <a:pt x="4987615" y="1107180"/>
                  <a:pt x="4987615" y="1107180"/>
                  <a:pt x="4989565" y="1106018"/>
                </a:cubicBezTo>
                <a:lnTo>
                  <a:pt x="5003218" y="1097882"/>
                </a:lnTo>
                <a:cubicBezTo>
                  <a:pt x="5003218" y="1097882"/>
                  <a:pt x="5003218" y="1097882"/>
                  <a:pt x="5003218" y="1076960"/>
                </a:cubicBezTo>
                <a:cubicBezTo>
                  <a:pt x="4998760" y="1076960"/>
                  <a:pt x="4998760" y="1076960"/>
                  <a:pt x="4998760" y="1053713"/>
                </a:cubicBezTo>
                <a:cubicBezTo>
                  <a:pt x="4998760" y="1053713"/>
                  <a:pt x="4998760" y="1053713"/>
                  <a:pt x="4999874" y="1053713"/>
                </a:cubicBezTo>
                <a:lnTo>
                  <a:pt x="5007676" y="1053713"/>
                </a:lnTo>
                <a:cubicBezTo>
                  <a:pt x="5007676" y="1051389"/>
                  <a:pt x="5007676" y="1051389"/>
                  <a:pt x="5027737" y="1051389"/>
                </a:cubicBezTo>
                <a:cubicBezTo>
                  <a:pt x="5027737" y="1051389"/>
                  <a:pt x="5027737" y="1051389"/>
                  <a:pt x="5027737" y="1050226"/>
                </a:cubicBezTo>
                <a:lnTo>
                  <a:pt x="5027737" y="1042090"/>
                </a:lnTo>
                <a:cubicBezTo>
                  <a:pt x="5027737" y="1042090"/>
                  <a:pt x="5027737" y="1042090"/>
                  <a:pt x="5029409" y="1042090"/>
                </a:cubicBezTo>
                <a:lnTo>
                  <a:pt x="5041111" y="1042090"/>
                </a:lnTo>
                <a:cubicBezTo>
                  <a:pt x="5041111" y="1042090"/>
                  <a:pt x="5041111" y="1042090"/>
                  <a:pt x="5041111" y="925858"/>
                </a:cubicBezTo>
                <a:cubicBezTo>
                  <a:pt x="5041111" y="925858"/>
                  <a:pt x="5041111" y="925858"/>
                  <a:pt x="5042226" y="925858"/>
                </a:cubicBezTo>
                <a:lnTo>
                  <a:pt x="5050027" y="925858"/>
                </a:lnTo>
                <a:cubicBezTo>
                  <a:pt x="5050027" y="925858"/>
                  <a:pt x="5050027" y="925858"/>
                  <a:pt x="5050027" y="923533"/>
                </a:cubicBezTo>
                <a:lnTo>
                  <a:pt x="5050027" y="907260"/>
                </a:lnTo>
                <a:cubicBezTo>
                  <a:pt x="5052256" y="907260"/>
                  <a:pt x="5052256" y="907260"/>
                  <a:pt x="5052256" y="860767"/>
                </a:cubicBezTo>
                <a:cubicBezTo>
                  <a:pt x="5052256" y="860767"/>
                  <a:pt x="5052256" y="860767"/>
                  <a:pt x="5053371" y="860767"/>
                </a:cubicBezTo>
                <a:lnTo>
                  <a:pt x="5061172" y="860767"/>
                </a:lnTo>
                <a:cubicBezTo>
                  <a:pt x="5061172" y="860767"/>
                  <a:pt x="5061172" y="860767"/>
                  <a:pt x="5061172" y="861930"/>
                </a:cubicBezTo>
                <a:lnTo>
                  <a:pt x="5061172" y="870066"/>
                </a:lnTo>
                <a:cubicBezTo>
                  <a:pt x="5065630" y="870066"/>
                  <a:pt x="5065630" y="870066"/>
                  <a:pt x="5065630" y="867741"/>
                </a:cubicBezTo>
                <a:lnTo>
                  <a:pt x="5065630" y="851469"/>
                </a:lnTo>
                <a:cubicBezTo>
                  <a:pt x="5065630" y="851469"/>
                  <a:pt x="5065630" y="851469"/>
                  <a:pt x="5067023" y="850888"/>
                </a:cubicBezTo>
                <a:lnTo>
                  <a:pt x="5076775" y="846820"/>
                </a:lnTo>
                <a:cubicBezTo>
                  <a:pt x="5076775" y="846820"/>
                  <a:pt x="5076775" y="846820"/>
                  <a:pt x="5077890" y="847401"/>
                </a:cubicBezTo>
                <a:lnTo>
                  <a:pt x="5085691" y="851469"/>
                </a:lnTo>
                <a:cubicBezTo>
                  <a:pt x="5085691" y="851469"/>
                  <a:pt x="5085691" y="851469"/>
                  <a:pt x="5087363" y="851469"/>
                </a:cubicBezTo>
                <a:lnTo>
                  <a:pt x="5099065" y="851469"/>
                </a:lnTo>
                <a:cubicBezTo>
                  <a:pt x="5099065" y="851469"/>
                  <a:pt x="5099065" y="851469"/>
                  <a:pt x="5099065" y="821248"/>
                </a:cubicBezTo>
                <a:cubicBezTo>
                  <a:pt x="5099065" y="821248"/>
                  <a:pt x="5099065" y="821248"/>
                  <a:pt x="5100180" y="821248"/>
                </a:cubicBezTo>
                <a:lnTo>
                  <a:pt x="5107981" y="821248"/>
                </a:lnTo>
                <a:cubicBezTo>
                  <a:pt x="5107981" y="825898"/>
                  <a:pt x="5107981" y="825898"/>
                  <a:pt x="5109374" y="825898"/>
                </a:cubicBezTo>
                <a:lnTo>
                  <a:pt x="5119127" y="825898"/>
                </a:lnTo>
                <a:cubicBezTo>
                  <a:pt x="5119127" y="821248"/>
                  <a:pt x="5119127" y="821248"/>
                  <a:pt x="5120241" y="821248"/>
                </a:cubicBezTo>
                <a:lnTo>
                  <a:pt x="5128043" y="821248"/>
                </a:lnTo>
                <a:cubicBezTo>
                  <a:pt x="5128043" y="821248"/>
                  <a:pt x="5128043" y="821248"/>
                  <a:pt x="5128043" y="856118"/>
                </a:cubicBezTo>
                <a:cubicBezTo>
                  <a:pt x="5128043" y="856118"/>
                  <a:pt x="5128043" y="856118"/>
                  <a:pt x="5129436" y="857280"/>
                </a:cubicBezTo>
                <a:lnTo>
                  <a:pt x="5139188" y="865417"/>
                </a:lnTo>
                <a:cubicBezTo>
                  <a:pt x="5136959" y="872391"/>
                  <a:pt x="5136959" y="872391"/>
                  <a:pt x="5161478" y="872391"/>
                </a:cubicBezTo>
                <a:cubicBezTo>
                  <a:pt x="5161478" y="872391"/>
                  <a:pt x="5161478" y="872391"/>
                  <a:pt x="5161478" y="870938"/>
                </a:cubicBezTo>
                <a:lnTo>
                  <a:pt x="5161478" y="860767"/>
                </a:lnTo>
                <a:cubicBezTo>
                  <a:pt x="5161478" y="860767"/>
                  <a:pt x="5161478" y="860767"/>
                  <a:pt x="5190455" y="851469"/>
                </a:cubicBezTo>
                <a:cubicBezTo>
                  <a:pt x="5190455" y="851469"/>
                  <a:pt x="5190455" y="851469"/>
                  <a:pt x="5190455" y="850307"/>
                </a:cubicBezTo>
                <a:lnTo>
                  <a:pt x="5190455" y="842170"/>
                </a:lnTo>
                <a:cubicBezTo>
                  <a:pt x="5190455" y="842170"/>
                  <a:pt x="5190455" y="842170"/>
                  <a:pt x="5191291" y="842170"/>
                </a:cubicBezTo>
                <a:lnTo>
                  <a:pt x="5197142" y="842170"/>
                </a:lnTo>
                <a:cubicBezTo>
                  <a:pt x="5197142" y="842170"/>
                  <a:pt x="5197142" y="842170"/>
                  <a:pt x="5197142" y="841299"/>
                </a:cubicBezTo>
                <a:lnTo>
                  <a:pt x="5197142" y="835196"/>
                </a:lnTo>
                <a:cubicBezTo>
                  <a:pt x="5197142" y="835196"/>
                  <a:pt x="5197142" y="835196"/>
                  <a:pt x="5199371" y="835196"/>
                </a:cubicBezTo>
                <a:lnTo>
                  <a:pt x="5214974" y="835196"/>
                </a:lnTo>
                <a:cubicBezTo>
                  <a:pt x="5214974" y="835196"/>
                  <a:pt x="5214974" y="835196"/>
                  <a:pt x="5214974" y="836068"/>
                </a:cubicBezTo>
                <a:lnTo>
                  <a:pt x="5214974" y="842170"/>
                </a:lnTo>
                <a:cubicBezTo>
                  <a:pt x="5214974" y="842170"/>
                  <a:pt x="5214974" y="842170"/>
                  <a:pt x="5216646" y="842170"/>
                </a:cubicBezTo>
                <a:lnTo>
                  <a:pt x="5228348" y="842170"/>
                </a:lnTo>
                <a:cubicBezTo>
                  <a:pt x="5228348" y="842170"/>
                  <a:pt x="5228348" y="842170"/>
                  <a:pt x="5228348" y="843914"/>
                </a:cubicBezTo>
                <a:lnTo>
                  <a:pt x="5228348" y="856118"/>
                </a:lnTo>
                <a:cubicBezTo>
                  <a:pt x="5228348" y="856118"/>
                  <a:pt x="5228348" y="856118"/>
                  <a:pt x="5252867" y="856118"/>
                </a:cubicBezTo>
                <a:cubicBezTo>
                  <a:pt x="5252867" y="856118"/>
                  <a:pt x="5252867" y="856118"/>
                  <a:pt x="5252867" y="854956"/>
                </a:cubicBezTo>
                <a:lnTo>
                  <a:pt x="5252867" y="846820"/>
                </a:lnTo>
                <a:cubicBezTo>
                  <a:pt x="5252867" y="846820"/>
                  <a:pt x="5252867" y="846820"/>
                  <a:pt x="5254260" y="846820"/>
                </a:cubicBezTo>
                <a:lnTo>
                  <a:pt x="5264012" y="846820"/>
                </a:lnTo>
                <a:cubicBezTo>
                  <a:pt x="5264012" y="846820"/>
                  <a:pt x="5264012" y="846820"/>
                  <a:pt x="5264012" y="845657"/>
                </a:cubicBezTo>
                <a:lnTo>
                  <a:pt x="5264012" y="837521"/>
                </a:lnTo>
                <a:cubicBezTo>
                  <a:pt x="5264012" y="837521"/>
                  <a:pt x="5264012" y="837521"/>
                  <a:pt x="5265684" y="837521"/>
                </a:cubicBezTo>
                <a:lnTo>
                  <a:pt x="5277386" y="837521"/>
                </a:lnTo>
                <a:cubicBezTo>
                  <a:pt x="5277386" y="837521"/>
                  <a:pt x="5277386" y="837521"/>
                  <a:pt x="5277386" y="838683"/>
                </a:cubicBezTo>
                <a:lnTo>
                  <a:pt x="5277386" y="846820"/>
                </a:lnTo>
                <a:cubicBezTo>
                  <a:pt x="5281844" y="846820"/>
                  <a:pt x="5281844" y="846820"/>
                  <a:pt x="5281844" y="791028"/>
                </a:cubicBezTo>
                <a:cubicBezTo>
                  <a:pt x="5281844" y="791028"/>
                  <a:pt x="5281844" y="791028"/>
                  <a:pt x="5382150" y="791028"/>
                </a:cubicBezTo>
                <a:cubicBezTo>
                  <a:pt x="5382150" y="791028"/>
                  <a:pt x="5382150" y="791028"/>
                  <a:pt x="5382150" y="865417"/>
                </a:cubicBezTo>
                <a:cubicBezTo>
                  <a:pt x="5382150" y="865417"/>
                  <a:pt x="5382150" y="865417"/>
                  <a:pt x="5384379" y="865417"/>
                </a:cubicBezTo>
                <a:lnTo>
                  <a:pt x="5399982" y="865417"/>
                </a:lnTo>
                <a:cubicBezTo>
                  <a:pt x="5399982" y="865417"/>
                  <a:pt x="5399982" y="865417"/>
                  <a:pt x="5399982" y="781729"/>
                </a:cubicBezTo>
                <a:cubicBezTo>
                  <a:pt x="5399982" y="781729"/>
                  <a:pt x="5399982" y="781729"/>
                  <a:pt x="5422272" y="770106"/>
                </a:cubicBezTo>
                <a:cubicBezTo>
                  <a:pt x="5422272" y="770106"/>
                  <a:pt x="5422272" y="770106"/>
                  <a:pt x="5451249" y="770106"/>
                </a:cubicBezTo>
                <a:cubicBezTo>
                  <a:pt x="5451249" y="770106"/>
                  <a:pt x="5451249" y="770106"/>
                  <a:pt x="5453200" y="768363"/>
                </a:cubicBezTo>
                <a:close/>
                <a:moveTo>
                  <a:pt x="1102596" y="0"/>
                </a:moveTo>
                <a:cubicBezTo>
                  <a:pt x="1102596" y="18"/>
                  <a:pt x="1102612" y="2040"/>
                  <a:pt x="1104622" y="246443"/>
                </a:cubicBezTo>
                <a:cubicBezTo>
                  <a:pt x="1104634" y="246467"/>
                  <a:pt x="1105279" y="247808"/>
                  <a:pt x="1143129" y="326429"/>
                </a:cubicBezTo>
                <a:cubicBezTo>
                  <a:pt x="1143137" y="326429"/>
                  <a:pt x="1143248" y="326429"/>
                  <a:pt x="1145156" y="326429"/>
                </a:cubicBezTo>
                <a:lnTo>
                  <a:pt x="1159343" y="326429"/>
                </a:lnTo>
                <a:cubicBezTo>
                  <a:pt x="1159343" y="326443"/>
                  <a:pt x="1159343" y="327005"/>
                  <a:pt x="1159343" y="350208"/>
                </a:cubicBezTo>
                <a:cubicBezTo>
                  <a:pt x="1159345" y="350214"/>
                  <a:pt x="1159383" y="350272"/>
                  <a:pt x="1159850" y="351019"/>
                </a:cubicBezTo>
                <a:lnTo>
                  <a:pt x="1163396" y="356694"/>
                </a:lnTo>
                <a:cubicBezTo>
                  <a:pt x="1163396" y="356714"/>
                  <a:pt x="1163396" y="358229"/>
                  <a:pt x="1163396" y="471268"/>
                </a:cubicBezTo>
                <a:cubicBezTo>
                  <a:pt x="1163405" y="471268"/>
                  <a:pt x="1163545" y="471268"/>
                  <a:pt x="1165676" y="471268"/>
                </a:cubicBezTo>
                <a:lnTo>
                  <a:pt x="1181637" y="471268"/>
                </a:lnTo>
                <a:cubicBezTo>
                  <a:pt x="1181637" y="471288"/>
                  <a:pt x="1181637" y="472923"/>
                  <a:pt x="1181637" y="611783"/>
                </a:cubicBezTo>
                <a:cubicBezTo>
                  <a:pt x="1181647" y="611782"/>
                  <a:pt x="1181759" y="611761"/>
                  <a:pt x="1183157" y="611513"/>
                </a:cubicBezTo>
                <a:lnTo>
                  <a:pt x="1193797" y="609622"/>
                </a:lnTo>
                <a:cubicBezTo>
                  <a:pt x="1193797" y="609644"/>
                  <a:pt x="1193767" y="610978"/>
                  <a:pt x="1191770" y="698254"/>
                </a:cubicBezTo>
                <a:cubicBezTo>
                  <a:pt x="1191780" y="698256"/>
                  <a:pt x="1191891" y="698276"/>
                  <a:pt x="1193290" y="698525"/>
                </a:cubicBezTo>
                <a:lnTo>
                  <a:pt x="1203930" y="700416"/>
                </a:lnTo>
                <a:cubicBezTo>
                  <a:pt x="1203932" y="700423"/>
                  <a:pt x="1203952" y="700487"/>
                  <a:pt x="1204183" y="701227"/>
                </a:cubicBezTo>
                <a:lnTo>
                  <a:pt x="1205957" y="706902"/>
                </a:lnTo>
                <a:cubicBezTo>
                  <a:pt x="1205959" y="706893"/>
                  <a:pt x="1206004" y="706750"/>
                  <a:pt x="1206717" y="704470"/>
                </a:cubicBezTo>
                <a:lnTo>
                  <a:pt x="1212037" y="687446"/>
                </a:lnTo>
                <a:cubicBezTo>
                  <a:pt x="1212044" y="687446"/>
                  <a:pt x="1212144" y="687446"/>
                  <a:pt x="1213810" y="687446"/>
                </a:cubicBezTo>
                <a:lnTo>
                  <a:pt x="1226224" y="687446"/>
                </a:lnTo>
                <a:cubicBezTo>
                  <a:pt x="1226224" y="687463"/>
                  <a:pt x="1226224" y="688156"/>
                  <a:pt x="1226224" y="719872"/>
                </a:cubicBezTo>
                <a:cubicBezTo>
                  <a:pt x="1226230" y="719877"/>
                  <a:pt x="1226307" y="719917"/>
                  <a:pt x="1227237" y="720413"/>
                </a:cubicBezTo>
                <a:lnTo>
                  <a:pt x="1234331" y="724196"/>
                </a:lnTo>
                <a:cubicBezTo>
                  <a:pt x="1234331" y="724205"/>
                  <a:pt x="1234331" y="724306"/>
                  <a:pt x="1234331" y="725547"/>
                </a:cubicBezTo>
                <a:lnTo>
                  <a:pt x="1234331" y="735005"/>
                </a:lnTo>
                <a:cubicBezTo>
                  <a:pt x="1234351" y="735005"/>
                  <a:pt x="1235259" y="735005"/>
                  <a:pt x="1278918" y="735005"/>
                </a:cubicBezTo>
                <a:cubicBezTo>
                  <a:pt x="1278918" y="735013"/>
                  <a:pt x="1278918" y="735096"/>
                  <a:pt x="1278918" y="736086"/>
                </a:cubicBezTo>
                <a:lnTo>
                  <a:pt x="1278918" y="743652"/>
                </a:lnTo>
                <a:cubicBezTo>
                  <a:pt x="1278927" y="743652"/>
                  <a:pt x="1279048" y="743652"/>
                  <a:pt x="1280944" y="743652"/>
                </a:cubicBezTo>
                <a:lnTo>
                  <a:pt x="1295131" y="743652"/>
                </a:lnTo>
                <a:cubicBezTo>
                  <a:pt x="1295131" y="743634"/>
                  <a:pt x="1295131" y="742905"/>
                  <a:pt x="1295131" y="713387"/>
                </a:cubicBezTo>
                <a:cubicBezTo>
                  <a:pt x="1295152" y="713387"/>
                  <a:pt x="1296082" y="713387"/>
                  <a:pt x="1339718" y="713387"/>
                </a:cubicBezTo>
                <a:cubicBezTo>
                  <a:pt x="1339718" y="713379"/>
                  <a:pt x="1339718" y="713282"/>
                  <a:pt x="1339718" y="712036"/>
                </a:cubicBezTo>
                <a:lnTo>
                  <a:pt x="1339718" y="702578"/>
                </a:lnTo>
                <a:cubicBezTo>
                  <a:pt x="1339724" y="702578"/>
                  <a:pt x="1339798" y="702578"/>
                  <a:pt x="1340732" y="702578"/>
                </a:cubicBezTo>
                <a:lnTo>
                  <a:pt x="1347825" y="702578"/>
                </a:lnTo>
                <a:cubicBezTo>
                  <a:pt x="1347825" y="702571"/>
                  <a:pt x="1347825" y="702458"/>
                  <a:pt x="1347825" y="700687"/>
                </a:cubicBezTo>
                <a:lnTo>
                  <a:pt x="1347825" y="687446"/>
                </a:lnTo>
                <a:cubicBezTo>
                  <a:pt x="1347834" y="687446"/>
                  <a:pt x="1347906" y="687446"/>
                  <a:pt x="1348585" y="687446"/>
                </a:cubicBezTo>
                <a:lnTo>
                  <a:pt x="1353905" y="687446"/>
                </a:lnTo>
                <a:cubicBezTo>
                  <a:pt x="1353905" y="687439"/>
                  <a:pt x="1353905" y="687354"/>
                  <a:pt x="1353905" y="686365"/>
                </a:cubicBezTo>
                <a:lnTo>
                  <a:pt x="1353905" y="678798"/>
                </a:lnTo>
                <a:cubicBezTo>
                  <a:pt x="1353913" y="678798"/>
                  <a:pt x="1354037" y="678798"/>
                  <a:pt x="1355932" y="678798"/>
                </a:cubicBezTo>
                <a:lnTo>
                  <a:pt x="1370119" y="678798"/>
                </a:lnTo>
                <a:cubicBezTo>
                  <a:pt x="1370119" y="678805"/>
                  <a:pt x="1370119" y="678882"/>
                  <a:pt x="1370119" y="679879"/>
                </a:cubicBezTo>
                <a:lnTo>
                  <a:pt x="1370119" y="687446"/>
                </a:lnTo>
                <a:cubicBezTo>
                  <a:pt x="1370130" y="687446"/>
                  <a:pt x="1370631" y="687446"/>
                  <a:pt x="1392412" y="687446"/>
                </a:cubicBezTo>
                <a:cubicBezTo>
                  <a:pt x="1392412" y="687438"/>
                  <a:pt x="1392412" y="687324"/>
                  <a:pt x="1392412" y="685554"/>
                </a:cubicBezTo>
                <a:lnTo>
                  <a:pt x="1392412" y="672313"/>
                </a:lnTo>
                <a:cubicBezTo>
                  <a:pt x="1392418" y="672313"/>
                  <a:pt x="1392515" y="672313"/>
                  <a:pt x="1394186" y="672313"/>
                </a:cubicBezTo>
                <a:lnTo>
                  <a:pt x="1406599" y="672313"/>
                </a:lnTo>
                <a:cubicBezTo>
                  <a:pt x="1406599" y="672325"/>
                  <a:pt x="1406599" y="672839"/>
                  <a:pt x="1406599" y="696093"/>
                </a:cubicBezTo>
                <a:cubicBezTo>
                  <a:pt x="1406606" y="696093"/>
                  <a:pt x="1406686" y="696093"/>
                  <a:pt x="1407613" y="696093"/>
                </a:cubicBezTo>
                <a:lnTo>
                  <a:pt x="1414706" y="696093"/>
                </a:lnTo>
                <a:cubicBezTo>
                  <a:pt x="1414706" y="696087"/>
                  <a:pt x="1414706" y="696006"/>
                  <a:pt x="1414706" y="695012"/>
                </a:cubicBezTo>
                <a:lnTo>
                  <a:pt x="1414706" y="687446"/>
                </a:lnTo>
                <a:cubicBezTo>
                  <a:pt x="1414715" y="687446"/>
                  <a:pt x="1414833" y="687446"/>
                  <a:pt x="1416479" y="687446"/>
                </a:cubicBezTo>
                <a:lnTo>
                  <a:pt x="1428893" y="687446"/>
                </a:lnTo>
                <a:cubicBezTo>
                  <a:pt x="1428893" y="687459"/>
                  <a:pt x="1428893" y="688018"/>
                  <a:pt x="1428893" y="713387"/>
                </a:cubicBezTo>
                <a:cubicBezTo>
                  <a:pt x="1428901" y="713387"/>
                  <a:pt x="1429019" y="713387"/>
                  <a:pt x="1430920" y="713387"/>
                </a:cubicBezTo>
                <a:lnTo>
                  <a:pt x="1445106" y="713387"/>
                </a:lnTo>
                <a:cubicBezTo>
                  <a:pt x="1445106" y="713398"/>
                  <a:pt x="1445106" y="713513"/>
                  <a:pt x="1445106" y="715008"/>
                </a:cubicBezTo>
                <a:lnTo>
                  <a:pt x="1445106" y="726358"/>
                </a:lnTo>
                <a:cubicBezTo>
                  <a:pt x="1445114" y="726358"/>
                  <a:pt x="1445185" y="726358"/>
                  <a:pt x="1445866" y="726358"/>
                </a:cubicBezTo>
                <a:lnTo>
                  <a:pt x="1451187" y="726358"/>
                </a:lnTo>
                <a:cubicBezTo>
                  <a:pt x="1451187" y="726350"/>
                  <a:pt x="1451187" y="726274"/>
                  <a:pt x="1451187" y="725547"/>
                </a:cubicBezTo>
                <a:lnTo>
                  <a:pt x="1451187" y="719872"/>
                </a:lnTo>
                <a:cubicBezTo>
                  <a:pt x="1451204" y="719872"/>
                  <a:pt x="1451923" y="719872"/>
                  <a:pt x="1481587" y="719872"/>
                </a:cubicBezTo>
                <a:cubicBezTo>
                  <a:pt x="1481587" y="719886"/>
                  <a:pt x="1481587" y="720449"/>
                  <a:pt x="1481587" y="743652"/>
                </a:cubicBezTo>
                <a:cubicBezTo>
                  <a:pt x="1481594" y="743652"/>
                  <a:pt x="1481673" y="743652"/>
                  <a:pt x="1482600" y="743652"/>
                </a:cubicBezTo>
                <a:lnTo>
                  <a:pt x="1489694" y="743652"/>
                </a:lnTo>
                <a:cubicBezTo>
                  <a:pt x="1489694" y="743659"/>
                  <a:pt x="1489694" y="743732"/>
                  <a:pt x="1489694" y="744733"/>
                </a:cubicBezTo>
                <a:lnTo>
                  <a:pt x="1489694" y="752299"/>
                </a:lnTo>
                <a:cubicBezTo>
                  <a:pt x="1489703" y="752299"/>
                  <a:pt x="1489776" y="752299"/>
                  <a:pt x="1490454" y="752299"/>
                </a:cubicBezTo>
                <a:lnTo>
                  <a:pt x="1495774" y="752299"/>
                </a:lnTo>
                <a:cubicBezTo>
                  <a:pt x="1495774" y="752292"/>
                  <a:pt x="1495774" y="752172"/>
                  <a:pt x="1495774" y="750137"/>
                </a:cubicBezTo>
                <a:lnTo>
                  <a:pt x="1495774" y="735005"/>
                </a:lnTo>
                <a:cubicBezTo>
                  <a:pt x="1495781" y="735005"/>
                  <a:pt x="1495859" y="735005"/>
                  <a:pt x="1496787" y="735005"/>
                </a:cubicBezTo>
                <a:lnTo>
                  <a:pt x="1503881" y="735005"/>
                </a:lnTo>
                <a:cubicBezTo>
                  <a:pt x="1503881" y="735013"/>
                  <a:pt x="1503881" y="735096"/>
                  <a:pt x="1503881" y="736086"/>
                </a:cubicBezTo>
                <a:lnTo>
                  <a:pt x="1503881" y="743652"/>
                </a:lnTo>
                <a:lnTo>
                  <a:pt x="1509201" y="741659"/>
                </a:lnTo>
                <a:cubicBezTo>
                  <a:pt x="1509961" y="741287"/>
                  <a:pt x="1509961" y="741085"/>
                  <a:pt x="1509961" y="740679"/>
                </a:cubicBezTo>
                <a:lnTo>
                  <a:pt x="1509961" y="735005"/>
                </a:lnTo>
                <a:cubicBezTo>
                  <a:pt x="1509978" y="735005"/>
                  <a:pt x="1510779" y="735005"/>
                  <a:pt x="1548468" y="735005"/>
                </a:cubicBezTo>
                <a:cubicBezTo>
                  <a:pt x="1548468" y="735019"/>
                  <a:pt x="1548468" y="735566"/>
                  <a:pt x="1548468" y="758784"/>
                </a:cubicBezTo>
                <a:cubicBezTo>
                  <a:pt x="1548476" y="758784"/>
                  <a:pt x="1548594" y="758784"/>
                  <a:pt x="1550494" y="758784"/>
                </a:cubicBezTo>
                <a:lnTo>
                  <a:pt x="1564681" y="758784"/>
                </a:lnTo>
                <a:cubicBezTo>
                  <a:pt x="1564681" y="758792"/>
                  <a:pt x="1564681" y="758874"/>
                  <a:pt x="1564681" y="759865"/>
                </a:cubicBezTo>
                <a:lnTo>
                  <a:pt x="1564681" y="767431"/>
                </a:lnTo>
                <a:cubicBezTo>
                  <a:pt x="1564690" y="767431"/>
                  <a:pt x="1564813" y="767431"/>
                  <a:pt x="1566455" y="767431"/>
                </a:cubicBezTo>
                <a:lnTo>
                  <a:pt x="1578868" y="767431"/>
                </a:lnTo>
                <a:cubicBezTo>
                  <a:pt x="1578868" y="767419"/>
                  <a:pt x="1578868" y="766908"/>
                  <a:pt x="1578868" y="743652"/>
                </a:cubicBezTo>
                <a:cubicBezTo>
                  <a:pt x="1578875" y="743652"/>
                  <a:pt x="1578953" y="743652"/>
                  <a:pt x="1579881" y="743652"/>
                </a:cubicBezTo>
                <a:lnTo>
                  <a:pt x="1586975" y="743652"/>
                </a:lnTo>
                <a:cubicBezTo>
                  <a:pt x="1586975" y="743633"/>
                  <a:pt x="1586975" y="742862"/>
                  <a:pt x="1586975" y="711225"/>
                </a:cubicBezTo>
                <a:cubicBezTo>
                  <a:pt x="1586982" y="711225"/>
                  <a:pt x="1587059" y="711225"/>
                  <a:pt x="1587988" y="711225"/>
                </a:cubicBezTo>
                <a:lnTo>
                  <a:pt x="1595082" y="711225"/>
                </a:lnTo>
                <a:cubicBezTo>
                  <a:pt x="1595082" y="711219"/>
                  <a:pt x="1595082" y="711110"/>
                  <a:pt x="1595082" y="709334"/>
                </a:cubicBezTo>
                <a:lnTo>
                  <a:pt x="1595082" y="696093"/>
                </a:lnTo>
                <a:cubicBezTo>
                  <a:pt x="1593055" y="696093"/>
                  <a:pt x="1593055" y="696093"/>
                  <a:pt x="1593815" y="694471"/>
                </a:cubicBezTo>
                <a:lnTo>
                  <a:pt x="1599135" y="683122"/>
                </a:lnTo>
                <a:cubicBezTo>
                  <a:pt x="1599140" y="683139"/>
                  <a:pt x="1599335" y="683813"/>
                  <a:pt x="1607242" y="711225"/>
                </a:cubicBezTo>
                <a:cubicBezTo>
                  <a:pt x="1607250" y="711225"/>
                  <a:pt x="1607323" y="711225"/>
                  <a:pt x="1608002" y="711225"/>
                </a:cubicBezTo>
                <a:lnTo>
                  <a:pt x="1613322" y="711225"/>
                </a:lnTo>
                <a:cubicBezTo>
                  <a:pt x="1613322" y="711212"/>
                  <a:pt x="1613322" y="710033"/>
                  <a:pt x="1613322" y="605298"/>
                </a:cubicBezTo>
                <a:cubicBezTo>
                  <a:pt x="1613332" y="605298"/>
                  <a:pt x="1613446" y="605298"/>
                  <a:pt x="1614842" y="605298"/>
                </a:cubicBezTo>
                <a:lnTo>
                  <a:pt x="1625482" y="605298"/>
                </a:lnTo>
                <a:cubicBezTo>
                  <a:pt x="1625482" y="605276"/>
                  <a:pt x="1625482" y="604266"/>
                  <a:pt x="1625482" y="557739"/>
                </a:cubicBezTo>
                <a:cubicBezTo>
                  <a:pt x="1625499" y="557739"/>
                  <a:pt x="1626124" y="557739"/>
                  <a:pt x="1651829" y="557739"/>
                </a:cubicBezTo>
                <a:cubicBezTo>
                  <a:pt x="1651829" y="557727"/>
                  <a:pt x="1651829" y="557217"/>
                  <a:pt x="1651829" y="536121"/>
                </a:cubicBezTo>
                <a:cubicBezTo>
                  <a:pt x="1651848" y="536121"/>
                  <a:pt x="1652637" y="536121"/>
                  <a:pt x="1686283" y="536121"/>
                </a:cubicBezTo>
                <a:cubicBezTo>
                  <a:pt x="1686283" y="536129"/>
                  <a:pt x="1686283" y="536259"/>
                  <a:pt x="1686283" y="538553"/>
                </a:cubicBezTo>
                <a:lnTo>
                  <a:pt x="1686283" y="555577"/>
                </a:lnTo>
                <a:cubicBezTo>
                  <a:pt x="1686292" y="555577"/>
                  <a:pt x="1686423" y="555577"/>
                  <a:pt x="1688563" y="555577"/>
                </a:cubicBezTo>
                <a:lnTo>
                  <a:pt x="1704523" y="555577"/>
                </a:lnTo>
                <a:cubicBezTo>
                  <a:pt x="1704523" y="555595"/>
                  <a:pt x="1704523" y="556489"/>
                  <a:pt x="1704523" y="603136"/>
                </a:cubicBezTo>
                <a:cubicBezTo>
                  <a:pt x="1704529" y="603136"/>
                  <a:pt x="1704605" y="603136"/>
                  <a:pt x="1705536" y="603136"/>
                </a:cubicBezTo>
                <a:lnTo>
                  <a:pt x="1712630" y="603136"/>
                </a:lnTo>
                <a:lnTo>
                  <a:pt x="1726817" y="607460"/>
                </a:lnTo>
                <a:cubicBezTo>
                  <a:pt x="1726817" y="607470"/>
                  <a:pt x="1726817" y="608120"/>
                  <a:pt x="1726817" y="646372"/>
                </a:cubicBezTo>
                <a:cubicBezTo>
                  <a:pt x="1726823" y="646372"/>
                  <a:pt x="1726898" y="646372"/>
                  <a:pt x="1727830" y="646372"/>
                </a:cubicBezTo>
                <a:lnTo>
                  <a:pt x="1734923" y="646372"/>
                </a:lnTo>
                <a:cubicBezTo>
                  <a:pt x="1734923" y="646382"/>
                  <a:pt x="1734923" y="646488"/>
                  <a:pt x="1734923" y="647993"/>
                </a:cubicBezTo>
                <a:lnTo>
                  <a:pt x="1734923" y="659342"/>
                </a:lnTo>
                <a:cubicBezTo>
                  <a:pt x="1734931" y="659342"/>
                  <a:pt x="1735055" y="659342"/>
                  <a:pt x="1736950" y="659342"/>
                </a:cubicBezTo>
                <a:lnTo>
                  <a:pt x="1751137" y="659342"/>
                </a:lnTo>
                <a:lnTo>
                  <a:pt x="1757217" y="665828"/>
                </a:lnTo>
                <a:cubicBezTo>
                  <a:pt x="1757217" y="665840"/>
                  <a:pt x="1757217" y="666326"/>
                  <a:pt x="1757217" y="687446"/>
                </a:cubicBezTo>
                <a:cubicBezTo>
                  <a:pt x="1757226" y="687446"/>
                  <a:pt x="1757357" y="687446"/>
                  <a:pt x="1759497" y="687446"/>
                </a:cubicBezTo>
                <a:lnTo>
                  <a:pt x="1775457" y="687446"/>
                </a:lnTo>
                <a:cubicBezTo>
                  <a:pt x="1775457" y="687453"/>
                  <a:pt x="1775457" y="687533"/>
                  <a:pt x="1775457" y="688526"/>
                </a:cubicBezTo>
                <a:lnTo>
                  <a:pt x="1775457" y="696093"/>
                </a:lnTo>
                <a:cubicBezTo>
                  <a:pt x="1775466" y="696093"/>
                  <a:pt x="1775565" y="696093"/>
                  <a:pt x="1776724" y="696093"/>
                </a:cubicBezTo>
                <a:lnTo>
                  <a:pt x="1785591" y="696093"/>
                </a:lnTo>
                <a:cubicBezTo>
                  <a:pt x="1785591" y="696102"/>
                  <a:pt x="1785591" y="696231"/>
                  <a:pt x="1785591" y="698254"/>
                </a:cubicBezTo>
                <a:lnTo>
                  <a:pt x="1785591" y="713387"/>
                </a:lnTo>
                <a:cubicBezTo>
                  <a:pt x="1789644" y="713387"/>
                  <a:pt x="1789644" y="713387"/>
                  <a:pt x="1789644" y="711495"/>
                </a:cubicBezTo>
                <a:lnTo>
                  <a:pt x="1789644" y="698254"/>
                </a:lnTo>
                <a:cubicBezTo>
                  <a:pt x="1789650" y="698254"/>
                  <a:pt x="1789728" y="698254"/>
                  <a:pt x="1790657" y="698254"/>
                </a:cubicBezTo>
                <a:lnTo>
                  <a:pt x="1797751" y="698254"/>
                </a:lnTo>
                <a:cubicBezTo>
                  <a:pt x="1797751" y="698265"/>
                  <a:pt x="1797751" y="698384"/>
                  <a:pt x="1797751" y="699876"/>
                </a:cubicBezTo>
                <a:lnTo>
                  <a:pt x="1797751" y="711225"/>
                </a:lnTo>
                <a:cubicBezTo>
                  <a:pt x="1797760" y="711225"/>
                  <a:pt x="1797833" y="711225"/>
                  <a:pt x="1798511" y="711225"/>
                </a:cubicBezTo>
                <a:lnTo>
                  <a:pt x="1803831" y="711225"/>
                </a:lnTo>
                <a:cubicBezTo>
                  <a:pt x="1803831" y="706902"/>
                  <a:pt x="1803831" y="706902"/>
                  <a:pt x="1852471" y="706902"/>
                </a:cubicBezTo>
                <a:cubicBezTo>
                  <a:pt x="1852471" y="706911"/>
                  <a:pt x="1852471" y="707012"/>
                  <a:pt x="1852471" y="708253"/>
                </a:cubicBezTo>
                <a:lnTo>
                  <a:pt x="1852471" y="717710"/>
                </a:lnTo>
                <a:cubicBezTo>
                  <a:pt x="1852479" y="717710"/>
                  <a:pt x="1852554" y="717710"/>
                  <a:pt x="1853231" y="717710"/>
                </a:cubicBezTo>
                <a:lnTo>
                  <a:pt x="1858552" y="717710"/>
                </a:lnTo>
                <a:cubicBezTo>
                  <a:pt x="1858552" y="717719"/>
                  <a:pt x="1858552" y="717841"/>
                  <a:pt x="1858552" y="719872"/>
                </a:cubicBezTo>
                <a:lnTo>
                  <a:pt x="1858552" y="735005"/>
                </a:lnTo>
                <a:cubicBezTo>
                  <a:pt x="1858560" y="735001"/>
                  <a:pt x="1858676" y="734923"/>
                  <a:pt x="1860578" y="733654"/>
                </a:cubicBezTo>
                <a:lnTo>
                  <a:pt x="1874765" y="724196"/>
                </a:lnTo>
                <a:cubicBezTo>
                  <a:pt x="1874767" y="724177"/>
                  <a:pt x="1874898" y="723302"/>
                  <a:pt x="1880845" y="683122"/>
                </a:cubicBezTo>
                <a:cubicBezTo>
                  <a:pt x="1880854" y="683120"/>
                  <a:pt x="1880923" y="683094"/>
                  <a:pt x="1881605" y="682852"/>
                </a:cubicBezTo>
                <a:lnTo>
                  <a:pt x="1886925" y="680960"/>
                </a:lnTo>
                <a:cubicBezTo>
                  <a:pt x="1886925" y="680944"/>
                  <a:pt x="1886958" y="679883"/>
                  <a:pt x="1888952" y="611783"/>
                </a:cubicBezTo>
                <a:cubicBezTo>
                  <a:pt x="1888952" y="611801"/>
                  <a:pt x="1888985" y="612892"/>
                  <a:pt x="1890979" y="680960"/>
                </a:cubicBezTo>
                <a:cubicBezTo>
                  <a:pt x="1890988" y="680963"/>
                  <a:pt x="1891059" y="680988"/>
                  <a:pt x="1891739" y="681230"/>
                </a:cubicBezTo>
                <a:lnTo>
                  <a:pt x="1897059" y="683122"/>
                </a:lnTo>
                <a:cubicBezTo>
                  <a:pt x="1897059" y="683102"/>
                  <a:pt x="1897059" y="681769"/>
                  <a:pt x="1897059" y="596651"/>
                </a:cubicBezTo>
                <a:cubicBezTo>
                  <a:pt x="1901112" y="596651"/>
                  <a:pt x="1901112" y="596651"/>
                  <a:pt x="1901112" y="564224"/>
                </a:cubicBezTo>
                <a:cubicBezTo>
                  <a:pt x="1901124" y="564224"/>
                  <a:pt x="1901810" y="564224"/>
                  <a:pt x="1939619" y="564224"/>
                </a:cubicBezTo>
                <a:cubicBezTo>
                  <a:pt x="1939619" y="564241"/>
                  <a:pt x="1939619" y="564959"/>
                  <a:pt x="1939619" y="596651"/>
                </a:cubicBezTo>
                <a:cubicBezTo>
                  <a:pt x="1939628" y="596651"/>
                  <a:pt x="1939700" y="596651"/>
                  <a:pt x="1940379" y="596651"/>
                </a:cubicBezTo>
                <a:lnTo>
                  <a:pt x="1945699" y="596651"/>
                </a:lnTo>
                <a:cubicBezTo>
                  <a:pt x="1945699" y="596630"/>
                  <a:pt x="1945699" y="595324"/>
                  <a:pt x="1945699" y="514503"/>
                </a:cubicBezTo>
                <a:cubicBezTo>
                  <a:pt x="1945705" y="514503"/>
                  <a:pt x="1945804" y="514503"/>
                  <a:pt x="1947473" y="514503"/>
                </a:cubicBezTo>
                <a:lnTo>
                  <a:pt x="1959886" y="514503"/>
                </a:lnTo>
                <a:cubicBezTo>
                  <a:pt x="1959886" y="514496"/>
                  <a:pt x="1959886" y="514385"/>
                  <a:pt x="1959886" y="512612"/>
                </a:cubicBezTo>
                <a:lnTo>
                  <a:pt x="1959886" y="499371"/>
                </a:lnTo>
                <a:cubicBezTo>
                  <a:pt x="1959897" y="499371"/>
                  <a:pt x="1960395" y="499371"/>
                  <a:pt x="1982180" y="499371"/>
                </a:cubicBezTo>
                <a:cubicBezTo>
                  <a:pt x="1982180" y="499364"/>
                  <a:pt x="1982180" y="499283"/>
                  <a:pt x="1982180" y="498290"/>
                </a:cubicBezTo>
                <a:lnTo>
                  <a:pt x="1982180" y="490724"/>
                </a:lnTo>
                <a:cubicBezTo>
                  <a:pt x="1982187" y="490724"/>
                  <a:pt x="1982297" y="490724"/>
                  <a:pt x="1983953" y="490724"/>
                </a:cubicBezTo>
                <a:lnTo>
                  <a:pt x="1996367" y="490724"/>
                </a:lnTo>
                <a:cubicBezTo>
                  <a:pt x="1996367" y="490732"/>
                  <a:pt x="1996367" y="490811"/>
                  <a:pt x="1996367" y="491805"/>
                </a:cubicBezTo>
                <a:lnTo>
                  <a:pt x="1996367" y="499371"/>
                </a:lnTo>
                <a:cubicBezTo>
                  <a:pt x="1996376" y="499371"/>
                  <a:pt x="1996449" y="499371"/>
                  <a:pt x="1997127" y="499371"/>
                </a:cubicBezTo>
                <a:lnTo>
                  <a:pt x="2002447" y="499371"/>
                </a:lnTo>
                <a:lnTo>
                  <a:pt x="2012580" y="495047"/>
                </a:lnTo>
                <a:lnTo>
                  <a:pt x="2016633" y="498290"/>
                </a:lnTo>
                <a:lnTo>
                  <a:pt x="2016633" y="490724"/>
                </a:lnTo>
                <a:cubicBezTo>
                  <a:pt x="2016642" y="490724"/>
                  <a:pt x="2016779" y="490724"/>
                  <a:pt x="2018913" y="490724"/>
                </a:cubicBezTo>
                <a:lnTo>
                  <a:pt x="2034874" y="490724"/>
                </a:lnTo>
                <a:cubicBezTo>
                  <a:pt x="2034874" y="490732"/>
                  <a:pt x="2034874" y="490811"/>
                  <a:pt x="2034874" y="491805"/>
                </a:cubicBezTo>
                <a:lnTo>
                  <a:pt x="2034874" y="499371"/>
                </a:lnTo>
                <a:cubicBezTo>
                  <a:pt x="2034893" y="499371"/>
                  <a:pt x="2035629" y="499371"/>
                  <a:pt x="2065274" y="499371"/>
                </a:cubicBezTo>
                <a:cubicBezTo>
                  <a:pt x="2065274" y="499381"/>
                  <a:pt x="2065274" y="499490"/>
                  <a:pt x="2065274" y="500992"/>
                </a:cubicBezTo>
                <a:lnTo>
                  <a:pt x="2065274" y="512342"/>
                </a:lnTo>
                <a:cubicBezTo>
                  <a:pt x="2065291" y="512342"/>
                  <a:pt x="2065931" y="512342"/>
                  <a:pt x="2091621" y="512342"/>
                </a:cubicBezTo>
                <a:cubicBezTo>
                  <a:pt x="2091621" y="512358"/>
                  <a:pt x="2091621" y="513038"/>
                  <a:pt x="2091621" y="542606"/>
                </a:cubicBezTo>
                <a:cubicBezTo>
                  <a:pt x="2091630" y="542606"/>
                  <a:pt x="2091703" y="542606"/>
                  <a:pt x="2092381" y="542606"/>
                </a:cubicBezTo>
                <a:lnTo>
                  <a:pt x="2097701" y="542606"/>
                </a:lnTo>
                <a:cubicBezTo>
                  <a:pt x="2097701" y="542613"/>
                  <a:pt x="2097701" y="542699"/>
                  <a:pt x="2097701" y="543687"/>
                </a:cubicBezTo>
                <a:lnTo>
                  <a:pt x="2097701" y="551254"/>
                </a:lnTo>
                <a:cubicBezTo>
                  <a:pt x="2101755" y="551254"/>
                  <a:pt x="2101755" y="551254"/>
                  <a:pt x="2101755" y="581518"/>
                </a:cubicBezTo>
                <a:cubicBezTo>
                  <a:pt x="2101764" y="581518"/>
                  <a:pt x="2101838" y="581518"/>
                  <a:pt x="2102515" y="581518"/>
                </a:cubicBezTo>
                <a:lnTo>
                  <a:pt x="2107835" y="581518"/>
                </a:lnTo>
                <a:cubicBezTo>
                  <a:pt x="2107835" y="581527"/>
                  <a:pt x="2107835" y="581594"/>
                  <a:pt x="2107835" y="582329"/>
                </a:cubicBezTo>
                <a:lnTo>
                  <a:pt x="2107835" y="588004"/>
                </a:lnTo>
                <a:cubicBezTo>
                  <a:pt x="2107841" y="588004"/>
                  <a:pt x="2107919" y="588004"/>
                  <a:pt x="2108848" y="588004"/>
                </a:cubicBezTo>
                <a:lnTo>
                  <a:pt x="2115941" y="588004"/>
                </a:lnTo>
                <a:cubicBezTo>
                  <a:pt x="2115941" y="588021"/>
                  <a:pt x="2115941" y="588734"/>
                  <a:pt x="2115941" y="618269"/>
                </a:cubicBezTo>
                <a:cubicBezTo>
                  <a:pt x="2115949" y="618269"/>
                  <a:pt x="2116069" y="618269"/>
                  <a:pt x="2117968" y="618269"/>
                </a:cubicBezTo>
                <a:lnTo>
                  <a:pt x="2132155" y="618269"/>
                </a:lnTo>
                <a:cubicBezTo>
                  <a:pt x="2132155" y="618285"/>
                  <a:pt x="2132155" y="618865"/>
                  <a:pt x="2132155" y="642048"/>
                </a:cubicBezTo>
                <a:cubicBezTo>
                  <a:pt x="2134182" y="642048"/>
                  <a:pt x="2134182" y="642048"/>
                  <a:pt x="2134182" y="643669"/>
                </a:cubicBezTo>
                <a:lnTo>
                  <a:pt x="2134182" y="655019"/>
                </a:lnTo>
                <a:cubicBezTo>
                  <a:pt x="2134191" y="655019"/>
                  <a:pt x="2134261" y="655019"/>
                  <a:pt x="2134942" y="655019"/>
                </a:cubicBezTo>
                <a:lnTo>
                  <a:pt x="2140262" y="655019"/>
                </a:lnTo>
                <a:cubicBezTo>
                  <a:pt x="2140262" y="655033"/>
                  <a:pt x="2140262" y="655596"/>
                  <a:pt x="2140262" y="678798"/>
                </a:cubicBezTo>
                <a:cubicBezTo>
                  <a:pt x="2140270" y="678798"/>
                  <a:pt x="2140369" y="678798"/>
                  <a:pt x="2141528" y="678798"/>
                </a:cubicBezTo>
                <a:lnTo>
                  <a:pt x="2150395" y="678798"/>
                </a:lnTo>
                <a:cubicBezTo>
                  <a:pt x="2152422" y="680960"/>
                  <a:pt x="2152422" y="680960"/>
                  <a:pt x="2152422" y="682852"/>
                </a:cubicBezTo>
                <a:lnTo>
                  <a:pt x="2152422" y="696093"/>
                </a:lnTo>
                <a:cubicBezTo>
                  <a:pt x="2152427" y="696086"/>
                  <a:pt x="2152514" y="695979"/>
                  <a:pt x="2153942" y="694201"/>
                </a:cubicBezTo>
                <a:lnTo>
                  <a:pt x="2164582" y="680960"/>
                </a:lnTo>
                <a:cubicBezTo>
                  <a:pt x="2164597" y="680960"/>
                  <a:pt x="2165236" y="680960"/>
                  <a:pt x="2192956" y="680960"/>
                </a:cubicBezTo>
                <a:cubicBezTo>
                  <a:pt x="2192956" y="680985"/>
                  <a:pt x="2192956" y="682386"/>
                  <a:pt x="2192956" y="767431"/>
                </a:cubicBezTo>
                <a:cubicBezTo>
                  <a:pt x="2192964" y="767431"/>
                  <a:pt x="2193040" y="767431"/>
                  <a:pt x="2193716" y="767431"/>
                </a:cubicBezTo>
                <a:lnTo>
                  <a:pt x="2199036" y="767431"/>
                </a:lnTo>
                <a:cubicBezTo>
                  <a:pt x="2199040" y="767423"/>
                  <a:pt x="2199099" y="767323"/>
                  <a:pt x="2199796" y="766080"/>
                </a:cubicBezTo>
                <a:lnTo>
                  <a:pt x="2205116" y="756622"/>
                </a:lnTo>
                <a:cubicBezTo>
                  <a:pt x="2205116" y="756629"/>
                  <a:pt x="2205116" y="756728"/>
                  <a:pt x="2205116" y="758514"/>
                </a:cubicBezTo>
                <a:lnTo>
                  <a:pt x="2205116" y="771755"/>
                </a:lnTo>
                <a:cubicBezTo>
                  <a:pt x="2209169" y="771755"/>
                  <a:pt x="2209169" y="771755"/>
                  <a:pt x="2209169" y="726358"/>
                </a:cubicBezTo>
                <a:cubicBezTo>
                  <a:pt x="2209178" y="726358"/>
                  <a:pt x="2209248" y="726358"/>
                  <a:pt x="2209929" y="726358"/>
                </a:cubicBezTo>
                <a:lnTo>
                  <a:pt x="2215249" y="726358"/>
                </a:lnTo>
                <a:cubicBezTo>
                  <a:pt x="2215249" y="726343"/>
                  <a:pt x="2215249" y="725343"/>
                  <a:pt x="2215249" y="661504"/>
                </a:cubicBezTo>
                <a:cubicBezTo>
                  <a:pt x="2215256" y="661504"/>
                  <a:pt x="2215337" y="661504"/>
                  <a:pt x="2216263" y="661504"/>
                </a:cubicBezTo>
                <a:lnTo>
                  <a:pt x="2223356" y="661504"/>
                </a:lnTo>
                <a:cubicBezTo>
                  <a:pt x="2223362" y="661483"/>
                  <a:pt x="2223626" y="660543"/>
                  <a:pt x="2235516" y="618269"/>
                </a:cubicBezTo>
                <a:cubicBezTo>
                  <a:pt x="2235525" y="618269"/>
                  <a:pt x="2235622" y="618269"/>
                  <a:pt x="2236783" y="618269"/>
                </a:cubicBezTo>
                <a:lnTo>
                  <a:pt x="2245650" y="618269"/>
                </a:lnTo>
                <a:cubicBezTo>
                  <a:pt x="2245655" y="618292"/>
                  <a:pt x="2245881" y="619258"/>
                  <a:pt x="2255783" y="661504"/>
                </a:cubicBezTo>
                <a:cubicBezTo>
                  <a:pt x="2255789" y="661504"/>
                  <a:pt x="2255863" y="661504"/>
                  <a:pt x="2256796" y="661504"/>
                </a:cubicBezTo>
                <a:lnTo>
                  <a:pt x="2263890" y="661504"/>
                </a:lnTo>
                <a:cubicBezTo>
                  <a:pt x="2263890" y="661515"/>
                  <a:pt x="2263890" y="662182"/>
                  <a:pt x="2263890" y="700416"/>
                </a:cubicBezTo>
                <a:cubicBezTo>
                  <a:pt x="2263897" y="700416"/>
                  <a:pt x="2263996" y="700416"/>
                  <a:pt x="2265663" y="700416"/>
                </a:cubicBezTo>
                <a:lnTo>
                  <a:pt x="2278077" y="700416"/>
                </a:lnTo>
                <a:cubicBezTo>
                  <a:pt x="2278077" y="700424"/>
                  <a:pt x="2278077" y="700546"/>
                  <a:pt x="2278077" y="702578"/>
                </a:cubicBezTo>
                <a:lnTo>
                  <a:pt x="2278077" y="717710"/>
                </a:lnTo>
                <a:cubicBezTo>
                  <a:pt x="2282130" y="717710"/>
                  <a:pt x="2282130" y="717710"/>
                  <a:pt x="2282130" y="715549"/>
                </a:cubicBezTo>
                <a:lnTo>
                  <a:pt x="2282130" y="700416"/>
                </a:lnTo>
                <a:cubicBezTo>
                  <a:pt x="2282140" y="700416"/>
                  <a:pt x="2282252" y="700416"/>
                  <a:pt x="2283650" y="700416"/>
                </a:cubicBezTo>
                <a:lnTo>
                  <a:pt x="2294290" y="700416"/>
                </a:lnTo>
                <a:cubicBezTo>
                  <a:pt x="2294290" y="700426"/>
                  <a:pt x="2294290" y="700543"/>
                  <a:pt x="2294290" y="702037"/>
                </a:cubicBezTo>
                <a:lnTo>
                  <a:pt x="2294290" y="713387"/>
                </a:lnTo>
                <a:cubicBezTo>
                  <a:pt x="2294306" y="713387"/>
                  <a:pt x="2295015" y="713387"/>
                  <a:pt x="2324691" y="713387"/>
                </a:cubicBezTo>
                <a:cubicBezTo>
                  <a:pt x="2324691" y="713370"/>
                  <a:pt x="2324691" y="712599"/>
                  <a:pt x="2324691" y="676637"/>
                </a:cubicBezTo>
                <a:cubicBezTo>
                  <a:pt x="2324699" y="676637"/>
                  <a:pt x="2324792" y="676637"/>
                  <a:pt x="2325957" y="676637"/>
                </a:cubicBezTo>
                <a:lnTo>
                  <a:pt x="2334824" y="676637"/>
                </a:lnTo>
                <a:cubicBezTo>
                  <a:pt x="2334824" y="676648"/>
                  <a:pt x="2334824" y="677142"/>
                  <a:pt x="2334824" y="698254"/>
                </a:cubicBezTo>
                <a:cubicBezTo>
                  <a:pt x="2336851" y="698254"/>
                  <a:pt x="2336851" y="698254"/>
                  <a:pt x="2336851" y="665828"/>
                </a:cubicBezTo>
                <a:cubicBezTo>
                  <a:pt x="2336865" y="665828"/>
                  <a:pt x="2337406" y="665828"/>
                  <a:pt x="2359144" y="665828"/>
                </a:cubicBezTo>
                <a:cubicBezTo>
                  <a:pt x="2359144" y="665818"/>
                  <a:pt x="2359144" y="665698"/>
                  <a:pt x="2359144" y="664206"/>
                </a:cubicBezTo>
                <a:lnTo>
                  <a:pt x="2359144" y="652857"/>
                </a:lnTo>
                <a:cubicBezTo>
                  <a:pt x="2359152" y="652857"/>
                  <a:pt x="2359227" y="652857"/>
                  <a:pt x="2359904" y="652857"/>
                </a:cubicBezTo>
                <a:lnTo>
                  <a:pt x="2365224" y="652857"/>
                </a:lnTo>
                <a:cubicBezTo>
                  <a:pt x="2365224" y="652851"/>
                  <a:pt x="2365224" y="652738"/>
                  <a:pt x="2365224" y="650966"/>
                </a:cubicBezTo>
                <a:lnTo>
                  <a:pt x="2365224" y="637725"/>
                </a:lnTo>
                <a:lnTo>
                  <a:pt x="2369278" y="644210"/>
                </a:lnTo>
                <a:cubicBezTo>
                  <a:pt x="2369286" y="644210"/>
                  <a:pt x="2369415" y="644210"/>
                  <a:pt x="2371558" y="644210"/>
                </a:cubicBezTo>
                <a:lnTo>
                  <a:pt x="2387518" y="644210"/>
                </a:lnTo>
                <a:cubicBezTo>
                  <a:pt x="2387518" y="644202"/>
                  <a:pt x="2387518" y="644134"/>
                  <a:pt x="2387518" y="643399"/>
                </a:cubicBezTo>
                <a:lnTo>
                  <a:pt x="2387518" y="637725"/>
                </a:lnTo>
                <a:cubicBezTo>
                  <a:pt x="2387527" y="637725"/>
                  <a:pt x="2387601" y="637725"/>
                  <a:pt x="2388278" y="637725"/>
                </a:cubicBezTo>
                <a:lnTo>
                  <a:pt x="2393598" y="637725"/>
                </a:lnTo>
                <a:cubicBezTo>
                  <a:pt x="2393598" y="637734"/>
                  <a:pt x="2393598" y="637834"/>
                  <a:pt x="2393598" y="639076"/>
                </a:cubicBezTo>
                <a:lnTo>
                  <a:pt x="2393598" y="648534"/>
                </a:lnTo>
                <a:cubicBezTo>
                  <a:pt x="2393613" y="648534"/>
                  <a:pt x="2394346" y="648534"/>
                  <a:pt x="2432105" y="648534"/>
                </a:cubicBezTo>
                <a:cubicBezTo>
                  <a:pt x="2432105" y="648552"/>
                  <a:pt x="2432105" y="650062"/>
                  <a:pt x="2432105" y="786887"/>
                </a:cubicBezTo>
                <a:cubicBezTo>
                  <a:pt x="2432115" y="786887"/>
                  <a:pt x="2432230" y="786887"/>
                  <a:pt x="2433625" y="786887"/>
                </a:cubicBezTo>
                <a:lnTo>
                  <a:pt x="2444265" y="786887"/>
                </a:lnTo>
                <a:cubicBezTo>
                  <a:pt x="2444265" y="782564"/>
                  <a:pt x="2444265" y="778240"/>
                  <a:pt x="2444265" y="773917"/>
                </a:cubicBezTo>
                <a:cubicBezTo>
                  <a:pt x="2446292" y="773917"/>
                  <a:pt x="2446292" y="773917"/>
                  <a:pt x="2448319" y="773917"/>
                </a:cubicBezTo>
                <a:cubicBezTo>
                  <a:pt x="2448319" y="778240"/>
                  <a:pt x="2448319" y="782564"/>
                  <a:pt x="2448319" y="786887"/>
                </a:cubicBezTo>
                <a:cubicBezTo>
                  <a:pt x="2458452" y="786887"/>
                  <a:pt x="2468586" y="786887"/>
                  <a:pt x="2478719" y="786887"/>
                </a:cubicBezTo>
                <a:cubicBezTo>
                  <a:pt x="2478719" y="776078"/>
                  <a:pt x="2478719" y="767431"/>
                  <a:pt x="2478719" y="756622"/>
                </a:cubicBezTo>
                <a:cubicBezTo>
                  <a:pt x="2482773" y="756622"/>
                  <a:pt x="2486826" y="756622"/>
                  <a:pt x="2490879" y="756622"/>
                </a:cubicBezTo>
                <a:lnTo>
                  <a:pt x="2503039" y="754461"/>
                </a:lnTo>
                <a:cubicBezTo>
                  <a:pt x="2505066" y="754461"/>
                  <a:pt x="2505066" y="756622"/>
                  <a:pt x="2507093" y="756622"/>
                </a:cubicBezTo>
                <a:lnTo>
                  <a:pt x="2517226" y="756622"/>
                </a:lnTo>
                <a:cubicBezTo>
                  <a:pt x="2517226" y="767431"/>
                  <a:pt x="2517226" y="778240"/>
                  <a:pt x="2517226" y="786887"/>
                </a:cubicBezTo>
                <a:cubicBezTo>
                  <a:pt x="2519253" y="786887"/>
                  <a:pt x="2521280" y="786887"/>
                  <a:pt x="2525333" y="786887"/>
                </a:cubicBezTo>
                <a:cubicBezTo>
                  <a:pt x="2525333" y="793373"/>
                  <a:pt x="2525333" y="799858"/>
                  <a:pt x="2525333" y="804182"/>
                </a:cubicBezTo>
                <a:lnTo>
                  <a:pt x="2534669" y="805087"/>
                </a:lnTo>
                <a:lnTo>
                  <a:pt x="2547627" y="805087"/>
                </a:lnTo>
                <a:cubicBezTo>
                  <a:pt x="2547627" y="799278"/>
                  <a:pt x="2547627" y="795106"/>
                  <a:pt x="2547627" y="789049"/>
                </a:cubicBezTo>
                <a:lnTo>
                  <a:pt x="2615583" y="789049"/>
                </a:lnTo>
                <a:lnTo>
                  <a:pt x="2615583" y="703796"/>
                </a:lnTo>
                <a:lnTo>
                  <a:pt x="2687591" y="703796"/>
                </a:lnTo>
                <a:lnTo>
                  <a:pt x="2687591" y="782564"/>
                </a:lnTo>
                <a:cubicBezTo>
                  <a:pt x="2688226" y="782564"/>
                  <a:pt x="2688861" y="782564"/>
                  <a:pt x="2689495" y="782564"/>
                </a:cubicBezTo>
                <a:lnTo>
                  <a:pt x="2690737" y="805087"/>
                </a:lnTo>
                <a:lnTo>
                  <a:pt x="2700413" y="805087"/>
                </a:lnTo>
                <a:cubicBezTo>
                  <a:pt x="2700949" y="797873"/>
                  <a:pt x="2701655" y="790219"/>
                  <a:pt x="2701655" y="782564"/>
                </a:cubicBezTo>
                <a:cubicBezTo>
                  <a:pt x="2703682" y="782564"/>
                  <a:pt x="2705709" y="782564"/>
                  <a:pt x="2707735" y="782564"/>
                </a:cubicBezTo>
                <a:lnTo>
                  <a:pt x="2708977" y="805087"/>
                </a:lnTo>
                <a:lnTo>
                  <a:pt x="2759599" y="805087"/>
                </a:lnTo>
                <a:lnTo>
                  <a:pt x="2759599" y="642059"/>
                </a:lnTo>
                <a:lnTo>
                  <a:pt x="2956926" y="642059"/>
                </a:lnTo>
                <a:lnTo>
                  <a:pt x="2956926" y="805087"/>
                </a:lnTo>
                <a:lnTo>
                  <a:pt x="2975623" y="805087"/>
                </a:lnTo>
                <a:lnTo>
                  <a:pt x="2975623" y="722394"/>
                </a:lnTo>
                <a:lnTo>
                  <a:pt x="3070743" y="722394"/>
                </a:lnTo>
                <a:cubicBezTo>
                  <a:pt x="3074818" y="616373"/>
                  <a:pt x="3078196" y="510899"/>
                  <a:pt x="3082673" y="404253"/>
                </a:cubicBezTo>
                <a:cubicBezTo>
                  <a:pt x="3072540" y="404253"/>
                  <a:pt x="3048220" y="391282"/>
                  <a:pt x="3070513" y="382635"/>
                </a:cubicBezTo>
                <a:cubicBezTo>
                  <a:pt x="3068486" y="380473"/>
                  <a:pt x="3066460" y="378311"/>
                  <a:pt x="3064433" y="378311"/>
                </a:cubicBezTo>
                <a:cubicBezTo>
                  <a:pt x="3064433" y="365341"/>
                  <a:pt x="3062406" y="363179"/>
                  <a:pt x="3072540" y="354532"/>
                </a:cubicBezTo>
                <a:cubicBezTo>
                  <a:pt x="3072540" y="350208"/>
                  <a:pt x="3072540" y="343723"/>
                  <a:pt x="3072540" y="337238"/>
                </a:cubicBezTo>
                <a:cubicBezTo>
                  <a:pt x="3076593" y="337238"/>
                  <a:pt x="3080647" y="337238"/>
                  <a:pt x="3086727" y="337238"/>
                </a:cubicBezTo>
                <a:cubicBezTo>
                  <a:pt x="3086727" y="328590"/>
                  <a:pt x="3086727" y="322105"/>
                  <a:pt x="3086727" y="315620"/>
                </a:cubicBezTo>
                <a:cubicBezTo>
                  <a:pt x="3086727" y="313458"/>
                  <a:pt x="3088753" y="313458"/>
                  <a:pt x="3088753" y="311296"/>
                </a:cubicBezTo>
                <a:cubicBezTo>
                  <a:pt x="3088753" y="285355"/>
                  <a:pt x="3088753" y="259414"/>
                  <a:pt x="3088753" y="233472"/>
                </a:cubicBezTo>
                <a:cubicBezTo>
                  <a:pt x="3088753" y="231310"/>
                  <a:pt x="3086727" y="229149"/>
                  <a:pt x="3086727" y="226987"/>
                </a:cubicBezTo>
                <a:cubicBezTo>
                  <a:pt x="3088753" y="224825"/>
                  <a:pt x="3090780" y="222663"/>
                  <a:pt x="3092807" y="220501"/>
                </a:cubicBezTo>
                <a:cubicBezTo>
                  <a:pt x="3092807" y="201045"/>
                  <a:pt x="3092807" y="181589"/>
                  <a:pt x="3092807" y="162133"/>
                </a:cubicBezTo>
                <a:cubicBezTo>
                  <a:pt x="3092807" y="159972"/>
                  <a:pt x="3092807" y="159972"/>
                  <a:pt x="3094833" y="157810"/>
                </a:cubicBezTo>
                <a:cubicBezTo>
                  <a:pt x="3094833" y="140516"/>
                  <a:pt x="3094833" y="121060"/>
                  <a:pt x="3094833" y="101604"/>
                </a:cubicBezTo>
                <a:cubicBezTo>
                  <a:pt x="3096860" y="92957"/>
                  <a:pt x="3096860" y="88633"/>
                  <a:pt x="3096860" y="82148"/>
                </a:cubicBezTo>
                <a:cubicBezTo>
                  <a:pt x="3100914" y="88633"/>
                  <a:pt x="3100914" y="92957"/>
                  <a:pt x="3100914" y="99442"/>
                </a:cubicBezTo>
                <a:cubicBezTo>
                  <a:pt x="3102940" y="121060"/>
                  <a:pt x="3102940" y="140516"/>
                  <a:pt x="3102940" y="157810"/>
                </a:cubicBezTo>
                <a:cubicBezTo>
                  <a:pt x="3104967" y="181589"/>
                  <a:pt x="3104967" y="201045"/>
                  <a:pt x="3104967" y="220501"/>
                </a:cubicBezTo>
                <a:cubicBezTo>
                  <a:pt x="3106994" y="222663"/>
                  <a:pt x="3109020" y="224825"/>
                  <a:pt x="3111047" y="226987"/>
                </a:cubicBezTo>
                <a:cubicBezTo>
                  <a:pt x="3111047" y="229149"/>
                  <a:pt x="3109020" y="231310"/>
                  <a:pt x="3109020" y="233472"/>
                </a:cubicBezTo>
                <a:cubicBezTo>
                  <a:pt x="3109020" y="259414"/>
                  <a:pt x="3109020" y="285355"/>
                  <a:pt x="3109020" y="311296"/>
                </a:cubicBezTo>
                <a:cubicBezTo>
                  <a:pt x="3109020" y="313458"/>
                  <a:pt x="3111047" y="313458"/>
                  <a:pt x="3111047" y="315620"/>
                </a:cubicBezTo>
                <a:cubicBezTo>
                  <a:pt x="3111047" y="322105"/>
                  <a:pt x="3111047" y="328590"/>
                  <a:pt x="3111047" y="337238"/>
                </a:cubicBezTo>
                <a:cubicBezTo>
                  <a:pt x="3115100" y="337238"/>
                  <a:pt x="3121180" y="337238"/>
                  <a:pt x="3125234" y="337238"/>
                </a:cubicBezTo>
                <a:cubicBezTo>
                  <a:pt x="3125234" y="343723"/>
                  <a:pt x="3125234" y="350208"/>
                  <a:pt x="3125234" y="354532"/>
                </a:cubicBezTo>
                <a:cubicBezTo>
                  <a:pt x="3133341" y="363179"/>
                  <a:pt x="3133341" y="363179"/>
                  <a:pt x="3133341" y="378311"/>
                </a:cubicBezTo>
                <a:cubicBezTo>
                  <a:pt x="3131314" y="378311"/>
                  <a:pt x="3129287" y="380473"/>
                  <a:pt x="3127261" y="382635"/>
                </a:cubicBezTo>
                <a:cubicBezTo>
                  <a:pt x="3147527" y="393444"/>
                  <a:pt x="3123207" y="402091"/>
                  <a:pt x="3115100" y="404253"/>
                </a:cubicBezTo>
                <a:cubicBezTo>
                  <a:pt x="3117127" y="488562"/>
                  <a:pt x="3121180" y="572871"/>
                  <a:pt x="3123207" y="657181"/>
                </a:cubicBezTo>
                <a:cubicBezTo>
                  <a:pt x="3145501" y="657181"/>
                  <a:pt x="3167794" y="657181"/>
                  <a:pt x="3188061" y="657181"/>
                </a:cubicBezTo>
                <a:cubicBezTo>
                  <a:pt x="3188061" y="683122"/>
                  <a:pt x="3188061" y="709063"/>
                  <a:pt x="3188061" y="732843"/>
                </a:cubicBezTo>
                <a:cubicBezTo>
                  <a:pt x="3192115" y="732843"/>
                  <a:pt x="3194141" y="732843"/>
                  <a:pt x="3196168" y="732843"/>
                </a:cubicBezTo>
                <a:cubicBezTo>
                  <a:pt x="3196168" y="730681"/>
                  <a:pt x="3198195" y="728519"/>
                  <a:pt x="3198195" y="726358"/>
                </a:cubicBezTo>
                <a:cubicBezTo>
                  <a:pt x="3200221" y="726358"/>
                  <a:pt x="3202248" y="726358"/>
                  <a:pt x="3204275" y="726358"/>
                </a:cubicBezTo>
                <a:cubicBezTo>
                  <a:pt x="3204275" y="728519"/>
                  <a:pt x="3204275" y="730681"/>
                  <a:pt x="3206302" y="735005"/>
                </a:cubicBezTo>
                <a:cubicBezTo>
                  <a:pt x="3210355" y="735005"/>
                  <a:pt x="3214408" y="735005"/>
                  <a:pt x="3218462" y="735005"/>
                </a:cubicBezTo>
                <a:cubicBezTo>
                  <a:pt x="3218462" y="732843"/>
                  <a:pt x="3218462" y="730681"/>
                  <a:pt x="3218462" y="728519"/>
                </a:cubicBezTo>
                <a:cubicBezTo>
                  <a:pt x="3226568" y="728519"/>
                  <a:pt x="3232648" y="728519"/>
                  <a:pt x="3240755" y="728519"/>
                </a:cubicBezTo>
                <a:cubicBezTo>
                  <a:pt x="3240755" y="730681"/>
                  <a:pt x="3240755" y="732843"/>
                  <a:pt x="3240755" y="735005"/>
                </a:cubicBezTo>
                <a:cubicBezTo>
                  <a:pt x="3246835" y="735005"/>
                  <a:pt x="3254942" y="735005"/>
                  <a:pt x="3261022" y="735005"/>
                </a:cubicBezTo>
                <a:cubicBezTo>
                  <a:pt x="3261022" y="750137"/>
                  <a:pt x="3261022" y="765270"/>
                  <a:pt x="3261022" y="780402"/>
                </a:cubicBezTo>
                <a:cubicBezTo>
                  <a:pt x="3265076" y="780402"/>
                  <a:pt x="3271156" y="780402"/>
                  <a:pt x="3275209" y="780402"/>
                </a:cubicBezTo>
                <a:cubicBezTo>
                  <a:pt x="3275209" y="776078"/>
                  <a:pt x="3275209" y="771755"/>
                  <a:pt x="3275209" y="767431"/>
                </a:cubicBezTo>
                <a:cubicBezTo>
                  <a:pt x="3281289" y="767431"/>
                  <a:pt x="3287369" y="767431"/>
                  <a:pt x="3291423" y="767431"/>
                </a:cubicBezTo>
                <a:cubicBezTo>
                  <a:pt x="3291423" y="706902"/>
                  <a:pt x="3291423" y="648534"/>
                  <a:pt x="3291423" y="588004"/>
                </a:cubicBezTo>
                <a:cubicBezTo>
                  <a:pt x="3293449" y="585842"/>
                  <a:pt x="3295476" y="583680"/>
                  <a:pt x="3297503" y="581518"/>
                </a:cubicBezTo>
                <a:cubicBezTo>
                  <a:pt x="3321823" y="581518"/>
                  <a:pt x="3346143" y="581518"/>
                  <a:pt x="3370464" y="581518"/>
                </a:cubicBezTo>
                <a:lnTo>
                  <a:pt x="3370464" y="590166"/>
                </a:lnTo>
                <a:lnTo>
                  <a:pt x="3380597" y="590166"/>
                </a:lnTo>
                <a:cubicBezTo>
                  <a:pt x="3380597" y="629078"/>
                  <a:pt x="3380597" y="667990"/>
                  <a:pt x="3380597" y="704740"/>
                </a:cubicBezTo>
                <a:cubicBezTo>
                  <a:pt x="3388704" y="704740"/>
                  <a:pt x="3394784" y="704740"/>
                  <a:pt x="3402891" y="704740"/>
                </a:cubicBezTo>
                <a:cubicBezTo>
                  <a:pt x="3402891" y="683122"/>
                  <a:pt x="3402891" y="661504"/>
                  <a:pt x="3402891" y="637725"/>
                </a:cubicBezTo>
                <a:cubicBezTo>
                  <a:pt x="3410997" y="637725"/>
                  <a:pt x="3421131" y="637725"/>
                  <a:pt x="3429238" y="637725"/>
                </a:cubicBezTo>
                <a:cubicBezTo>
                  <a:pt x="3431264" y="637725"/>
                  <a:pt x="3431264" y="635563"/>
                  <a:pt x="3433291" y="633401"/>
                </a:cubicBezTo>
                <a:lnTo>
                  <a:pt x="3441398" y="633401"/>
                </a:lnTo>
                <a:cubicBezTo>
                  <a:pt x="3443424" y="635563"/>
                  <a:pt x="3443424" y="637725"/>
                  <a:pt x="3445451" y="637725"/>
                </a:cubicBezTo>
                <a:cubicBezTo>
                  <a:pt x="3451531" y="637725"/>
                  <a:pt x="3459638" y="637725"/>
                  <a:pt x="3467745" y="637725"/>
                </a:cubicBezTo>
                <a:cubicBezTo>
                  <a:pt x="3467745" y="598813"/>
                  <a:pt x="3467745" y="559901"/>
                  <a:pt x="3467745" y="520989"/>
                </a:cubicBezTo>
                <a:cubicBezTo>
                  <a:pt x="3467759" y="520986"/>
                  <a:pt x="3468626" y="520822"/>
                  <a:pt x="3524492" y="510180"/>
                </a:cubicBezTo>
                <a:cubicBezTo>
                  <a:pt x="3524492" y="510187"/>
                  <a:pt x="3524492" y="510261"/>
                  <a:pt x="3524492" y="511261"/>
                </a:cubicBezTo>
                <a:lnTo>
                  <a:pt x="3524492" y="518827"/>
                </a:lnTo>
                <a:cubicBezTo>
                  <a:pt x="3524509" y="518827"/>
                  <a:pt x="3525153" y="518827"/>
                  <a:pt x="3550839" y="518827"/>
                </a:cubicBezTo>
                <a:cubicBezTo>
                  <a:pt x="3550839" y="518849"/>
                  <a:pt x="3550839" y="521220"/>
                  <a:pt x="3550839" y="773917"/>
                </a:cubicBezTo>
                <a:cubicBezTo>
                  <a:pt x="3556919" y="773917"/>
                  <a:pt x="3565026" y="773917"/>
                  <a:pt x="3573133" y="773917"/>
                </a:cubicBezTo>
                <a:cubicBezTo>
                  <a:pt x="3573133" y="771755"/>
                  <a:pt x="3573133" y="771755"/>
                  <a:pt x="3573133" y="769593"/>
                </a:cubicBezTo>
                <a:cubicBezTo>
                  <a:pt x="3577186" y="769593"/>
                  <a:pt x="3581239" y="769593"/>
                  <a:pt x="3585293" y="769593"/>
                </a:cubicBezTo>
                <a:cubicBezTo>
                  <a:pt x="3585293" y="771755"/>
                  <a:pt x="3585293" y="771755"/>
                  <a:pt x="3585293" y="773917"/>
                </a:cubicBezTo>
                <a:cubicBezTo>
                  <a:pt x="3593400" y="773917"/>
                  <a:pt x="3601506" y="773917"/>
                  <a:pt x="3609613" y="773917"/>
                </a:cubicBezTo>
                <a:cubicBezTo>
                  <a:pt x="3609613" y="769593"/>
                  <a:pt x="3609613" y="765270"/>
                  <a:pt x="3609613" y="760946"/>
                </a:cubicBezTo>
                <a:cubicBezTo>
                  <a:pt x="3619747" y="760946"/>
                  <a:pt x="3629880" y="760946"/>
                  <a:pt x="3637987" y="760946"/>
                </a:cubicBezTo>
                <a:cubicBezTo>
                  <a:pt x="3642040" y="756622"/>
                  <a:pt x="3646094" y="756622"/>
                  <a:pt x="3650147" y="756622"/>
                </a:cubicBezTo>
                <a:cubicBezTo>
                  <a:pt x="3656227" y="760946"/>
                  <a:pt x="3664334" y="760946"/>
                  <a:pt x="3670414" y="760946"/>
                </a:cubicBezTo>
                <a:cubicBezTo>
                  <a:pt x="3670414" y="754461"/>
                  <a:pt x="3670414" y="750137"/>
                  <a:pt x="3670414" y="743652"/>
                </a:cubicBezTo>
                <a:lnTo>
                  <a:pt x="3678521" y="743652"/>
                </a:lnTo>
                <a:cubicBezTo>
                  <a:pt x="3678521" y="739328"/>
                  <a:pt x="3678521" y="735005"/>
                  <a:pt x="3678521" y="730681"/>
                </a:cubicBezTo>
                <a:cubicBezTo>
                  <a:pt x="3696761" y="730681"/>
                  <a:pt x="3717028" y="730681"/>
                  <a:pt x="3735268" y="730681"/>
                </a:cubicBezTo>
                <a:cubicBezTo>
                  <a:pt x="3735268" y="719872"/>
                  <a:pt x="3735268" y="711225"/>
                  <a:pt x="3735268" y="700416"/>
                </a:cubicBezTo>
                <a:cubicBezTo>
                  <a:pt x="3741348" y="700416"/>
                  <a:pt x="3747428" y="700416"/>
                  <a:pt x="3753508" y="700416"/>
                </a:cubicBezTo>
                <a:cubicBezTo>
                  <a:pt x="3753508" y="698254"/>
                  <a:pt x="3753508" y="696093"/>
                  <a:pt x="3753508" y="693931"/>
                </a:cubicBezTo>
                <a:cubicBezTo>
                  <a:pt x="3757562" y="693931"/>
                  <a:pt x="3761615" y="693931"/>
                  <a:pt x="3765668" y="693931"/>
                </a:cubicBezTo>
                <a:cubicBezTo>
                  <a:pt x="3765668" y="696093"/>
                  <a:pt x="3765668" y="698254"/>
                  <a:pt x="3765668" y="700416"/>
                </a:cubicBezTo>
                <a:cubicBezTo>
                  <a:pt x="3771748" y="700416"/>
                  <a:pt x="3775802" y="700416"/>
                  <a:pt x="3781882" y="700416"/>
                </a:cubicBezTo>
                <a:cubicBezTo>
                  <a:pt x="3781882" y="715549"/>
                  <a:pt x="3781882" y="732843"/>
                  <a:pt x="3781882" y="750137"/>
                </a:cubicBezTo>
                <a:cubicBezTo>
                  <a:pt x="3792015" y="750137"/>
                  <a:pt x="3804176" y="750137"/>
                  <a:pt x="3814309" y="750137"/>
                </a:cubicBezTo>
                <a:cubicBezTo>
                  <a:pt x="3814309" y="741490"/>
                  <a:pt x="3814309" y="732843"/>
                  <a:pt x="3814309" y="724196"/>
                </a:cubicBezTo>
                <a:cubicBezTo>
                  <a:pt x="3826469" y="724196"/>
                  <a:pt x="3840656" y="724196"/>
                  <a:pt x="3852816" y="724196"/>
                </a:cubicBezTo>
                <a:cubicBezTo>
                  <a:pt x="3852816" y="713387"/>
                  <a:pt x="3852816" y="704740"/>
                  <a:pt x="3852816" y="693931"/>
                </a:cubicBezTo>
                <a:cubicBezTo>
                  <a:pt x="3869030" y="693931"/>
                  <a:pt x="3885243" y="693931"/>
                  <a:pt x="3901457" y="693931"/>
                </a:cubicBezTo>
                <a:cubicBezTo>
                  <a:pt x="3901457" y="693960"/>
                  <a:pt x="3901457" y="695735"/>
                  <a:pt x="3901457" y="805087"/>
                </a:cubicBezTo>
                <a:lnTo>
                  <a:pt x="3901457" y="818866"/>
                </a:lnTo>
                <a:lnTo>
                  <a:pt x="3967332" y="818866"/>
                </a:lnTo>
                <a:lnTo>
                  <a:pt x="3967332" y="924638"/>
                </a:lnTo>
                <a:lnTo>
                  <a:pt x="3967332" y="1030409"/>
                </a:lnTo>
                <a:lnTo>
                  <a:pt x="3967332" y="1160647"/>
                </a:lnTo>
                <a:lnTo>
                  <a:pt x="3901457" y="1160647"/>
                </a:lnTo>
                <a:lnTo>
                  <a:pt x="3730337" y="1160647"/>
                </a:lnTo>
                <a:lnTo>
                  <a:pt x="1373612" y="1160647"/>
                </a:lnTo>
                <a:cubicBezTo>
                  <a:pt x="1373605" y="1160647"/>
                  <a:pt x="1372430" y="1160647"/>
                  <a:pt x="1200143" y="1160647"/>
                </a:cubicBezTo>
                <a:lnTo>
                  <a:pt x="1088349" y="1160647"/>
                </a:lnTo>
                <a:lnTo>
                  <a:pt x="1036189" y="1160647"/>
                </a:lnTo>
                <a:cubicBezTo>
                  <a:pt x="834841" y="1160647"/>
                  <a:pt x="513343" y="1160647"/>
                  <a:pt x="0" y="1160647"/>
                </a:cubicBezTo>
                <a:lnTo>
                  <a:pt x="45065" y="1082592"/>
                </a:lnTo>
                <a:cubicBezTo>
                  <a:pt x="58273" y="1081488"/>
                  <a:pt x="71508" y="1080386"/>
                  <a:pt x="85243" y="1079284"/>
                </a:cubicBezTo>
                <a:cubicBezTo>
                  <a:pt x="85243" y="1067661"/>
                  <a:pt x="85243" y="1058363"/>
                  <a:pt x="85243" y="1046739"/>
                </a:cubicBezTo>
                <a:cubicBezTo>
                  <a:pt x="100846" y="1046739"/>
                  <a:pt x="116449" y="1046739"/>
                  <a:pt x="129823" y="1046739"/>
                </a:cubicBezTo>
                <a:cubicBezTo>
                  <a:pt x="129823" y="1039765"/>
                  <a:pt x="129823" y="1035116"/>
                  <a:pt x="129823" y="1028142"/>
                </a:cubicBezTo>
                <a:cubicBezTo>
                  <a:pt x="161030" y="1028142"/>
                  <a:pt x="192236" y="1028142"/>
                  <a:pt x="223442" y="1028142"/>
                </a:cubicBezTo>
                <a:cubicBezTo>
                  <a:pt x="223442" y="1032791"/>
                  <a:pt x="223442" y="1035116"/>
                  <a:pt x="223442" y="1039765"/>
                </a:cubicBezTo>
                <a:cubicBezTo>
                  <a:pt x="243503" y="1039765"/>
                  <a:pt x="263564" y="1039765"/>
                  <a:pt x="283625" y="1039765"/>
                </a:cubicBezTo>
                <a:cubicBezTo>
                  <a:pt x="283625" y="1042090"/>
                  <a:pt x="283625" y="1044415"/>
                  <a:pt x="283625" y="1046739"/>
                </a:cubicBezTo>
                <a:cubicBezTo>
                  <a:pt x="288083" y="1046739"/>
                  <a:pt x="294770" y="1046739"/>
                  <a:pt x="301457" y="1046739"/>
                </a:cubicBezTo>
                <a:cubicBezTo>
                  <a:pt x="301457" y="1049064"/>
                  <a:pt x="301457" y="1051389"/>
                  <a:pt x="301457" y="1053713"/>
                </a:cubicBezTo>
                <a:cubicBezTo>
                  <a:pt x="305915" y="1053713"/>
                  <a:pt x="312602" y="1053713"/>
                  <a:pt x="317060" y="1053713"/>
                </a:cubicBezTo>
                <a:cubicBezTo>
                  <a:pt x="317060" y="1018844"/>
                  <a:pt x="317060" y="983974"/>
                  <a:pt x="317060" y="949104"/>
                </a:cubicBezTo>
                <a:cubicBezTo>
                  <a:pt x="332663" y="944455"/>
                  <a:pt x="348267" y="939806"/>
                  <a:pt x="363870" y="935156"/>
                </a:cubicBezTo>
                <a:cubicBezTo>
                  <a:pt x="392847" y="935156"/>
                  <a:pt x="421824" y="935156"/>
                  <a:pt x="450801" y="935156"/>
                </a:cubicBezTo>
                <a:cubicBezTo>
                  <a:pt x="450801" y="879365"/>
                  <a:pt x="450801" y="823573"/>
                  <a:pt x="450801" y="767782"/>
                </a:cubicBezTo>
                <a:cubicBezTo>
                  <a:pt x="457488" y="763132"/>
                  <a:pt x="466404" y="760808"/>
                  <a:pt x="475320" y="756158"/>
                </a:cubicBezTo>
                <a:cubicBezTo>
                  <a:pt x="510984" y="751509"/>
                  <a:pt x="546649" y="744535"/>
                  <a:pt x="582313" y="737561"/>
                </a:cubicBezTo>
                <a:cubicBezTo>
                  <a:pt x="595687" y="742210"/>
                  <a:pt x="606832" y="746860"/>
                  <a:pt x="620206" y="749184"/>
                </a:cubicBezTo>
                <a:cubicBezTo>
                  <a:pt x="622435" y="751509"/>
                  <a:pt x="624664" y="753834"/>
                  <a:pt x="626893" y="756158"/>
                </a:cubicBezTo>
                <a:cubicBezTo>
                  <a:pt x="626893" y="860767"/>
                  <a:pt x="626893" y="965377"/>
                  <a:pt x="626893" y="1067661"/>
                </a:cubicBezTo>
                <a:cubicBezTo>
                  <a:pt x="631351" y="1067661"/>
                  <a:pt x="635809" y="1067661"/>
                  <a:pt x="642496" y="1067661"/>
                </a:cubicBezTo>
                <a:cubicBezTo>
                  <a:pt x="642496" y="1025818"/>
                  <a:pt x="642496" y="983974"/>
                  <a:pt x="642496" y="942130"/>
                </a:cubicBezTo>
                <a:cubicBezTo>
                  <a:pt x="646954" y="942130"/>
                  <a:pt x="651412" y="942130"/>
                  <a:pt x="655870" y="942130"/>
                </a:cubicBezTo>
                <a:cubicBezTo>
                  <a:pt x="655870" y="937481"/>
                  <a:pt x="655870" y="935156"/>
                  <a:pt x="655870" y="930507"/>
                </a:cubicBezTo>
                <a:cubicBezTo>
                  <a:pt x="660328" y="928182"/>
                  <a:pt x="664786" y="925858"/>
                  <a:pt x="669244" y="923533"/>
                </a:cubicBezTo>
                <a:lnTo>
                  <a:pt x="680389" y="923533"/>
                </a:lnTo>
                <a:cubicBezTo>
                  <a:pt x="680389" y="918884"/>
                  <a:pt x="680389" y="916559"/>
                  <a:pt x="680389" y="911910"/>
                </a:cubicBezTo>
                <a:cubicBezTo>
                  <a:pt x="682618" y="909585"/>
                  <a:pt x="687076" y="907260"/>
                  <a:pt x="689305" y="904936"/>
                </a:cubicBezTo>
                <a:cubicBezTo>
                  <a:pt x="695993" y="904936"/>
                  <a:pt x="704909" y="904936"/>
                  <a:pt x="711596" y="904936"/>
                </a:cubicBezTo>
                <a:cubicBezTo>
                  <a:pt x="711596" y="916559"/>
                  <a:pt x="711596" y="930507"/>
                  <a:pt x="711596" y="942130"/>
                </a:cubicBezTo>
                <a:cubicBezTo>
                  <a:pt x="727199" y="942130"/>
                  <a:pt x="742802" y="942130"/>
                  <a:pt x="758405" y="942130"/>
                </a:cubicBezTo>
                <a:cubicBezTo>
                  <a:pt x="758405" y="986299"/>
                  <a:pt x="758405" y="1028142"/>
                  <a:pt x="758405" y="1072311"/>
                </a:cubicBezTo>
                <a:cubicBezTo>
                  <a:pt x="765092" y="1072311"/>
                  <a:pt x="771779" y="1072311"/>
                  <a:pt x="776237" y="1072311"/>
                </a:cubicBezTo>
                <a:cubicBezTo>
                  <a:pt x="782924" y="1069986"/>
                  <a:pt x="787382" y="1067661"/>
                  <a:pt x="794069" y="1065337"/>
                </a:cubicBezTo>
                <a:cubicBezTo>
                  <a:pt x="794069" y="1060687"/>
                  <a:pt x="794069" y="1058363"/>
                  <a:pt x="794069" y="1056038"/>
                </a:cubicBezTo>
                <a:cubicBezTo>
                  <a:pt x="791840" y="1056038"/>
                  <a:pt x="789611" y="1053713"/>
                  <a:pt x="787382" y="1053713"/>
                </a:cubicBezTo>
                <a:cubicBezTo>
                  <a:pt x="787382" y="1051389"/>
                  <a:pt x="787382" y="1049064"/>
                  <a:pt x="787382" y="1046739"/>
                </a:cubicBezTo>
                <a:cubicBezTo>
                  <a:pt x="789611" y="1044415"/>
                  <a:pt x="791840" y="1044415"/>
                  <a:pt x="794069" y="1042090"/>
                </a:cubicBezTo>
                <a:cubicBezTo>
                  <a:pt x="794069" y="1025818"/>
                  <a:pt x="794069" y="1007220"/>
                  <a:pt x="794069" y="990948"/>
                </a:cubicBezTo>
                <a:cubicBezTo>
                  <a:pt x="791840" y="990948"/>
                  <a:pt x="789611" y="988623"/>
                  <a:pt x="787382" y="988623"/>
                </a:cubicBezTo>
                <a:cubicBezTo>
                  <a:pt x="787382" y="986299"/>
                  <a:pt x="787382" y="983974"/>
                  <a:pt x="787382" y="981649"/>
                </a:cubicBezTo>
                <a:cubicBezTo>
                  <a:pt x="789611" y="979325"/>
                  <a:pt x="791840" y="979325"/>
                  <a:pt x="794069" y="977000"/>
                </a:cubicBezTo>
                <a:lnTo>
                  <a:pt x="798527" y="972351"/>
                </a:lnTo>
                <a:lnTo>
                  <a:pt x="798527" y="963052"/>
                </a:lnTo>
                <a:cubicBezTo>
                  <a:pt x="796298" y="963052"/>
                  <a:pt x="796298" y="963052"/>
                  <a:pt x="794069" y="963052"/>
                </a:cubicBezTo>
                <a:cubicBezTo>
                  <a:pt x="794069" y="960727"/>
                  <a:pt x="794069" y="958403"/>
                  <a:pt x="794069" y="956078"/>
                </a:cubicBezTo>
                <a:cubicBezTo>
                  <a:pt x="796298" y="956078"/>
                  <a:pt x="798527" y="953753"/>
                  <a:pt x="800756" y="951429"/>
                </a:cubicBezTo>
                <a:cubicBezTo>
                  <a:pt x="802985" y="923533"/>
                  <a:pt x="809672" y="900287"/>
                  <a:pt x="836420" y="886339"/>
                </a:cubicBezTo>
                <a:cubicBezTo>
                  <a:pt x="834191" y="886339"/>
                  <a:pt x="834191" y="884014"/>
                  <a:pt x="831962" y="884014"/>
                </a:cubicBezTo>
                <a:cubicBezTo>
                  <a:pt x="831962" y="881689"/>
                  <a:pt x="831962" y="879365"/>
                  <a:pt x="831962" y="877040"/>
                </a:cubicBezTo>
                <a:cubicBezTo>
                  <a:pt x="834191" y="877040"/>
                  <a:pt x="836420" y="874715"/>
                  <a:pt x="838649" y="874715"/>
                </a:cubicBezTo>
                <a:cubicBezTo>
                  <a:pt x="838649" y="870066"/>
                  <a:pt x="838649" y="867741"/>
                  <a:pt x="838649" y="865417"/>
                </a:cubicBezTo>
                <a:cubicBezTo>
                  <a:pt x="840878" y="865417"/>
                  <a:pt x="840878" y="865417"/>
                  <a:pt x="843107" y="865417"/>
                </a:cubicBezTo>
                <a:cubicBezTo>
                  <a:pt x="843107" y="858443"/>
                  <a:pt x="843107" y="851469"/>
                  <a:pt x="843107" y="844495"/>
                </a:cubicBezTo>
                <a:cubicBezTo>
                  <a:pt x="840878" y="844495"/>
                  <a:pt x="840878" y="844495"/>
                  <a:pt x="838649" y="844495"/>
                </a:cubicBezTo>
                <a:cubicBezTo>
                  <a:pt x="838649" y="842170"/>
                  <a:pt x="838649" y="842170"/>
                  <a:pt x="838649" y="839846"/>
                </a:cubicBezTo>
                <a:lnTo>
                  <a:pt x="843107" y="837521"/>
                </a:lnTo>
                <a:cubicBezTo>
                  <a:pt x="847565" y="832872"/>
                  <a:pt x="849794" y="828222"/>
                  <a:pt x="854252" y="821248"/>
                </a:cubicBezTo>
                <a:cubicBezTo>
                  <a:pt x="856481" y="816599"/>
                  <a:pt x="856481" y="814275"/>
                  <a:pt x="856481" y="811950"/>
                </a:cubicBezTo>
                <a:cubicBezTo>
                  <a:pt x="852023" y="804976"/>
                  <a:pt x="852023" y="793353"/>
                  <a:pt x="856481" y="786379"/>
                </a:cubicBezTo>
                <a:cubicBezTo>
                  <a:pt x="856482" y="786376"/>
                  <a:pt x="856497" y="786330"/>
                  <a:pt x="856760" y="785507"/>
                </a:cubicBezTo>
                <a:lnTo>
                  <a:pt x="858710" y="779405"/>
                </a:lnTo>
                <a:cubicBezTo>
                  <a:pt x="858711" y="779408"/>
                  <a:pt x="858726" y="779454"/>
                  <a:pt x="858989" y="780277"/>
                </a:cubicBezTo>
                <a:lnTo>
                  <a:pt x="860939" y="786379"/>
                </a:lnTo>
                <a:cubicBezTo>
                  <a:pt x="865397" y="793353"/>
                  <a:pt x="867626" y="804976"/>
                  <a:pt x="863168" y="811950"/>
                </a:cubicBezTo>
                <a:cubicBezTo>
                  <a:pt x="863168" y="814275"/>
                  <a:pt x="863168" y="816599"/>
                  <a:pt x="863168" y="818924"/>
                </a:cubicBezTo>
                <a:cubicBezTo>
                  <a:pt x="867626" y="825898"/>
                  <a:pt x="872084" y="832872"/>
                  <a:pt x="874314" y="837521"/>
                </a:cubicBezTo>
                <a:cubicBezTo>
                  <a:pt x="876543" y="837521"/>
                  <a:pt x="876543" y="839846"/>
                  <a:pt x="878772" y="839846"/>
                </a:cubicBezTo>
                <a:cubicBezTo>
                  <a:pt x="878772" y="842170"/>
                  <a:pt x="878772" y="842170"/>
                  <a:pt x="878772" y="844495"/>
                </a:cubicBezTo>
                <a:cubicBezTo>
                  <a:pt x="876543" y="851469"/>
                  <a:pt x="876543" y="858443"/>
                  <a:pt x="876543" y="865417"/>
                </a:cubicBezTo>
                <a:cubicBezTo>
                  <a:pt x="881001" y="867741"/>
                  <a:pt x="881001" y="870066"/>
                  <a:pt x="881001" y="874715"/>
                </a:cubicBezTo>
                <a:lnTo>
                  <a:pt x="885459" y="877040"/>
                </a:lnTo>
                <a:cubicBezTo>
                  <a:pt x="885459" y="879365"/>
                  <a:pt x="885459" y="881689"/>
                  <a:pt x="885459" y="884014"/>
                </a:cubicBezTo>
                <a:cubicBezTo>
                  <a:pt x="883230" y="886339"/>
                  <a:pt x="883230" y="886339"/>
                  <a:pt x="881001" y="886339"/>
                </a:cubicBezTo>
                <a:cubicBezTo>
                  <a:pt x="894375" y="893313"/>
                  <a:pt x="902177" y="902612"/>
                  <a:pt x="907192" y="913654"/>
                </a:cubicBezTo>
                <a:lnTo>
                  <a:pt x="907615" y="915339"/>
                </a:lnTo>
                <a:lnTo>
                  <a:pt x="953954" y="915339"/>
                </a:lnTo>
                <a:lnTo>
                  <a:pt x="990768" y="907956"/>
                </a:lnTo>
                <a:lnTo>
                  <a:pt x="990768" y="886329"/>
                </a:lnTo>
                <a:lnTo>
                  <a:pt x="942487" y="886329"/>
                </a:lnTo>
                <a:cubicBezTo>
                  <a:pt x="942487" y="886306"/>
                  <a:pt x="942487" y="884414"/>
                  <a:pt x="942487" y="724196"/>
                </a:cubicBezTo>
                <a:cubicBezTo>
                  <a:pt x="942498" y="724196"/>
                  <a:pt x="942969" y="724196"/>
                  <a:pt x="962754" y="724196"/>
                </a:cubicBezTo>
                <a:cubicBezTo>
                  <a:pt x="962758" y="724190"/>
                  <a:pt x="962795" y="724108"/>
                  <a:pt x="963261" y="723115"/>
                </a:cubicBezTo>
                <a:lnTo>
                  <a:pt x="966807" y="715549"/>
                </a:lnTo>
                <a:cubicBezTo>
                  <a:pt x="966816" y="715550"/>
                  <a:pt x="966929" y="715568"/>
                  <a:pt x="968581" y="715819"/>
                </a:cubicBezTo>
                <a:lnTo>
                  <a:pt x="980994" y="717710"/>
                </a:lnTo>
                <a:cubicBezTo>
                  <a:pt x="980997" y="717720"/>
                  <a:pt x="981035" y="717821"/>
                  <a:pt x="981501" y="719062"/>
                </a:cubicBezTo>
                <a:lnTo>
                  <a:pt x="985047" y="728519"/>
                </a:lnTo>
                <a:cubicBezTo>
                  <a:pt x="985061" y="728520"/>
                  <a:pt x="985657" y="728570"/>
                  <a:pt x="1011394" y="730681"/>
                </a:cubicBezTo>
                <a:cubicBezTo>
                  <a:pt x="1011394" y="730661"/>
                  <a:pt x="1011394" y="729131"/>
                  <a:pt x="1011394" y="607460"/>
                </a:cubicBezTo>
                <a:cubicBezTo>
                  <a:pt x="1011403" y="607460"/>
                  <a:pt x="1011522" y="607460"/>
                  <a:pt x="1013421" y="607460"/>
                </a:cubicBezTo>
                <a:lnTo>
                  <a:pt x="1027608" y="607460"/>
                </a:lnTo>
                <a:cubicBezTo>
                  <a:pt x="1027608" y="607438"/>
                  <a:pt x="1027608" y="605724"/>
                  <a:pt x="1027608" y="471268"/>
                </a:cubicBezTo>
                <a:cubicBezTo>
                  <a:pt x="1027616" y="471268"/>
                  <a:pt x="1027724" y="471268"/>
                  <a:pt x="1029381" y="471268"/>
                </a:cubicBezTo>
                <a:lnTo>
                  <a:pt x="1041795" y="471268"/>
                </a:lnTo>
                <a:cubicBezTo>
                  <a:pt x="1041795" y="471251"/>
                  <a:pt x="1041795" y="469845"/>
                  <a:pt x="1041795" y="356694"/>
                </a:cubicBezTo>
                <a:cubicBezTo>
                  <a:pt x="1045848" y="354532"/>
                  <a:pt x="1045848" y="354532"/>
                  <a:pt x="1045848" y="328590"/>
                </a:cubicBezTo>
                <a:cubicBezTo>
                  <a:pt x="1045855" y="328590"/>
                  <a:pt x="1045975" y="328590"/>
                  <a:pt x="1047875" y="328590"/>
                </a:cubicBezTo>
                <a:lnTo>
                  <a:pt x="1062062" y="328590"/>
                </a:lnTo>
                <a:cubicBezTo>
                  <a:pt x="1062073" y="328567"/>
                  <a:pt x="1062679" y="327200"/>
                  <a:pt x="1098542" y="246443"/>
                </a:cubicBezTo>
                <a:cubicBezTo>
                  <a:pt x="1098542" y="246429"/>
                  <a:pt x="1098576" y="244478"/>
                  <a:pt x="1102596" y="0"/>
                </a:cubicBezTo>
                <a:close/>
              </a:path>
            </a:pathLst>
          </a:custGeom>
          <a:solidFill>
            <a:schemeClr val="accent4">
              <a:alpha val="60000"/>
            </a:schemeClr>
          </a:solidFill>
          <a:ln>
            <a:noFill/>
          </a:ln>
        </p:spPr>
        <p:txBody>
          <a:bodyPr vert="horz" wrap="square" lIns="91440" tIns="45720" rIns="91440" bIns="45720" numCol="1" anchor="t" anchorCtr="0" compatLnSpc="1">
            <a:prstTxWarp prst="textNoShape">
              <a:avLst/>
            </a:prstTxWarp>
            <a:noAutofit/>
          </a:bodyPr>
          <a:lstStyle/>
          <a:p>
            <a:endParaRPr lang="ko-KR" altLang="en-US" sz="2701" dirty="0"/>
          </a:p>
        </p:txBody>
      </p:sp>
    </p:spTree>
    <p:extLst>
      <p:ext uri="{BB962C8B-B14F-4D97-AF65-F5344CB8AC3E}">
        <p14:creationId xmlns:p14="http://schemas.microsoft.com/office/powerpoint/2010/main" val="40766483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Isosceles Triangle 51">
            <a:extLst>
              <a:ext uri="{FF2B5EF4-FFF2-40B4-BE49-F238E27FC236}">
                <a16:creationId xmlns:a16="http://schemas.microsoft.com/office/drawing/2014/main"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57">
            <a:extLst>
              <a:ext uri="{FF2B5EF4-FFF2-40B4-BE49-F238E27FC236}">
                <a16:creationId xmlns:a16="http://schemas.microsoft.com/office/drawing/2014/main"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7" name="Rectangle 7">
            <a:extLst>
              <a:ext uri="{FF2B5EF4-FFF2-40B4-BE49-F238E27FC236}">
                <a16:creationId xmlns:a16="http://schemas.microsoft.com/office/drawing/2014/main"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Parallelogram 15">
            <a:extLst>
              <a:ext uri="{FF2B5EF4-FFF2-40B4-BE49-F238E27FC236}">
                <a16:creationId xmlns:a16="http://schemas.microsoft.com/office/drawing/2014/main"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19">
            <a:extLst>
              <a:ext uri="{FF2B5EF4-FFF2-40B4-BE49-F238E27FC236}">
                <a16:creationId xmlns:a16="http://schemas.microsoft.com/office/drawing/2014/main"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Rectangle 30">
            <a:extLst>
              <a:ext uri="{FF2B5EF4-FFF2-40B4-BE49-F238E27FC236}">
                <a16:creationId xmlns:a16="http://schemas.microsoft.com/office/drawing/2014/main"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ectangle 7">
            <a:extLst>
              <a:ext uri="{FF2B5EF4-FFF2-40B4-BE49-F238E27FC236}">
                <a16:creationId xmlns:a16="http://schemas.microsoft.com/office/drawing/2014/main"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ectangle 15">
            <a:extLst>
              <a:ext uri="{FF2B5EF4-FFF2-40B4-BE49-F238E27FC236}">
                <a16:creationId xmlns:a16="http://schemas.microsoft.com/office/drawing/2014/main"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Pie 24">
            <a:extLst>
              <a:ext uri="{FF2B5EF4-FFF2-40B4-BE49-F238E27FC236}">
                <a16:creationId xmlns:a16="http://schemas.microsoft.com/office/drawing/2014/main"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Block Arc 14">
            <a:extLst>
              <a:ext uri="{FF2B5EF4-FFF2-40B4-BE49-F238E27FC236}">
                <a16:creationId xmlns:a16="http://schemas.microsoft.com/office/drawing/2014/main"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6" name="Block Arc 41">
            <a:extLst>
              <a:ext uri="{FF2B5EF4-FFF2-40B4-BE49-F238E27FC236}">
                <a16:creationId xmlns:a16="http://schemas.microsoft.com/office/drawing/2014/main"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7" name="Right Triangle 17">
            <a:extLst>
              <a:ext uri="{FF2B5EF4-FFF2-40B4-BE49-F238E27FC236}">
                <a16:creationId xmlns:a16="http://schemas.microsoft.com/office/drawing/2014/main"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Oval 27">
            <a:extLst>
              <a:ext uri="{FF2B5EF4-FFF2-40B4-BE49-F238E27FC236}">
                <a16:creationId xmlns:a16="http://schemas.microsoft.com/office/drawing/2014/main"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Parallelogram 15">
            <a:extLst>
              <a:ext uri="{FF2B5EF4-FFF2-40B4-BE49-F238E27FC236}">
                <a16:creationId xmlns:a16="http://schemas.microsoft.com/office/drawing/2014/main"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Oval 26">
            <a:extLst>
              <a:ext uri="{FF2B5EF4-FFF2-40B4-BE49-F238E27FC236}">
                <a16:creationId xmlns:a16="http://schemas.microsoft.com/office/drawing/2014/main"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Freeform 32">
            <a:extLst>
              <a:ext uri="{FF2B5EF4-FFF2-40B4-BE49-F238E27FC236}">
                <a16:creationId xmlns:a16="http://schemas.microsoft.com/office/drawing/2014/main"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32">
            <a:extLst>
              <a:ext uri="{FF2B5EF4-FFF2-40B4-BE49-F238E27FC236}">
                <a16:creationId xmlns:a16="http://schemas.microsoft.com/office/drawing/2014/main"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9" name="Chord 14">
            <a:extLst>
              <a:ext uri="{FF2B5EF4-FFF2-40B4-BE49-F238E27FC236}">
                <a16:creationId xmlns:a16="http://schemas.microsoft.com/office/drawing/2014/main"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0" name="Rounded Rectangle 6">
            <a:extLst>
              <a:ext uri="{FF2B5EF4-FFF2-40B4-BE49-F238E27FC236}">
                <a16:creationId xmlns:a16="http://schemas.microsoft.com/office/drawing/2014/main"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Oval 66">
            <a:extLst>
              <a:ext uri="{FF2B5EF4-FFF2-40B4-BE49-F238E27FC236}">
                <a16:creationId xmlns:a16="http://schemas.microsoft.com/office/drawing/2014/main"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Isosceles Triangle 13">
            <a:extLst>
              <a:ext uri="{FF2B5EF4-FFF2-40B4-BE49-F238E27FC236}">
                <a16:creationId xmlns:a16="http://schemas.microsoft.com/office/drawing/2014/main"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Smiley Face 14">
            <a:extLst>
              <a:ext uri="{FF2B5EF4-FFF2-40B4-BE49-F238E27FC236}">
                <a16:creationId xmlns:a16="http://schemas.microsoft.com/office/drawing/2014/main"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Smiley Face 12">
            <a:extLst>
              <a:ext uri="{FF2B5EF4-FFF2-40B4-BE49-F238E27FC236}">
                <a16:creationId xmlns:a16="http://schemas.microsoft.com/office/drawing/2014/main"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Smiley Face 15">
            <a:extLst>
              <a:ext uri="{FF2B5EF4-FFF2-40B4-BE49-F238E27FC236}">
                <a16:creationId xmlns:a16="http://schemas.microsoft.com/office/drawing/2014/main"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6" name="Oval 37">
            <a:extLst>
              <a:ext uri="{FF2B5EF4-FFF2-40B4-BE49-F238E27FC236}">
                <a16:creationId xmlns:a16="http://schemas.microsoft.com/office/drawing/2014/main"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Smiley Face 14">
            <a:extLst>
              <a:ext uri="{FF2B5EF4-FFF2-40B4-BE49-F238E27FC236}">
                <a16:creationId xmlns:a16="http://schemas.microsoft.com/office/drawing/2014/main"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Rectangle 16">
            <a:extLst>
              <a:ext uri="{FF2B5EF4-FFF2-40B4-BE49-F238E27FC236}">
                <a16:creationId xmlns:a16="http://schemas.microsoft.com/office/drawing/2014/main" id="{EE8124F3-717D-48CF-A47F-1E6B4110895D}"/>
              </a:ext>
            </a:extLst>
          </p:cNvPr>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Rectangle 9">
            <a:extLst>
              <a:ext uri="{FF2B5EF4-FFF2-40B4-BE49-F238E27FC236}">
                <a16:creationId xmlns:a16="http://schemas.microsoft.com/office/drawing/2014/main"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Round Same Side Corner Rectangle 6">
            <a:extLst>
              <a:ext uri="{FF2B5EF4-FFF2-40B4-BE49-F238E27FC236}">
                <a16:creationId xmlns:a16="http://schemas.microsoft.com/office/drawing/2014/main"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1" name="Frame 17">
            <a:extLst>
              <a:ext uri="{FF2B5EF4-FFF2-40B4-BE49-F238E27FC236}">
                <a16:creationId xmlns:a16="http://schemas.microsoft.com/office/drawing/2014/main"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Teardrop 1">
            <a:extLst>
              <a:ext uri="{FF2B5EF4-FFF2-40B4-BE49-F238E27FC236}">
                <a16:creationId xmlns:a16="http://schemas.microsoft.com/office/drawing/2014/main"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4" name="Rectangle 130">
            <a:extLst>
              <a:ext uri="{FF2B5EF4-FFF2-40B4-BE49-F238E27FC236}">
                <a16:creationId xmlns:a16="http://schemas.microsoft.com/office/drawing/2014/main"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Right Triangle 17">
            <a:extLst>
              <a:ext uri="{FF2B5EF4-FFF2-40B4-BE49-F238E27FC236}">
                <a16:creationId xmlns:a16="http://schemas.microsoft.com/office/drawing/2014/main"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Right Triangle 17">
            <a:extLst>
              <a:ext uri="{FF2B5EF4-FFF2-40B4-BE49-F238E27FC236}">
                <a16:creationId xmlns:a16="http://schemas.microsoft.com/office/drawing/2014/main"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ight Triangle 17">
            <a:extLst>
              <a:ext uri="{FF2B5EF4-FFF2-40B4-BE49-F238E27FC236}">
                <a16:creationId xmlns:a16="http://schemas.microsoft.com/office/drawing/2014/main"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44">
            <a:extLst>
              <a:ext uri="{FF2B5EF4-FFF2-40B4-BE49-F238E27FC236}">
                <a16:creationId xmlns:a16="http://schemas.microsoft.com/office/drawing/2014/main"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37583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Freeform 48">
            <a:extLst>
              <a:ext uri="{FF2B5EF4-FFF2-40B4-BE49-F238E27FC236}">
                <a16:creationId xmlns:a16="http://schemas.microsoft.com/office/drawing/2014/main"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Freeform 49">
            <a:extLst>
              <a:ext uri="{FF2B5EF4-FFF2-40B4-BE49-F238E27FC236}">
                <a16:creationId xmlns:a16="http://schemas.microsoft.com/office/drawing/2014/main"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Freeform 50">
            <a:extLst>
              <a:ext uri="{FF2B5EF4-FFF2-40B4-BE49-F238E27FC236}">
                <a16:creationId xmlns:a16="http://schemas.microsoft.com/office/drawing/2014/main"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Teardrop 9">
            <a:extLst>
              <a:ext uri="{FF2B5EF4-FFF2-40B4-BE49-F238E27FC236}">
                <a16:creationId xmlns:a16="http://schemas.microsoft.com/office/drawing/2014/main"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Freeform 97">
            <a:extLst>
              <a:ext uri="{FF2B5EF4-FFF2-40B4-BE49-F238E27FC236}">
                <a16:creationId xmlns:a16="http://schemas.microsoft.com/office/drawing/2014/main"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Donut 22">
            <a:extLst>
              <a:ext uri="{FF2B5EF4-FFF2-40B4-BE49-F238E27FC236}">
                <a16:creationId xmlns:a16="http://schemas.microsoft.com/office/drawing/2014/main"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Freeform 99">
            <a:extLst>
              <a:ext uri="{FF2B5EF4-FFF2-40B4-BE49-F238E27FC236}">
                <a16:creationId xmlns:a16="http://schemas.microsoft.com/office/drawing/2014/main"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10">
            <a:extLst>
              <a:ext uri="{FF2B5EF4-FFF2-40B4-BE49-F238E27FC236}">
                <a16:creationId xmlns:a16="http://schemas.microsoft.com/office/drawing/2014/main"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Freeform 101">
            <a:extLst>
              <a:ext uri="{FF2B5EF4-FFF2-40B4-BE49-F238E27FC236}">
                <a16:creationId xmlns:a16="http://schemas.microsoft.com/office/drawing/2014/main"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4" name="Group 102">
            <a:extLst>
              <a:ext uri="{FF2B5EF4-FFF2-40B4-BE49-F238E27FC236}">
                <a16:creationId xmlns:a16="http://schemas.microsoft.com/office/drawing/2014/main"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Freeform 104">
              <a:extLst>
                <a:ext uri="{FF2B5EF4-FFF2-40B4-BE49-F238E27FC236}">
                  <a16:creationId xmlns:a16="http://schemas.microsoft.com/office/drawing/2014/main"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Freeform 105">
              <a:extLst>
                <a:ext uri="{FF2B5EF4-FFF2-40B4-BE49-F238E27FC236}">
                  <a16:creationId xmlns:a16="http://schemas.microsoft.com/office/drawing/2014/main"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Freeform 106">
              <a:extLst>
                <a:ext uri="{FF2B5EF4-FFF2-40B4-BE49-F238E27FC236}">
                  <a16:creationId xmlns:a16="http://schemas.microsoft.com/office/drawing/2014/main"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9" name="Freeform 107">
            <a:extLst>
              <a:ext uri="{FF2B5EF4-FFF2-40B4-BE49-F238E27FC236}">
                <a16:creationId xmlns:a16="http://schemas.microsoft.com/office/drawing/2014/main"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Freeform 108">
            <a:extLst>
              <a:ext uri="{FF2B5EF4-FFF2-40B4-BE49-F238E27FC236}">
                <a16:creationId xmlns:a16="http://schemas.microsoft.com/office/drawing/2014/main"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Oval 8">
            <a:extLst>
              <a:ext uri="{FF2B5EF4-FFF2-40B4-BE49-F238E27FC236}">
                <a16:creationId xmlns:a16="http://schemas.microsoft.com/office/drawing/2014/main"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2" name="Group 110">
            <a:extLst>
              <a:ext uri="{FF2B5EF4-FFF2-40B4-BE49-F238E27FC236}">
                <a16:creationId xmlns:a16="http://schemas.microsoft.com/office/drawing/2014/main"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5" name="Rectangle 19">
            <a:extLst>
              <a:ext uri="{FF2B5EF4-FFF2-40B4-BE49-F238E27FC236}">
                <a16:creationId xmlns:a16="http://schemas.microsoft.com/office/drawing/2014/main"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Freeform 114">
            <a:extLst>
              <a:ext uri="{FF2B5EF4-FFF2-40B4-BE49-F238E27FC236}">
                <a16:creationId xmlns:a16="http://schemas.microsoft.com/office/drawing/2014/main"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Rounded Rectangle 31">
            <a:extLst>
              <a:ext uri="{FF2B5EF4-FFF2-40B4-BE49-F238E27FC236}">
                <a16:creationId xmlns:a16="http://schemas.microsoft.com/office/drawing/2014/main"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47">
            <a:extLst>
              <a:ext uri="{FF2B5EF4-FFF2-40B4-BE49-F238E27FC236}">
                <a16:creationId xmlns:a16="http://schemas.microsoft.com/office/drawing/2014/main"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50">
            <a:extLst>
              <a:ext uri="{FF2B5EF4-FFF2-40B4-BE49-F238E27FC236}">
                <a16:creationId xmlns:a16="http://schemas.microsoft.com/office/drawing/2014/main"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Heart 17">
            <a:extLst>
              <a:ext uri="{FF2B5EF4-FFF2-40B4-BE49-F238E27FC236}">
                <a16:creationId xmlns:a16="http://schemas.microsoft.com/office/drawing/2014/main"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Rounded Rectangle 25">
            <a:extLst>
              <a:ext uri="{FF2B5EF4-FFF2-40B4-BE49-F238E27FC236}">
                <a16:creationId xmlns:a16="http://schemas.microsoft.com/office/drawing/2014/main"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Chord 32">
            <a:extLst>
              <a:ext uri="{FF2B5EF4-FFF2-40B4-BE49-F238E27FC236}">
                <a16:creationId xmlns:a16="http://schemas.microsoft.com/office/drawing/2014/main"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Rounded Rectangle 40">
            <a:extLst>
              <a:ext uri="{FF2B5EF4-FFF2-40B4-BE49-F238E27FC236}">
                <a16:creationId xmlns:a16="http://schemas.microsoft.com/office/drawing/2014/main"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Rounded Rectangle 7">
            <a:extLst>
              <a:ext uri="{FF2B5EF4-FFF2-40B4-BE49-F238E27FC236}">
                <a16:creationId xmlns:a16="http://schemas.microsoft.com/office/drawing/2014/main"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17">
            <a:extLst>
              <a:ext uri="{FF2B5EF4-FFF2-40B4-BE49-F238E27FC236}">
                <a16:creationId xmlns:a16="http://schemas.microsoft.com/office/drawing/2014/main"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1">
            <a:extLst>
              <a:ext uri="{FF2B5EF4-FFF2-40B4-BE49-F238E27FC236}">
                <a16:creationId xmlns:a16="http://schemas.microsoft.com/office/drawing/2014/main"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5">
            <a:extLst>
              <a:ext uri="{FF2B5EF4-FFF2-40B4-BE49-F238E27FC236}">
                <a16:creationId xmlns:a16="http://schemas.microsoft.com/office/drawing/2014/main"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Block Arc 20">
            <a:extLst>
              <a:ext uri="{FF2B5EF4-FFF2-40B4-BE49-F238E27FC236}">
                <a16:creationId xmlns:a16="http://schemas.microsoft.com/office/drawing/2014/main"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Block Arc 11">
            <a:extLst>
              <a:ext uri="{FF2B5EF4-FFF2-40B4-BE49-F238E27FC236}">
                <a16:creationId xmlns:a16="http://schemas.microsoft.com/office/drawing/2014/main"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Rectangle 21">
            <a:extLst>
              <a:ext uri="{FF2B5EF4-FFF2-40B4-BE49-F238E27FC236}">
                <a16:creationId xmlns:a16="http://schemas.microsoft.com/office/drawing/2014/main"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Round Same Side Corner Rectangle 8">
            <a:extLst>
              <a:ext uri="{FF2B5EF4-FFF2-40B4-BE49-F238E27FC236}">
                <a16:creationId xmlns:a16="http://schemas.microsoft.com/office/drawing/2014/main"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Rounded Rectangle 51">
            <a:extLst>
              <a:ext uri="{FF2B5EF4-FFF2-40B4-BE49-F238E27FC236}">
                <a16:creationId xmlns:a16="http://schemas.microsoft.com/office/drawing/2014/main"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3" name="Isosceles Triangle 5">
            <a:extLst>
              <a:ext uri="{FF2B5EF4-FFF2-40B4-BE49-F238E27FC236}">
                <a16:creationId xmlns:a16="http://schemas.microsoft.com/office/drawing/2014/main"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Trapezoid 22">
            <a:extLst>
              <a:ext uri="{FF2B5EF4-FFF2-40B4-BE49-F238E27FC236}">
                <a16:creationId xmlns:a16="http://schemas.microsoft.com/office/drawing/2014/main"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Trapezoid 28">
            <a:extLst>
              <a:ext uri="{FF2B5EF4-FFF2-40B4-BE49-F238E27FC236}">
                <a16:creationId xmlns:a16="http://schemas.microsoft.com/office/drawing/2014/main"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ounded Rectangle 2">
            <a:extLst>
              <a:ext uri="{FF2B5EF4-FFF2-40B4-BE49-F238E27FC236}">
                <a16:creationId xmlns:a16="http://schemas.microsoft.com/office/drawing/2014/main"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8">
            <a:extLst>
              <a:ext uri="{FF2B5EF4-FFF2-40B4-BE49-F238E27FC236}">
                <a16:creationId xmlns:a16="http://schemas.microsoft.com/office/drawing/2014/main"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2">
            <a:extLst>
              <a:ext uri="{FF2B5EF4-FFF2-40B4-BE49-F238E27FC236}">
                <a16:creationId xmlns:a16="http://schemas.microsoft.com/office/drawing/2014/main"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3">
            <a:extLst>
              <a:ext uri="{FF2B5EF4-FFF2-40B4-BE49-F238E27FC236}">
                <a16:creationId xmlns:a16="http://schemas.microsoft.com/office/drawing/2014/main"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1" name="Rounded Rectangle 10">
            <a:extLst>
              <a:ext uri="{FF2B5EF4-FFF2-40B4-BE49-F238E27FC236}">
                <a16:creationId xmlns:a16="http://schemas.microsoft.com/office/drawing/2014/main"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Block Arc 6">
            <a:extLst>
              <a:ext uri="{FF2B5EF4-FFF2-40B4-BE49-F238E27FC236}">
                <a16:creationId xmlns:a16="http://schemas.microsoft.com/office/drawing/2014/main"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3" name="Left Arrow 1">
            <a:extLst>
              <a:ext uri="{FF2B5EF4-FFF2-40B4-BE49-F238E27FC236}">
                <a16:creationId xmlns:a16="http://schemas.microsoft.com/office/drawing/2014/main"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Oval 35">
            <a:extLst>
              <a:ext uri="{FF2B5EF4-FFF2-40B4-BE49-F238E27FC236}">
                <a16:creationId xmlns:a16="http://schemas.microsoft.com/office/drawing/2014/main"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26821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ectangle 9">
            <a:extLst>
              <a:ext uri="{FF2B5EF4-FFF2-40B4-BE49-F238E27FC236}">
                <a16:creationId xmlns:a16="http://schemas.microsoft.com/office/drawing/2014/main"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8">
            <a:extLst>
              <a:ext uri="{FF2B5EF4-FFF2-40B4-BE49-F238E27FC236}">
                <a16:creationId xmlns:a16="http://schemas.microsoft.com/office/drawing/2014/main"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Donut 8">
            <a:extLst>
              <a:ext uri="{FF2B5EF4-FFF2-40B4-BE49-F238E27FC236}">
                <a16:creationId xmlns:a16="http://schemas.microsoft.com/office/drawing/2014/main"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Freeform 18">
            <a:extLst>
              <a:ext uri="{FF2B5EF4-FFF2-40B4-BE49-F238E27FC236}">
                <a16:creationId xmlns:a16="http://schemas.microsoft.com/office/drawing/2014/main"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Oval 7">
            <a:extLst>
              <a:ext uri="{FF2B5EF4-FFF2-40B4-BE49-F238E27FC236}">
                <a16:creationId xmlns:a16="http://schemas.microsoft.com/office/drawing/2014/main"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Freeform 20">
            <a:extLst>
              <a:ext uri="{FF2B5EF4-FFF2-40B4-BE49-F238E27FC236}">
                <a16:creationId xmlns:a16="http://schemas.microsoft.com/office/drawing/2014/main"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ounded Rectangle 25">
            <a:extLst>
              <a:ext uri="{FF2B5EF4-FFF2-40B4-BE49-F238E27FC236}">
                <a16:creationId xmlns:a16="http://schemas.microsoft.com/office/drawing/2014/main"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Block Arc 41">
            <a:extLst>
              <a:ext uri="{FF2B5EF4-FFF2-40B4-BE49-F238E27FC236}">
                <a16:creationId xmlns:a16="http://schemas.microsoft.com/office/drawing/2014/main"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Round Same Side Corner Rectangle 11">
            <a:extLst>
              <a:ext uri="{FF2B5EF4-FFF2-40B4-BE49-F238E27FC236}">
                <a16:creationId xmlns:a16="http://schemas.microsoft.com/office/drawing/2014/main"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Donut 39">
            <a:extLst>
              <a:ext uri="{FF2B5EF4-FFF2-40B4-BE49-F238E27FC236}">
                <a16:creationId xmlns:a16="http://schemas.microsoft.com/office/drawing/2014/main"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5" name="Freeform 25">
            <a:extLst>
              <a:ext uri="{FF2B5EF4-FFF2-40B4-BE49-F238E27FC236}">
                <a16:creationId xmlns:a16="http://schemas.microsoft.com/office/drawing/2014/main"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6" name="Rectangle 36">
            <a:extLst>
              <a:ext uri="{FF2B5EF4-FFF2-40B4-BE49-F238E27FC236}">
                <a16:creationId xmlns:a16="http://schemas.microsoft.com/office/drawing/2014/main"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7" name="Rounded Rectangle 27">
            <a:extLst>
              <a:ext uri="{FF2B5EF4-FFF2-40B4-BE49-F238E27FC236}">
                <a16:creationId xmlns:a16="http://schemas.microsoft.com/office/drawing/2014/main"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Rounded Rectangle 7">
            <a:extLst>
              <a:ext uri="{FF2B5EF4-FFF2-40B4-BE49-F238E27FC236}">
                <a16:creationId xmlns:a16="http://schemas.microsoft.com/office/drawing/2014/main"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Chord 15">
            <a:extLst>
              <a:ext uri="{FF2B5EF4-FFF2-40B4-BE49-F238E27FC236}">
                <a16:creationId xmlns:a16="http://schemas.microsoft.com/office/drawing/2014/main"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ectangle 16">
            <a:extLst>
              <a:ext uri="{FF2B5EF4-FFF2-40B4-BE49-F238E27FC236}">
                <a16:creationId xmlns:a16="http://schemas.microsoft.com/office/drawing/2014/main"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Rounded Rectangle 6">
            <a:extLst>
              <a:ext uri="{FF2B5EF4-FFF2-40B4-BE49-F238E27FC236}">
                <a16:creationId xmlns:a16="http://schemas.microsoft.com/office/drawing/2014/main"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Rounded Rectangle 6">
            <a:extLst>
              <a:ext uri="{FF2B5EF4-FFF2-40B4-BE49-F238E27FC236}">
                <a16:creationId xmlns:a16="http://schemas.microsoft.com/office/drawing/2014/main"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6">
            <a:extLst>
              <a:ext uri="{FF2B5EF4-FFF2-40B4-BE49-F238E27FC236}">
                <a16:creationId xmlns:a16="http://schemas.microsoft.com/office/drawing/2014/main"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6">
            <a:extLst>
              <a:ext uri="{FF2B5EF4-FFF2-40B4-BE49-F238E27FC236}">
                <a16:creationId xmlns:a16="http://schemas.microsoft.com/office/drawing/2014/main"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eardrop 6">
            <a:extLst>
              <a:ext uri="{FF2B5EF4-FFF2-40B4-BE49-F238E27FC236}">
                <a16:creationId xmlns:a16="http://schemas.microsoft.com/office/drawing/2014/main"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Donut 24">
            <a:extLst>
              <a:ext uri="{FF2B5EF4-FFF2-40B4-BE49-F238E27FC236}">
                <a16:creationId xmlns:a16="http://schemas.microsoft.com/office/drawing/2014/main"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Chord 38">
            <a:extLst>
              <a:ext uri="{FF2B5EF4-FFF2-40B4-BE49-F238E27FC236}">
                <a16:creationId xmlns:a16="http://schemas.microsoft.com/office/drawing/2014/main"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Heart 38">
            <a:extLst>
              <a:ext uri="{FF2B5EF4-FFF2-40B4-BE49-F238E27FC236}">
                <a16:creationId xmlns:a16="http://schemas.microsoft.com/office/drawing/2014/main"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Round Same Side Corner Rectangle 19">
            <a:extLst>
              <a:ext uri="{FF2B5EF4-FFF2-40B4-BE49-F238E27FC236}">
                <a16:creationId xmlns:a16="http://schemas.microsoft.com/office/drawing/2014/main"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Rectangle 23">
            <a:extLst>
              <a:ext uri="{FF2B5EF4-FFF2-40B4-BE49-F238E27FC236}">
                <a16:creationId xmlns:a16="http://schemas.microsoft.com/office/drawing/2014/main"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Oval 31">
            <a:extLst>
              <a:ext uri="{FF2B5EF4-FFF2-40B4-BE49-F238E27FC236}">
                <a16:creationId xmlns:a16="http://schemas.microsoft.com/office/drawing/2014/main"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Rectangle 23">
            <a:extLst>
              <a:ext uri="{FF2B5EF4-FFF2-40B4-BE49-F238E27FC236}">
                <a16:creationId xmlns:a16="http://schemas.microsoft.com/office/drawing/2014/main"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Oval 31">
            <a:extLst>
              <a:ext uri="{FF2B5EF4-FFF2-40B4-BE49-F238E27FC236}">
                <a16:creationId xmlns:a16="http://schemas.microsoft.com/office/drawing/2014/main"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Teardrop 17">
            <a:extLst>
              <a:ext uri="{FF2B5EF4-FFF2-40B4-BE49-F238E27FC236}">
                <a16:creationId xmlns:a16="http://schemas.microsoft.com/office/drawing/2014/main"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Rectangle 23">
            <a:extLst>
              <a:ext uri="{FF2B5EF4-FFF2-40B4-BE49-F238E27FC236}">
                <a16:creationId xmlns:a16="http://schemas.microsoft.com/office/drawing/2014/main"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Donut 87">
            <a:extLst>
              <a:ext uri="{FF2B5EF4-FFF2-40B4-BE49-F238E27FC236}">
                <a16:creationId xmlns:a16="http://schemas.microsoft.com/office/drawing/2014/main"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Donut 90">
            <a:extLst>
              <a:ext uri="{FF2B5EF4-FFF2-40B4-BE49-F238E27FC236}">
                <a16:creationId xmlns:a16="http://schemas.microsoft.com/office/drawing/2014/main"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Oval 6">
            <a:extLst>
              <a:ext uri="{FF2B5EF4-FFF2-40B4-BE49-F238E27FC236}">
                <a16:creationId xmlns:a16="http://schemas.microsoft.com/office/drawing/2014/main"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Block Arc 25">
            <a:extLst>
              <a:ext uri="{FF2B5EF4-FFF2-40B4-BE49-F238E27FC236}">
                <a16:creationId xmlns:a16="http://schemas.microsoft.com/office/drawing/2014/main"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Block Arc 31">
            <a:extLst>
              <a:ext uri="{FF2B5EF4-FFF2-40B4-BE49-F238E27FC236}">
                <a16:creationId xmlns:a16="http://schemas.microsoft.com/office/drawing/2014/main"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3" name="Freeform 53">
            <a:extLst>
              <a:ext uri="{FF2B5EF4-FFF2-40B4-BE49-F238E27FC236}">
                <a16:creationId xmlns:a16="http://schemas.microsoft.com/office/drawing/2014/main"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Block Arc 10">
            <a:extLst>
              <a:ext uri="{FF2B5EF4-FFF2-40B4-BE49-F238E27FC236}">
                <a16:creationId xmlns:a16="http://schemas.microsoft.com/office/drawing/2014/main"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Freeform 55">
            <a:extLst>
              <a:ext uri="{FF2B5EF4-FFF2-40B4-BE49-F238E27FC236}">
                <a16:creationId xmlns:a16="http://schemas.microsoft.com/office/drawing/2014/main"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Round Same Side Corner Rectangle 36">
            <a:extLst>
              <a:ext uri="{FF2B5EF4-FFF2-40B4-BE49-F238E27FC236}">
                <a16:creationId xmlns:a16="http://schemas.microsoft.com/office/drawing/2014/main"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7" name="Oval 21">
            <a:extLst>
              <a:ext uri="{FF2B5EF4-FFF2-40B4-BE49-F238E27FC236}">
                <a16:creationId xmlns:a16="http://schemas.microsoft.com/office/drawing/2014/main"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32">
            <a:extLst>
              <a:ext uri="{FF2B5EF4-FFF2-40B4-BE49-F238E27FC236}">
                <a16:creationId xmlns:a16="http://schemas.microsoft.com/office/drawing/2014/main"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8617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869621"/>
            <a:ext cx="6585284" cy="830997"/>
          </a:xfrm>
          <a:prstGeom prst="rect">
            <a:avLst/>
          </a:prstGeom>
          <a:noFill/>
        </p:spPr>
        <p:txBody>
          <a:bodyPr wrap="square" rtlCol="0" anchor="ctr">
            <a:spAutoFit/>
          </a:bodyPr>
          <a:lstStyle/>
          <a:p>
            <a:r>
              <a:rPr lang="en-US" altLang="ko-KR" sz="4800">
                <a:solidFill>
                  <a:schemeClr val="bg1"/>
                </a:solidFill>
                <a:cs typeface="Arial" pitchFamily="34" charset="0"/>
              </a:rPr>
              <a:t>03. Dữ liệu</a:t>
            </a:r>
            <a:endParaRPr lang="ko-KR" altLang="en-US" sz="48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3574669"/>
            <a:ext cx="6585205" cy="379656"/>
          </a:xfrm>
          <a:prstGeom prst="rect">
            <a:avLst/>
          </a:prstGeom>
          <a:noFill/>
        </p:spPr>
        <p:txBody>
          <a:bodyPr wrap="square" rtlCol="0" anchor="ctr">
            <a:spAutoFit/>
          </a:bodyPr>
          <a:lstStyle/>
          <a:p>
            <a:r>
              <a:rPr lang="en-US" altLang="ko-KR" sz="1867">
                <a:solidFill>
                  <a:schemeClr val="bg1"/>
                </a:solidFill>
                <a:cs typeface="Arial" pitchFamily="34" charset="0"/>
              </a:rPr>
              <a:t>Mô tả, phân chia, tiền xử lý dữ liệu</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8">
            <a:extLst>
              <a:ext uri="{FF2B5EF4-FFF2-40B4-BE49-F238E27FC236}">
                <a16:creationId xmlns:a16="http://schemas.microsoft.com/office/drawing/2014/main" id="{F9320FD2-1512-4490-AD7E-E375F05AEF9C}"/>
              </a:ext>
            </a:extLst>
          </p:cNvPr>
          <p:cNvSpPr/>
          <p:nvPr/>
        </p:nvSpPr>
        <p:spPr>
          <a:xfrm>
            <a:off x="3240018" y="3055004"/>
            <a:ext cx="730405" cy="67608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Tree>
    <p:extLst>
      <p:ext uri="{BB962C8B-B14F-4D97-AF65-F5344CB8AC3E}">
        <p14:creationId xmlns:p14="http://schemas.microsoft.com/office/powerpoint/2010/main" val="298887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A5A15-51F4-4716-8A80-9710C6D1521C}"/>
              </a:ext>
            </a:extLst>
          </p:cNvPr>
          <p:cNvSpPr txBox="1"/>
          <p:nvPr/>
        </p:nvSpPr>
        <p:spPr>
          <a:xfrm>
            <a:off x="623380" y="447851"/>
            <a:ext cx="11825882" cy="923330"/>
          </a:xfrm>
          <a:prstGeom prst="rect">
            <a:avLst/>
          </a:prstGeom>
          <a:noFill/>
        </p:spPr>
        <p:txBody>
          <a:bodyPr wrap="square" rtlCol="0" anchor="ctr">
            <a:spAutoFit/>
          </a:bodyPr>
          <a:lstStyle/>
          <a:p>
            <a:r>
              <a:rPr lang="en-US" altLang="ko-KR" sz="5400">
                <a:solidFill>
                  <a:schemeClr val="bg1"/>
                </a:solidFill>
                <a:cs typeface="Arial" pitchFamily="34" charset="0"/>
              </a:rPr>
              <a:t>Tổng quan về Breast Cancer Dataset</a:t>
            </a:r>
            <a:endParaRPr lang="ko-KR" altLang="en-US" sz="5400" dirty="0">
              <a:solidFill>
                <a:schemeClr val="bg1"/>
              </a:solidFill>
              <a:cs typeface="Arial" pitchFamily="34" charset="0"/>
            </a:endParaRPr>
          </a:p>
        </p:txBody>
      </p:sp>
      <p:sp>
        <p:nvSpPr>
          <p:cNvPr id="4" name="TextBox 3">
            <a:extLst>
              <a:ext uri="{FF2B5EF4-FFF2-40B4-BE49-F238E27FC236}">
                <a16:creationId xmlns:a16="http://schemas.microsoft.com/office/drawing/2014/main" id="{B951E7CB-C158-4DB4-85F5-C2AA3AD4D65F}"/>
              </a:ext>
            </a:extLst>
          </p:cNvPr>
          <p:cNvSpPr txBox="1"/>
          <p:nvPr/>
        </p:nvSpPr>
        <p:spPr>
          <a:xfrm>
            <a:off x="6362521" y="2020392"/>
            <a:ext cx="5039310" cy="830997"/>
          </a:xfrm>
          <a:prstGeom prst="rect">
            <a:avLst/>
          </a:prstGeom>
          <a:noFill/>
        </p:spPr>
        <p:txBody>
          <a:bodyPr wrap="square" rtlCol="0">
            <a:spAutoFit/>
          </a:bodyPr>
          <a:lstStyle/>
          <a:p>
            <a:r>
              <a:rPr lang="en-US" altLang="ko-KR" sz="1200">
                <a:solidFill>
                  <a:schemeClr val="bg1"/>
                </a:solidFill>
              </a:rPr>
              <a:t>Tập hợp các Record thể hiện khối u lành tính hoặc khối u ác tính từ đặc điểm của các tế bào gồm: Clump Thickness, Uniformity Cell Size, Uniformity Cell Shape, Marginal Adhesion, Single Epithelial Cell Size, Bare Nuclei, Bland Chromatin, Normal Nucleoli, Mitoses, Class.</a:t>
            </a:r>
            <a:endParaRPr lang="ko-KR" altLang="en-US" sz="1200" dirty="0">
              <a:solidFill>
                <a:schemeClr val="bg1"/>
              </a:solidFill>
            </a:endParaRPr>
          </a:p>
        </p:txBody>
      </p:sp>
      <p:sp>
        <p:nvSpPr>
          <p:cNvPr id="5" name="Rectangle: Rounded Corners 4">
            <a:extLst>
              <a:ext uri="{FF2B5EF4-FFF2-40B4-BE49-F238E27FC236}">
                <a16:creationId xmlns:a16="http://schemas.microsoft.com/office/drawing/2014/main" id="{C8711116-6766-446F-B455-CD3CA7037E91}"/>
              </a:ext>
            </a:extLst>
          </p:cNvPr>
          <p:cNvSpPr/>
          <p:nvPr/>
        </p:nvSpPr>
        <p:spPr>
          <a:xfrm>
            <a:off x="5690253" y="2104508"/>
            <a:ext cx="477712" cy="44514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accent4"/>
                </a:solidFill>
              </a:rPr>
              <a:t>01</a:t>
            </a:r>
            <a:endParaRPr lang="ko-KR" altLang="en-US" sz="1400" b="1" dirty="0">
              <a:solidFill>
                <a:schemeClr val="accent4"/>
              </a:solidFill>
            </a:endParaRPr>
          </a:p>
        </p:txBody>
      </p:sp>
      <p:sp>
        <p:nvSpPr>
          <p:cNvPr id="6" name="TextBox 5">
            <a:extLst>
              <a:ext uri="{FF2B5EF4-FFF2-40B4-BE49-F238E27FC236}">
                <a16:creationId xmlns:a16="http://schemas.microsoft.com/office/drawing/2014/main" id="{E2FEBFEB-BF46-4115-A519-0548BC1A1862}"/>
              </a:ext>
            </a:extLst>
          </p:cNvPr>
          <p:cNvSpPr txBox="1"/>
          <p:nvPr/>
        </p:nvSpPr>
        <p:spPr>
          <a:xfrm>
            <a:off x="6362521" y="3186249"/>
            <a:ext cx="5039310" cy="276999"/>
          </a:xfrm>
          <a:prstGeom prst="rect">
            <a:avLst/>
          </a:prstGeom>
          <a:noFill/>
        </p:spPr>
        <p:txBody>
          <a:bodyPr wrap="square" rtlCol="0">
            <a:spAutoFit/>
          </a:bodyPr>
          <a:lstStyle/>
          <a:p>
            <a:r>
              <a:rPr lang="en-US" altLang="ko-KR" sz="1200">
                <a:solidFill>
                  <a:schemeClr val="bg1"/>
                </a:solidFill>
              </a:rPr>
              <a:t>Dữ liệu có 699 mẫu. 16 mẫu lỗi, 683 mẫu không lỗi.</a:t>
            </a:r>
            <a:endParaRPr lang="ko-KR" altLang="en-US" sz="1200" dirty="0">
              <a:solidFill>
                <a:schemeClr val="bg1"/>
              </a:solidFill>
            </a:endParaRPr>
          </a:p>
        </p:txBody>
      </p:sp>
      <p:sp>
        <p:nvSpPr>
          <p:cNvPr id="7" name="Rectangle: Rounded Corners 6">
            <a:extLst>
              <a:ext uri="{FF2B5EF4-FFF2-40B4-BE49-F238E27FC236}">
                <a16:creationId xmlns:a16="http://schemas.microsoft.com/office/drawing/2014/main" id="{BB1611C8-D1C0-4877-A158-765A0A3F9150}"/>
              </a:ext>
            </a:extLst>
          </p:cNvPr>
          <p:cNvSpPr/>
          <p:nvPr/>
        </p:nvSpPr>
        <p:spPr>
          <a:xfrm>
            <a:off x="5690253" y="3270366"/>
            <a:ext cx="477712" cy="44514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accent4"/>
                </a:solidFill>
              </a:rPr>
              <a:t>02</a:t>
            </a:r>
            <a:endParaRPr lang="ko-KR" altLang="en-US" sz="1400" b="1" dirty="0">
              <a:solidFill>
                <a:schemeClr val="accent4"/>
              </a:solidFill>
            </a:endParaRPr>
          </a:p>
        </p:txBody>
      </p:sp>
      <p:sp>
        <p:nvSpPr>
          <p:cNvPr id="8" name="TextBox 7">
            <a:extLst>
              <a:ext uri="{FF2B5EF4-FFF2-40B4-BE49-F238E27FC236}">
                <a16:creationId xmlns:a16="http://schemas.microsoft.com/office/drawing/2014/main" id="{8512DC6C-DCBC-4D3D-AC35-A6F369E2E94D}"/>
              </a:ext>
            </a:extLst>
          </p:cNvPr>
          <p:cNvSpPr txBox="1"/>
          <p:nvPr/>
        </p:nvSpPr>
        <p:spPr>
          <a:xfrm>
            <a:off x="6362521" y="4352105"/>
            <a:ext cx="5039310" cy="461665"/>
          </a:xfrm>
          <a:prstGeom prst="rect">
            <a:avLst/>
          </a:prstGeom>
          <a:noFill/>
        </p:spPr>
        <p:txBody>
          <a:bodyPr wrap="square" rtlCol="0">
            <a:spAutoFit/>
          </a:bodyPr>
          <a:lstStyle/>
          <a:p>
            <a:r>
              <a:rPr lang="en-US" altLang="ko-KR" sz="1200">
                <a:solidFill>
                  <a:schemeClr val="bg1"/>
                </a:solidFill>
              </a:rPr>
              <a:t>Dữ liệu có 11 biến. Trong đó, 1 biến kiểu nominal, 9 kiểu numberic, 1 kiểu binary attributes.</a:t>
            </a:r>
            <a:endParaRPr lang="ko-KR" altLang="en-US" sz="1200" dirty="0">
              <a:solidFill>
                <a:schemeClr val="bg1"/>
              </a:solidFill>
            </a:endParaRPr>
          </a:p>
        </p:txBody>
      </p:sp>
      <p:sp>
        <p:nvSpPr>
          <p:cNvPr id="9" name="Rectangle: Rounded Corners 8">
            <a:extLst>
              <a:ext uri="{FF2B5EF4-FFF2-40B4-BE49-F238E27FC236}">
                <a16:creationId xmlns:a16="http://schemas.microsoft.com/office/drawing/2014/main" id="{A666506D-5FE0-4780-AD58-812E36FC0468}"/>
              </a:ext>
            </a:extLst>
          </p:cNvPr>
          <p:cNvSpPr/>
          <p:nvPr/>
        </p:nvSpPr>
        <p:spPr>
          <a:xfrm>
            <a:off x="5690253" y="4436222"/>
            <a:ext cx="477712" cy="44514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accent4"/>
                </a:solidFill>
              </a:rPr>
              <a:t>03</a:t>
            </a:r>
            <a:endParaRPr lang="ko-KR" altLang="en-US" sz="1400" b="1" dirty="0">
              <a:solidFill>
                <a:schemeClr val="accent4"/>
              </a:solidFill>
            </a:endParaRPr>
          </a:p>
        </p:txBody>
      </p:sp>
      <p:sp>
        <p:nvSpPr>
          <p:cNvPr id="10" name="TextBox 9">
            <a:extLst>
              <a:ext uri="{FF2B5EF4-FFF2-40B4-BE49-F238E27FC236}">
                <a16:creationId xmlns:a16="http://schemas.microsoft.com/office/drawing/2014/main" id="{87B9606A-614F-4DF7-99F8-E17F7BF7BD85}"/>
              </a:ext>
            </a:extLst>
          </p:cNvPr>
          <p:cNvSpPr txBox="1"/>
          <p:nvPr/>
        </p:nvSpPr>
        <p:spPr>
          <a:xfrm>
            <a:off x="6362521" y="5517963"/>
            <a:ext cx="5039310" cy="830997"/>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Get a modern PowerPoint  Presentation that is beautifully designed. </a:t>
            </a:r>
            <a:r>
              <a:rPr lang="en-US" altLang="ko-KR" sz="1200" dirty="0">
                <a:solidFill>
                  <a:schemeClr val="bg1"/>
                </a:solidFill>
                <a:latin typeface="Arial" pitchFamily="34" charset="0"/>
                <a:cs typeface="Arial" pitchFamily="34" charset="0"/>
              </a:rPr>
              <a:t>You can simply impress your audience and add a unique zing and appeal to your Presentations. Easy to change colors, photos and Text. </a:t>
            </a:r>
            <a:endParaRPr lang="ko-KR" altLang="en-US" sz="1200" dirty="0">
              <a:solidFill>
                <a:schemeClr val="bg1"/>
              </a:solidFill>
            </a:endParaRPr>
          </a:p>
        </p:txBody>
      </p:sp>
      <p:sp>
        <p:nvSpPr>
          <p:cNvPr id="11" name="Rectangle: Rounded Corners 10">
            <a:extLst>
              <a:ext uri="{FF2B5EF4-FFF2-40B4-BE49-F238E27FC236}">
                <a16:creationId xmlns:a16="http://schemas.microsoft.com/office/drawing/2014/main" id="{6677B0E4-AAE5-4871-8E00-D8FFAA690BF5}"/>
              </a:ext>
            </a:extLst>
          </p:cNvPr>
          <p:cNvSpPr/>
          <p:nvPr/>
        </p:nvSpPr>
        <p:spPr>
          <a:xfrm>
            <a:off x="5690253" y="5602079"/>
            <a:ext cx="477712" cy="44514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accent4"/>
                </a:solidFill>
              </a:rPr>
              <a:t>04</a:t>
            </a:r>
            <a:endParaRPr lang="ko-KR" altLang="en-US" sz="1400" b="1" dirty="0">
              <a:solidFill>
                <a:schemeClr val="accent4"/>
              </a:solidFill>
            </a:endParaRPr>
          </a:p>
        </p:txBody>
      </p:sp>
      <p:sp>
        <p:nvSpPr>
          <p:cNvPr id="18" name="Arc 17">
            <a:extLst>
              <a:ext uri="{FF2B5EF4-FFF2-40B4-BE49-F238E27FC236}">
                <a16:creationId xmlns:a16="http://schemas.microsoft.com/office/drawing/2014/main" id="{552323F9-9306-45C4-9618-92A30B25BBC6}"/>
              </a:ext>
            </a:extLst>
          </p:cNvPr>
          <p:cNvSpPr/>
          <p:nvPr/>
        </p:nvSpPr>
        <p:spPr>
          <a:xfrm>
            <a:off x="898858" y="2056594"/>
            <a:ext cx="3953351" cy="3953350"/>
          </a:xfrm>
          <a:prstGeom prst="arc">
            <a:avLst>
              <a:gd name="adj1" fmla="val 13483629"/>
              <a:gd name="adj2" fmla="val 2813791"/>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27" name="Oval 25">
            <a:extLst>
              <a:ext uri="{FF2B5EF4-FFF2-40B4-BE49-F238E27FC236}">
                <a16:creationId xmlns:a16="http://schemas.microsoft.com/office/drawing/2014/main" id="{6329B26C-07BE-4323-ADF1-AC927CF6928C}"/>
              </a:ext>
            </a:extLst>
          </p:cNvPr>
          <p:cNvSpPr>
            <a:spLocks noChangeAspect="1"/>
          </p:cNvSpPr>
          <p:nvPr/>
        </p:nvSpPr>
        <p:spPr>
          <a:xfrm>
            <a:off x="1735268" y="2758246"/>
            <a:ext cx="2280529" cy="2283641"/>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3609070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A5A15-51F4-4716-8A80-9710C6D1521C}"/>
              </a:ext>
            </a:extLst>
          </p:cNvPr>
          <p:cNvSpPr txBox="1"/>
          <p:nvPr/>
        </p:nvSpPr>
        <p:spPr>
          <a:xfrm>
            <a:off x="623380" y="447851"/>
            <a:ext cx="11825882" cy="923330"/>
          </a:xfrm>
          <a:prstGeom prst="rect">
            <a:avLst/>
          </a:prstGeom>
          <a:noFill/>
        </p:spPr>
        <p:txBody>
          <a:bodyPr wrap="square" rtlCol="0" anchor="ctr">
            <a:spAutoFit/>
          </a:bodyPr>
          <a:lstStyle/>
          <a:p>
            <a:r>
              <a:rPr lang="en-US" altLang="ko-KR" sz="5400">
                <a:solidFill>
                  <a:schemeClr val="bg1"/>
                </a:solidFill>
                <a:cs typeface="Arial" pitchFamily="34" charset="0"/>
              </a:rPr>
              <a:t>Phân chia dữ liệu</a:t>
            </a:r>
            <a:endParaRPr lang="ko-KR" altLang="en-US" sz="5400" dirty="0">
              <a:solidFill>
                <a:schemeClr val="bg1"/>
              </a:solidFill>
              <a:cs typeface="Arial" pitchFamily="34" charset="0"/>
            </a:endParaRPr>
          </a:p>
        </p:txBody>
      </p:sp>
      <p:sp>
        <p:nvSpPr>
          <p:cNvPr id="4" name="TextBox 3">
            <a:extLst>
              <a:ext uri="{FF2B5EF4-FFF2-40B4-BE49-F238E27FC236}">
                <a16:creationId xmlns:a16="http://schemas.microsoft.com/office/drawing/2014/main" id="{B951E7CB-C158-4DB4-85F5-C2AA3AD4D65F}"/>
              </a:ext>
            </a:extLst>
          </p:cNvPr>
          <p:cNvSpPr txBox="1"/>
          <p:nvPr/>
        </p:nvSpPr>
        <p:spPr>
          <a:xfrm>
            <a:off x="6362521" y="2020392"/>
            <a:ext cx="5039310" cy="461665"/>
          </a:xfrm>
          <a:prstGeom prst="rect">
            <a:avLst/>
          </a:prstGeom>
          <a:noFill/>
        </p:spPr>
        <p:txBody>
          <a:bodyPr wrap="square" rtlCol="0">
            <a:spAutoFit/>
          </a:bodyPr>
          <a:lstStyle/>
          <a:p>
            <a:r>
              <a:rPr lang="en-US" altLang="ko-KR" sz="1200">
                <a:solidFill>
                  <a:schemeClr val="bg1"/>
                </a:solidFill>
              </a:rPr>
              <a:t>Với thuật toán Random Forest, dữ liệu được chia thành 80% training và 20% testing.</a:t>
            </a:r>
            <a:endParaRPr lang="ko-KR" altLang="en-US" sz="1200" dirty="0">
              <a:solidFill>
                <a:schemeClr val="bg1"/>
              </a:solidFill>
            </a:endParaRPr>
          </a:p>
        </p:txBody>
      </p:sp>
      <p:sp>
        <p:nvSpPr>
          <p:cNvPr id="5" name="Rectangle: Rounded Corners 4">
            <a:extLst>
              <a:ext uri="{FF2B5EF4-FFF2-40B4-BE49-F238E27FC236}">
                <a16:creationId xmlns:a16="http://schemas.microsoft.com/office/drawing/2014/main" id="{C8711116-6766-446F-B455-CD3CA7037E91}"/>
              </a:ext>
            </a:extLst>
          </p:cNvPr>
          <p:cNvSpPr/>
          <p:nvPr/>
        </p:nvSpPr>
        <p:spPr>
          <a:xfrm>
            <a:off x="5690253" y="2104508"/>
            <a:ext cx="477712" cy="44514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accent4"/>
                </a:solidFill>
              </a:rPr>
              <a:t>01</a:t>
            </a:r>
            <a:endParaRPr lang="ko-KR" altLang="en-US" sz="1400" b="1" dirty="0">
              <a:solidFill>
                <a:schemeClr val="accent4"/>
              </a:solidFill>
            </a:endParaRPr>
          </a:p>
        </p:txBody>
      </p:sp>
      <p:sp>
        <p:nvSpPr>
          <p:cNvPr id="6" name="TextBox 5">
            <a:extLst>
              <a:ext uri="{FF2B5EF4-FFF2-40B4-BE49-F238E27FC236}">
                <a16:creationId xmlns:a16="http://schemas.microsoft.com/office/drawing/2014/main" id="{E2FEBFEB-BF46-4115-A519-0548BC1A1862}"/>
              </a:ext>
            </a:extLst>
          </p:cNvPr>
          <p:cNvSpPr txBox="1"/>
          <p:nvPr/>
        </p:nvSpPr>
        <p:spPr>
          <a:xfrm>
            <a:off x="6362521" y="3186249"/>
            <a:ext cx="5039310" cy="461665"/>
          </a:xfrm>
          <a:prstGeom prst="rect">
            <a:avLst/>
          </a:prstGeom>
          <a:noFill/>
        </p:spPr>
        <p:txBody>
          <a:bodyPr wrap="square" rtlCol="0">
            <a:spAutoFit/>
          </a:bodyPr>
          <a:lstStyle/>
          <a:p>
            <a:r>
              <a:rPr lang="en-US" altLang="ko-KR" sz="1200">
                <a:solidFill>
                  <a:schemeClr val="bg1"/>
                </a:solidFill>
              </a:rPr>
              <a:t>Các thuật toán còn lại, dữ liệu được chia thành 60% training, 20% validation và 20% testing.</a:t>
            </a:r>
            <a:endParaRPr lang="ko-KR" altLang="en-US" sz="1200" dirty="0">
              <a:solidFill>
                <a:schemeClr val="bg1"/>
              </a:solidFill>
            </a:endParaRPr>
          </a:p>
        </p:txBody>
      </p:sp>
      <p:sp>
        <p:nvSpPr>
          <p:cNvPr id="7" name="Rectangle: Rounded Corners 6">
            <a:extLst>
              <a:ext uri="{FF2B5EF4-FFF2-40B4-BE49-F238E27FC236}">
                <a16:creationId xmlns:a16="http://schemas.microsoft.com/office/drawing/2014/main" id="{BB1611C8-D1C0-4877-A158-765A0A3F9150}"/>
              </a:ext>
            </a:extLst>
          </p:cNvPr>
          <p:cNvSpPr/>
          <p:nvPr/>
        </p:nvSpPr>
        <p:spPr>
          <a:xfrm>
            <a:off x="5690253" y="3270366"/>
            <a:ext cx="477712" cy="44514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accent4"/>
                </a:solidFill>
              </a:rPr>
              <a:t>02</a:t>
            </a:r>
            <a:endParaRPr lang="ko-KR" altLang="en-US" sz="1400" b="1" dirty="0">
              <a:solidFill>
                <a:schemeClr val="accent4"/>
              </a:solidFill>
            </a:endParaRPr>
          </a:p>
        </p:txBody>
      </p:sp>
      <p:sp>
        <p:nvSpPr>
          <p:cNvPr id="8" name="TextBox 7">
            <a:extLst>
              <a:ext uri="{FF2B5EF4-FFF2-40B4-BE49-F238E27FC236}">
                <a16:creationId xmlns:a16="http://schemas.microsoft.com/office/drawing/2014/main" id="{8512DC6C-DCBC-4D3D-AC35-A6F369E2E94D}"/>
              </a:ext>
            </a:extLst>
          </p:cNvPr>
          <p:cNvSpPr txBox="1"/>
          <p:nvPr/>
        </p:nvSpPr>
        <p:spPr>
          <a:xfrm>
            <a:off x="6362521" y="4352105"/>
            <a:ext cx="5039310" cy="461665"/>
          </a:xfrm>
          <a:prstGeom prst="rect">
            <a:avLst/>
          </a:prstGeom>
          <a:noFill/>
        </p:spPr>
        <p:txBody>
          <a:bodyPr wrap="square" rtlCol="0">
            <a:spAutoFit/>
          </a:bodyPr>
          <a:lstStyle/>
          <a:p>
            <a:r>
              <a:rPr lang="en-US" altLang="ko-KR" sz="1200">
                <a:solidFill>
                  <a:schemeClr val="bg1"/>
                </a:solidFill>
              </a:rPr>
              <a:t>Loại bỏ cột đầu tiên trong tập dữ liệu vì nó không có ý nghĩa trong việc giải quyết bài toán</a:t>
            </a:r>
            <a:endParaRPr lang="ko-KR" altLang="en-US" sz="1200" dirty="0">
              <a:solidFill>
                <a:schemeClr val="bg1"/>
              </a:solidFill>
            </a:endParaRPr>
          </a:p>
        </p:txBody>
      </p:sp>
      <p:sp>
        <p:nvSpPr>
          <p:cNvPr id="9" name="Rectangle: Rounded Corners 8">
            <a:extLst>
              <a:ext uri="{FF2B5EF4-FFF2-40B4-BE49-F238E27FC236}">
                <a16:creationId xmlns:a16="http://schemas.microsoft.com/office/drawing/2014/main" id="{A666506D-5FE0-4780-AD58-812E36FC0468}"/>
              </a:ext>
            </a:extLst>
          </p:cNvPr>
          <p:cNvSpPr/>
          <p:nvPr/>
        </p:nvSpPr>
        <p:spPr>
          <a:xfrm>
            <a:off x="5690253" y="4436222"/>
            <a:ext cx="477712" cy="44514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accent4"/>
                </a:solidFill>
              </a:rPr>
              <a:t>03</a:t>
            </a:r>
            <a:endParaRPr lang="ko-KR" altLang="en-US" sz="1400" b="1" dirty="0">
              <a:solidFill>
                <a:schemeClr val="accent4"/>
              </a:solidFill>
            </a:endParaRPr>
          </a:p>
        </p:txBody>
      </p:sp>
      <p:sp>
        <p:nvSpPr>
          <p:cNvPr id="18" name="Arc 17">
            <a:extLst>
              <a:ext uri="{FF2B5EF4-FFF2-40B4-BE49-F238E27FC236}">
                <a16:creationId xmlns:a16="http://schemas.microsoft.com/office/drawing/2014/main" id="{552323F9-9306-45C4-9618-92A30B25BBC6}"/>
              </a:ext>
            </a:extLst>
          </p:cNvPr>
          <p:cNvSpPr/>
          <p:nvPr/>
        </p:nvSpPr>
        <p:spPr>
          <a:xfrm>
            <a:off x="898858" y="2056594"/>
            <a:ext cx="3953351" cy="3953350"/>
          </a:xfrm>
          <a:prstGeom prst="arc">
            <a:avLst>
              <a:gd name="adj1" fmla="val 13483629"/>
              <a:gd name="adj2" fmla="val 2813791"/>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27" name="Oval 25">
            <a:extLst>
              <a:ext uri="{FF2B5EF4-FFF2-40B4-BE49-F238E27FC236}">
                <a16:creationId xmlns:a16="http://schemas.microsoft.com/office/drawing/2014/main" id="{6329B26C-07BE-4323-ADF1-AC927CF6928C}"/>
              </a:ext>
            </a:extLst>
          </p:cNvPr>
          <p:cNvSpPr>
            <a:spLocks noChangeAspect="1"/>
          </p:cNvSpPr>
          <p:nvPr/>
        </p:nvSpPr>
        <p:spPr>
          <a:xfrm>
            <a:off x="1735268" y="2758246"/>
            <a:ext cx="2280529" cy="2283641"/>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604952047"/>
      </p:ext>
    </p:extLst>
  </p:cSld>
  <p:clrMapOvr>
    <a:masterClrMapping/>
  </p:clrMapOvr>
</p:sld>
</file>

<file path=ppt/theme/theme1.xml><?xml version="1.0" encoding="utf-8"?>
<a:theme xmlns:a="http://schemas.openxmlformats.org/drawingml/2006/main" name="Cover and End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4353</TotalTime>
  <Words>6123</Words>
  <Application>Microsoft Office PowerPoint</Application>
  <PresentationFormat>Widescreen</PresentationFormat>
  <Paragraphs>688</Paragraphs>
  <Slides>63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63</vt:i4>
      </vt:variant>
    </vt:vector>
  </HeadingPairs>
  <TitlesOfParts>
    <vt:vector size="71" baseType="lpstr">
      <vt:lpstr>Arial</vt:lpstr>
      <vt:lpstr>Calibri</vt:lpstr>
      <vt:lpstr>Cambria</vt:lpstr>
      <vt:lpstr>Cambria Math</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Mạnh Hiếu Đoàn</cp:lastModifiedBy>
  <cp:revision>108</cp:revision>
  <dcterms:created xsi:type="dcterms:W3CDTF">2018-04-24T17:14:44Z</dcterms:created>
  <dcterms:modified xsi:type="dcterms:W3CDTF">2021-06-20T08:05:36Z</dcterms:modified>
</cp:coreProperties>
</file>