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4BDD-7710-81AF-04B3-0177BBA486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66D8BE-4718-E45D-5E1C-293BF2A28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9C4C94-53E7-AAEA-08E5-11B5564C0E35}"/>
              </a:ext>
            </a:extLst>
          </p:cNvPr>
          <p:cNvSpPr>
            <a:spLocks noGrp="1"/>
          </p:cNvSpPr>
          <p:nvPr>
            <p:ph type="dt" sz="half" idx="10"/>
          </p:nvPr>
        </p:nvSpPr>
        <p:spPr/>
        <p:txBody>
          <a:bodyPr/>
          <a:lstStyle/>
          <a:p>
            <a:fld id="{9203E31D-80FE-45F3-B031-935C1A07AA12}" type="datetimeFigureOut">
              <a:rPr lang="en-IN" smtClean="0"/>
              <a:t>14-02-2023</a:t>
            </a:fld>
            <a:endParaRPr lang="en-IN"/>
          </a:p>
        </p:txBody>
      </p:sp>
      <p:sp>
        <p:nvSpPr>
          <p:cNvPr id="5" name="Footer Placeholder 4">
            <a:extLst>
              <a:ext uri="{FF2B5EF4-FFF2-40B4-BE49-F238E27FC236}">
                <a16:creationId xmlns:a16="http://schemas.microsoft.com/office/drawing/2014/main" id="{81D9B8EB-99D6-1046-4777-BD23EA9DEA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8EB986-DB43-58E7-29E2-9D994F7FF982}"/>
              </a:ext>
            </a:extLst>
          </p:cNvPr>
          <p:cNvSpPr>
            <a:spLocks noGrp="1"/>
          </p:cNvSpPr>
          <p:nvPr>
            <p:ph type="sldNum" sz="quarter" idx="12"/>
          </p:nvPr>
        </p:nvSpPr>
        <p:spPr/>
        <p:txBody>
          <a:bodyPr/>
          <a:lstStyle/>
          <a:p>
            <a:fld id="{813F5809-C21C-4647-9A29-B140CFE3DB19}" type="slidenum">
              <a:rPr lang="en-IN" smtClean="0"/>
              <a:t>‹#›</a:t>
            </a:fld>
            <a:endParaRPr lang="en-IN"/>
          </a:p>
        </p:txBody>
      </p:sp>
    </p:spTree>
    <p:extLst>
      <p:ext uri="{BB962C8B-B14F-4D97-AF65-F5344CB8AC3E}">
        <p14:creationId xmlns:p14="http://schemas.microsoft.com/office/powerpoint/2010/main" val="360377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45C0-3D86-46CD-2CCF-38CB4EE0EE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7C0091-BED2-297E-1930-A082CB4DD1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0AFDF4-821E-77D6-216A-FDBF4525653B}"/>
              </a:ext>
            </a:extLst>
          </p:cNvPr>
          <p:cNvSpPr>
            <a:spLocks noGrp="1"/>
          </p:cNvSpPr>
          <p:nvPr>
            <p:ph type="dt" sz="half" idx="10"/>
          </p:nvPr>
        </p:nvSpPr>
        <p:spPr/>
        <p:txBody>
          <a:bodyPr/>
          <a:lstStyle/>
          <a:p>
            <a:fld id="{9203E31D-80FE-45F3-B031-935C1A07AA12}" type="datetimeFigureOut">
              <a:rPr lang="en-IN" smtClean="0"/>
              <a:t>14-02-2023</a:t>
            </a:fld>
            <a:endParaRPr lang="en-IN"/>
          </a:p>
        </p:txBody>
      </p:sp>
      <p:sp>
        <p:nvSpPr>
          <p:cNvPr id="5" name="Footer Placeholder 4">
            <a:extLst>
              <a:ext uri="{FF2B5EF4-FFF2-40B4-BE49-F238E27FC236}">
                <a16:creationId xmlns:a16="http://schemas.microsoft.com/office/drawing/2014/main" id="{323FB9AE-9DE7-F9EC-776B-F596D86633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3EE8E9-27CA-AD90-918D-F5BB25A38A06}"/>
              </a:ext>
            </a:extLst>
          </p:cNvPr>
          <p:cNvSpPr>
            <a:spLocks noGrp="1"/>
          </p:cNvSpPr>
          <p:nvPr>
            <p:ph type="sldNum" sz="quarter" idx="12"/>
          </p:nvPr>
        </p:nvSpPr>
        <p:spPr/>
        <p:txBody>
          <a:bodyPr/>
          <a:lstStyle/>
          <a:p>
            <a:fld id="{813F5809-C21C-4647-9A29-B140CFE3DB19}" type="slidenum">
              <a:rPr lang="en-IN" smtClean="0"/>
              <a:t>‹#›</a:t>
            </a:fld>
            <a:endParaRPr lang="en-IN"/>
          </a:p>
        </p:txBody>
      </p:sp>
    </p:spTree>
    <p:extLst>
      <p:ext uri="{BB962C8B-B14F-4D97-AF65-F5344CB8AC3E}">
        <p14:creationId xmlns:p14="http://schemas.microsoft.com/office/powerpoint/2010/main" val="791969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27DDC5-53F9-4D1D-6C18-5A592ACE63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107F4B-4F5E-894F-7E86-93DB7DF331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0D58E2-65DD-BF46-01F7-132B18EA885A}"/>
              </a:ext>
            </a:extLst>
          </p:cNvPr>
          <p:cNvSpPr>
            <a:spLocks noGrp="1"/>
          </p:cNvSpPr>
          <p:nvPr>
            <p:ph type="dt" sz="half" idx="10"/>
          </p:nvPr>
        </p:nvSpPr>
        <p:spPr/>
        <p:txBody>
          <a:bodyPr/>
          <a:lstStyle/>
          <a:p>
            <a:fld id="{9203E31D-80FE-45F3-B031-935C1A07AA12}" type="datetimeFigureOut">
              <a:rPr lang="en-IN" smtClean="0"/>
              <a:t>14-02-2023</a:t>
            </a:fld>
            <a:endParaRPr lang="en-IN"/>
          </a:p>
        </p:txBody>
      </p:sp>
      <p:sp>
        <p:nvSpPr>
          <p:cNvPr id="5" name="Footer Placeholder 4">
            <a:extLst>
              <a:ext uri="{FF2B5EF4-FFF2-40B4-BE49-F238E27FC236}">
                <a16:creationId xmlns:a16="http://schemas.microsoft.com/office/drawing/2014/main" id="{48DE34AA-DE4D-D06F-680D-BEADD49456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4C5333-C375-3465-212A-AB9D8423485A}"/>
              </a:ext>
            </a:extLst>
          </p:cNvPr>
          <p:cNvSpPr>
            <a:spLocks noGrp="1"/>
          </p:cNvSpPr>
          <p:nvPr>
            <p:ph type="sldNum" sz="quarter" idx="12"/>
          </p:nvPr>
        </p:nvSpPr>
        <p:spPr/>
        <p:txBody>
          <a:bodyPr/>
          <a:lstStyle/>
          <a:p>
            <a:fld id="{813F5809-C21C-4647-9A29-B140CFE3DB19}" type="slidenum">
              <a:rPr lang="en-IN" smtClean="0"/>
              <a:t>‹#›</a:t>
            </a:fld>
            <a:endParaRPr lang="en-IN"/>
          </a:p>
        </p:txBody>
      </p:sp>
    </p:spTree>
    <p:extLst>
      <p:ext uri="{BB962C8B-B14F-4D97-AF65-F5344CB8AC3E}">
        <p14:creationId xmlns:p14="http://schemas.microsoft.com/office/powerpoint/2010/main" val="409003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C2C1-151A-2E17-F4F6-34E258ADD5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C6CABE-B82E-4B62-36A6-6DBFD540E7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92DC3-5EB5-030F-FD44-BA009E4C5A96}"/>
              </a:ext>
            </a:extLst>
          </p:cNvPr>
          <p:cNvSpPr>
            <a:spLocks noGrp="1"/>
          </p:cNvSpPr>
          <p:nvPr>
            <p:ph type="dt" sz="half" idx="10"/>
          </p:nvPr>
        </p:nvSpPr>
        <p:spPr/>
        <p:txBody>
          <a:bodyPr/>
          <a:lstStyle/>
          <a:p>
            <a:fld id="{9203E31D-80FE-45F3-B031-935C1A07AA12}" type="datetimeFigureOut">
              <a:rPr lang="en-IN" smtClean="0"/>
              <a:t>14-02-2023</a:t>
            </a:fld>
            <a:endParaRPr lang="en-IN"/>
          </a:p>
        </p:txBody>
      </p:sp>
      <p:sp>
        <p:nvSpPr>
          <p:cNvPr id="5" name="Footer Placeholder 4">
            <a:extLst>
              <a:ext uri="{FF2B5EF4-FFF2-40B4-BE49-F238E27FC236}">
                <a16:creationId xmlns:a16="http://schemas.microsoft.com/office/drawing/2014/main" id="{02137D26-128C-0930-7A10-0975DDD561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5070CD-6214-0B5B-23E3-5C2BA6264DF6}"/>
              </a:ext>
            </a:extLst>
          </p:cNvPr>
          <p:cNvSpPr>
            <a:spLocks noGrp="1"/>
          </p:cNvSpPr>
          <p:nvPr>
            <p:ph type="sldNum" sz="quarter" idx="12"/>
          </p:nvPr>
        </p:nvSpPr>
        <p:spPr/>
        <p:txBody>
          <a:bodyPr/>
          <a:lstStyle/>
          <a:p>
            <a:fld id="{813F5809-C21C-4647-9A29-B140CFE3DB19}" type="slidenum">
              <a:rPr lang="en-IN" smtClean="0"/>
              <a:t>‹#›</a:t>
            </a:fld>
            <a:endParaRPr lang="en-IN"/>
          </a:p>
        </p:txBody>
      </p:sp>
    </p:spTree>
    <p:extLst>
      <p:ext uri="{BB962C8B-B14F-4D97-AF65-F5344CB8AC3E}">
        <p14:creationId xmlns:p14="http://schemas.microsoft.com/office/powerpoint/2010/main" val="3152902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73BB-067F-625D-DD5F-F77990CF61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034B69-3254-BB9E-ED70-615D1B24BB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9D7AF0-A1E7-172A-B28E-9C336CC62BEE}"/>
              </a:ext>
            </a:extLst>
          </p:cNvPr>
          <p:cNvSpPr>
            <a:spLocks noGrp="1"/>
          </p:cNvSpPr>
          <p:nvPr>
            <p:ph type="dt" sz="half" idx="10"/>
          </p:nvPr>
        </p:nvSpPr>
        <p:spPr/>
        <p:txBody>
          <a:bodyPr/>
          <a:lstStyle/>
          <a:p>
            <a:fld id="{9203E31D-80FE-45F3-B031-935C1A07AA12}" type="datetimeFigureOut">
              <a:rPr lang="en-IN" smtClean="0"/>
              <a:t>14-02-2023</a:t>
            </a:fld>
            <a:endParaRPr lang="en-IN"/>
          </a:p>
        </p:txBody>
      </p:sp>
      <p:sp>
        <p:nvSpPr>
          <p:cNvPr id="5" name="Footer Placeholder 4">
            <a:extLst>
              <a:ext uri="{FF2B5EF4-FFF2-40B4-BE49-F238E27FC236}">
                <a16:creationId xmlns:a16="http://schemas.microsoft.com/office/drawing/2014/main" id="{D0D82FED-3C36-D27F-BCFA-26C5838F5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3A0252-D8A9-904C-4925-5ED27FBE7D6B}"/>
              </a:ext>
            </a:extLst>
          </p:cNvPr>
          <p:cNvSpPr>
            <a:spLocks noGrp="1"/>
          </p:cNvSpPr>
          <p:nvPr>
            <p:ph type="sldNum" sz="quarter" idx="12"/>
          </p:nvPr>
        </p:nvSpPr>
        <p:spPr/>
        <p:txBody>
          <a:bodyPr/>
          <a:lstStyle/>
          <a:p>
            <a:fld id="{813F5809-C21C-4647-9A29-B140CFE3DB19}" type="slidenum">
              <a:rPr lang="en-IN" smtClean="0"/>
              <a:t>‹#›</a:t>
            </a:fld>
            <a:endParaRPr lang="en-IN"/>
          </a:p>
        </p:txBody>
      </p:sp>
    </p:spTree>
    <p:extLst>
      <p:ext uri="{BB962C8B-B14F-4D97-AF65-F5344CB8AC3E}">
        <p14:creationId xmlns:p14="http://schemas.microsoft.com/office/powerpoint/2010/main" val="159808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2D7D-7D43-342F-3376-E8AC2D4E57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5A74C8-D42B-2E0C-8FC4-E90C9504B6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F7B3B0-A721-6927-D61E-86B48AB144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30FEF9-3A07-72D3-3C73-68ADBD33CB36}"/>
              </a:ext>
            </a:extLst>
          </p:cNvPr>
          <p:cNvSpPr>
            <a:spLocks noGrp="1"/>
          </p:cNvSpPr>
          <p:nvPr>
            <p:ph type="dt" sz="half" idx="10"/>
          </p:nvPr>
        </p:nvSpPr>
        <p:spPr/>
        <p:txBody>
          <a:bodyPr/>
          <a:lstStyle/>
          <a:p>
            <a:fld id="{9203E31D-80FE-45F3-B031-935C1A07AA12}" type="datetimeFigureOut">
              <a:rPr lang="en-IN" smtClean="0"/>
              <a:t>14-02-2023</a:t>
            </a:fld>
            <a:endParaRPr lang="en-IN"/>
          </a:p>
        </p:txBody>
      </p:sp>
      <p:sp>
        <p:nvSpPr>
          <p:cNvPr id="6" name="Footer Placeholder 5">
            <a:extLst>
              <a:ext uri="{FF2B5EF4-FFF2-40B4-BE49-F238E27FC236}">
                <a16:creationId xmlns:a16="http://schemas.microsoft.com/office/drawing/2014/main" id="{FE8A5A02-B1FB-CA6C-BCD4-88EAA066A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9FB209-CBF4-C5D5-7DA7-411A3506493C}"/>
              </a:ext>
            </a:extLst>
          </p:cNvPr>
          <p:cNvSpPr>
            <a:spLocks noGrp="1"/>
          </p:cNvSpPr>
          <p:nvPr>
            <p:ph type="sldNum" sz="quarter" idx="12"/>
          </p:nvPr>
        </p:nvSpPr>
        <p:spPr/>
        <p:txBody>
          <a:bodyPr/>
          <a:lstStyle/>
          <a:p>
            <a:fld id="{813F5809-C21C-4647-9A29-B140CFE3DB19}" type="slidenum">
              <a:rPr lang="en-IN" smtClean="0"/>
              <a:t>‹#›</a:t>
            </a:fld>
            <a:endParaRPr lang="en-IN"/>
          </a:p>
        </p:txBody>
      </p:sp>
    </p:spTree>
    <p:extLst>
      <p:ext uri="{BB962C8B-B14F-4D97-AF65-F5344CB8AC3E}">
        <p14:creationId xmlns:p14="http://schemas.microsoft.com/office/powerpoint/2010/main" val="279138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A71F7-2DF2-875D-6971-B387856980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40AF40-7D5F-873C-EF39-D23296FB9F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8560E7-56FA-2A8E-97E1-9EC1E39076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65665F-4491-158E-861A-E7CB3AB241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F02324-3607-DEF2-4540-0F22DD79E1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7AD28E-A442-F797-DA90-3E3FDCB48367}"/>
              </a:ext>
            </a:extLst>
          </p:cNvPr>
          <p:cNvSpPr>
            <a:spLocks noGrp="1"/>
          </p:cNvSpPr>
          <p:nvPr>
            <p:ph type="dt" sz="half" idx="10"/>
          </p:nvPr>
        </p:nvSpPr>
        <p:spPr/>
        <p:txBody>
          <a:bodyPr/>
          <a:lstStyle/>
          <a:p>
            <a:fld id="{9203E31D-80FE-45F3-B031-935C1A07AA12}" type="datetimeFigureOut">
              <a:rPr lang="en-IN" smtClean="0"/>
              <a:t>14-02-2023</a:t>
            </a:fld>
            <a:endParaRPr lang="en-IN"/>
          </a:p>
        </p:txBody>
      </p:sp>
      <p:sp>
        <p:nvSpPr>
          <p:cNvPr id="8" name="Footer Placeholder 7">
            <a:extLst>
              <a:ext uri="{FF2B5EF4-FFF2-40B4-BE49-F238E27FC236}">
                <a16:creationId xmlns:a16="http://schemas.microsoft.com/office/drawing/2014/main" id="{1518BBA3-4BB4-5EF8-20F5-1A1171D910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E8D6F6-158F-D4A9-2FF3-FE5AAAA62030}"/>
              </a:ext>
            </a:extLst>
          </p:cNvPr>
          <p:cNvSpPr>
            <a:spLocks noGrp="1"/>
          </p:cNvSpPr>
          <p:nvPr>
            <p:ph type="sldNum" sz="quarter" idx="12"/>
          </p:nvPr>
        </p:nvSpPr>
        <p:spPr/>
        <p:txBody>
          <a:bodyPr/>
          <a:lstStyle/>
          <a:p>
            <a:fld id="{813F5809-C21C-4647-9A29-B140CFE3DB19}" type="slidenum">
              <a:rPr lang="en-IN" smtClean="0"/>
              <a:t>‹#›</a:t>
            </a:fld>
            <a:endParaRPr lang="en-IN"/>
          </a:p>
        </p:txBody>
      </p:sp>
    </p:spTree>
    <p:extLst>
      <p:ext uri="{BB962C8B-B14F-4D97-AF65-F5344CB8AC3E}">
        <p14:creationId xmlns:p14="http://schemas.microsoft.com/office/powerpoint/2010/main" val="1452709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81B1-0F5C-4CF9-9EBB-5B1B14C941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E14B19-EE2E-3086-0F92-CC0DCDD27964}"/>
              </a:ext>
            </a:extLst>
          </p:cNvPr>
          <p:cNvSpPr>
            <a:spLocks noGrp="1"/>
          </p:cNvSpPr>
          <p:nvPr>
            <p:ph type="dt" sz="half" idx="10"/>
          </p:nvPr>
        </p:nvSpPr>
        <p:spPr/>
        <p:txBody>
          <a:bodyPr/>
          <a:lstStyle/>
          <a:p>
            <a:fld id="{9203E31D-80FE-45F3-B031-935C1A07AA12}" type="datetimeFigureOut">
              <a:rPr lang="en-IN" smtClean="0"/>
              <a:t>14-02-2023</a:t>
            </a:fld>
            <a:endParaRPr lang="en-IN"/>
          </a:p>
        </p:txBody>
      </p:sp>
      <p:sp>
        <p:nvSpPr>
          <p:cNvPr id="4" name="Footer Placeholder 3">
            <a:extLst>
              <a:ext uri="{FF2B5EF4-FFF2-40B4-BE49-F238E27FC236}">
                <a16:creationId xmlns:a16="http://schemas.microsoft.com/office/drawing/2014/main" id="{25E9E3CC-66D6-26D8-F358-8111C827AC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B4265E-C094-D025-A187-891CA13F1398}"/>
              </a:ext>
            </a:extLst>
          </p:cNvPr>
          <p:cNvSpPr>
            <a:spLocks noGrp="1"/>
          </p:cNvSpPr>
          <p:nvPr>
            <p:ph type="sldNum" sz="quarter" idx="12"/>
          </p:nvPr>
        </p:nvSpPr>
        <p:spPr/>
        <p:txBody>
          <a:bodyPr/>
          <a:lstStyle/>
          <a:p>
            <a:fld id="{813F5809-C21C-4647-9A29-B140CFE3DB19}" type="slidenum">
              <a:rPr lang="en-IN" smtClean="0"/>
              <a:t>‹#›</a:t>
            </a:fld>
            <a:endParaRPr lang="en-IN"/>
          </a:p>
        </p:txBody>
      </p:sp>
    </p:spTree>
    <p:extLst>
      <p:ext uri="{BB962C8B-B14F-4D97-AF65-F5344CB8AC3E}">
        <p14:creationId xmlns:p14="http://schemas.microsoft.com/office/powerpoint/2010/main" val="558192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AFC43D-94FE-07EE-3C0F-BF3512826994}"/>
              </a:ext>
            </a:extLst>
          </p:cNvPr>
          <p:cNvSpPr>
            <a:spLocks noGrp="1"/>
          </p:cNvSpPr>
          <p:nvPr>
            <p:ph type="dt" sz="half" idx="10"/>
          </p:nvPr>
        </p:nvSpPr>
        <p:spPr/>
        <p:txBody>
          <a:bodyPr/>
          <a:lstStyle/>
          <a:p>
            <a:fld id="{9203E31D-80FE-45F3-B031-935C1A07AA12}" type="datetimeFigureOut">
              <a:rPr lang="en-IN" smtClean="0"/>
              <a:t>14-02-2023</a:t>
            </a:fld>
            <a:endParaRPr lang="en-IN"/>
          </a:p>
        </p:txBody>
      </p:sp>
      <p:sp>
        <p:nvSpPr>
          <p:cNvPr id="3" name="Footer Placeholder 2">
            <a:extLst>
              <a:ext uri="{FF2B5EF4-FFF2-40B4-BE49-F238E27FC236}">
                <a16:creationId xmlns:a16="http://schemas.microsoft.com/office/drawing/2014/main" id="{680AED1B-D348-F50A-66DC-735C95E2DF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6A5229-2B2C-619F-FD82-9786DCE25ACD}"/>
              </a:ext>
            </a:extLst>
          </p:cNvPr>
          <p:cNvSpPr>
            <a:spLocks noGrp="1"/>
          </p:cNvSpPr>
          <p:nvPr>
            <p:ph type="sldNum" sz="quarter" idx="12"/>
          </p:nvPr>
        </p:nvSpPr>
        <p:spPr/>
        <p:txBody>
          <a:bodyPr/>
          <a:lstStyle/>
          <a:p>
            <a:fld id="{813F5809-C21C-4647-9A29-B140CFE3DB19}" type="slidenum">
              <a:rPr lang="en-IN" smtClean="0"/>
              <a:t>‹#›</a:t>
            </a:fld>
            <a:endParaRPr lang="en-IN"/>
          </a:p>
        </p:txBody>
      </p:sp>
    </p:spTree>
    <p:extLst>
      <p:ext uri="{BB962C8B-B14F-4D97-AF65-F5344CB8AC3E}">
        <p14:creationId xmlns:p14="http://schemas.microsoft.com/office/powerpoint/2010/main" val="1070965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E7E0-3A6F-43C8-2807-1D0C02D2D9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3C3794-FF13-80AD-8C67-F79946687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7EDA01-8F8E-A4B8-B689-C7DCA0D8B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F7415-94D8-7715-912A-7E8DD56FD213}"/>
              </a:ext>
            </a:extLst>
          </p:cNvPr>
          <p:cNvSpPr>
            <a:spLocks noGrp="1"/>
          </p:cNvSpPr>
          <p:nvPr>
            <p:ph type="dt" sz="half" idx="10"/>
          </p:nvPr>
        </p:nvSpPr>
        <p:spPr/>
        <p:txBody>
          <a:bodyPr/>
          <a:lstStyle/>
          <a:p>
            <a:fld id="{9203E31D-80FE-45F3-B031-935C1A07AA12}" type="datetimeFigureOut">
              <a:rPr lang="en-IN" smtClean="0"/>
              <a:t>14-02-2023</a:t>
            </a:fld>
            <a:endParaRPr lang="en-IN"/>
          </a:p>
        </p:txBody>
      </p:sp>
      <p:sp>
        <p:nvSpPr>
          <p:cNvPr id="6" name="Footer Placeholder 5">
            <a:extLst>
              <a:ext uri="{FF2B5EF4-FFF2-40B4-BE49-F238E27FC236}">
                <a16:creationId xmlns:a16="http://schemas.microsoft.com/office/drawing/2014/main" id="{0BA7B498-07FE-3785-7AEF-07453930A7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7E2D53-420C-B22F-AB4B-47A04E46E0EB}"/>
              </a:ext>
            </a:extLst>
          </p:cNvPr>
          <p:cNvSpPr>
            <a:spLocks noGrp="1"/>
          </p:cNvSpPr>
          <p:nvPr>
            <p:ph type="sldNum" sz="quarter" idx="12"/>
          </p:nvPr>
        </p:nvSpPr>
        <p:spPr/>
        <p:txBody>
          <a:bodyPr/>
          <a:lstStyle/>
          <a:p>
            <a:fld id="{813F5809-C21C-4647-9A29-B140CFE3DB19}" type="slidenum">
              <a:rPr lang="en-IN" smtClean="0"/>
              <a:t>‹#›</a:t>
            </a:fld>
            <a:endParaRPr lang="en-IN"/>
          </a:p>
        </p:txBody>
      </p:sp>
    </p:spTree>
    <p:extLst>
      <p:ext uri="{BB962C8B-B14F-4D97-AF65-F5344CB8AC3E}">
        <p14:creationId xmlns:p14="http://schemas.microsoft.com/office/powerpoint/2010/main" val="41657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5C27-20FB-1B7B-6250-DCCF2E437B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AE8FF9-5DCD-9A5A-33E1-2FAED95282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3D14B6-0E84-5E8A-0B30-1051A76BB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EAA195-3E29-82F1-019A-26AE955CBC19}"/>
              </a:ext>
            </a:extLst>
          </p:cNvPr>
          <p:cNvSpPr>
            <a:spLocks noGrp="1"/>
          </p:cNvSpPr>
          <p:nvPr>
            <p:ph type="dt" sz="half" idx="10"/>
          </p:nvPr>
        </p:nvSpPr>
        <p:spPr/>
        <p:txBody>
          <a:bodyPr/>
          <a:lstStyle/>
          <a:p>
            <a:fld id="{9203E31D-80FE-45F3-B031-935C1A07AA12}" type="datetimeFigureOut">
              <a:rPr lang="en-IN" smtClean="0"/>
              <a:t>14-02-2023</a:t>
            </a:fld>
            <a:endParaRPr lang="en-IN"/>
          </a:p>
        </p:txBody>
      </p:sp>
      <p:sp>
        <p:nvSpPr>
          <p:cNvPr id="6" name="Footer Placeholder 5">
            <a:extLst>
              <a:ext uri="{FF2B5EF4-FFF2-40B4-BE49-F238E27FC236}">
                <a16:creationId xmlns:a16="http://schemas.microsoft.com/office/drawing/2014/main" id="{7C85C2E5-6F39-BC43-F566-BB5F8BCB38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C2B2CD-066B-351B-46D6-FFBF5127984E}"/>
              </a:ext>
            </a:extLst>
          </p:cNvPr>
          <p:cNvSpPr>
            <a:spLocks noGrp="1"/>
          </p:cNvSpPr>
          <p:nvPr>
            <p:ph type="sldNum" sz="quarter" idx="12"/>
          </p:nvPr>
        </p:nvSpPr>
        <p:spPr/>
        <p:txBody>
          <a:bodyPr/>
          <a:lstStyle/>
          <a:p>
            <a:fld id="{813F5809-C21C-4647-9A29-B140CFE3DB19}" type="slidenum">
              <a:rPr lang="en-IN" smtClean="0"/>
              <a:t>‹#›</a:t>
            </a:fld>
            <a:endParaRPr lang="en-IN"/>
          </a:p>
        </p:txBody>
      </p:sp>
    </p:spTree>
    <p:extLst>
      <p:ext uri="{BB962C8B-B14F-4D97-AF65-F5344CB8AC3E}">
        <p14:creationId xmlns:p14="http://schemas.microsoft.com/office/powerpoint/2010/main" val="428086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0816CA-6F42-886A-DED1-D1874A2504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63765F-4871-5C1D-8FEF-EB9DB4F1A3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C5F0D4-A937-76C7-90CF-49889F286A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3E31D-80FE-45F3-B031-935C1A07AA12}" type="datetimeFigureOut">
              <a:rPr lang="en-IN" smtClean="0"/>
              <a:t>14-02-2023</a:t>
            </a:fld>
            <a:endParaRPr lang="en-IN"/>
          </a:p>
        </p:txBody>
      </p:sp>
      <p:sp>
        <p:nvSpPr>
          <p:cNvPr id="5" name="Footer Placeholder 4">
            <a:extLst>
              <a:ext uri="{FF2B5EF4-FFF2-40B4-BE49-F238E27FC236}">
                <a16:creationId xmlns:a16="http://schemas.microsoft.com/office/drawing/2014/main" id="{7192BCE8-5320-F777-7675-6AD6FF6D42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1C9750-1B1A-5B40-54E7-76E1276339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3F5809-C21C-4647-9A29-B140CFE3DB19}" type="slidenum">
              <a:rPr lang="en-IN" smtClean="0"/>
              <a:t>‹#›</a:t>
            </a:fld>
            <a:endParaRPr lang="en-IN"/>
          </a:p>
        </p:txBody>
      </p:sp>
    </p:spTree>
    <p:extLst>
      <p:ext uri="{BB962C8B-B14F-4D97-AF65-F5344CB8AC3E}">
        <p14:creationId xmlns:p14="http://schemas.microsoft.com/office/powerpoint/2010/main" val="2168328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6B4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698CF29-89D3-249C-050F-3C87B1DB1B58}"/>
              </a:ext>
            </a:extLst>
          </p:cNvPr>
          <p:cNvPicPr>
            <a:picLocks noChangeAspect="1"/>
          </p:cNvPicPr>
          <p:nvPr/>
        </p:nvPicPr>
        <p:blipFill>
          <a:blip r:embed="rId2"/>
          <a:stretch>
            <a:fillRect/>
          </a:stretch>
        </p:blipFill>
        <p:spPr>
          <a:xfrm>
            <a:off x="5468548" y="640080"/>
            <a:ext cx="6589161" cy="4219913"/>
          </a:xfrm>
          <a:prstGeom prst="rect">
            <a:avLst/>
          </a:prstGeom>
        </p:spPr>
      </p:pic>
      <p:pic>
        <p:nvPicPr>
          <p:cNvPr id="7" name="Picture 6">
            <a:extLst>
              <a:ext uri="{FF2B5EF4-FFF2-40B4-BE49-F238E27FC236}">
                <a16:creationId xmlns:a16="http://schemas.microsoft.com/office/drawing/2014/main" id="{357F92DA-7CC3-F70C-BB8D-13A4F73290BC}"/>
              </a:ext>
            </a:extLst>
          </p:cNvPr>
          <p:cNvPicPr>
            <a:picLocks noChangeAspect="1"/>
          </p:cNvPicPr>
          <p:nvPr/>
        </p:nvPicPr>
        <p:blipFill>
          <a:blip r:embed="rId3"/>
          <a:stretch>
            <a:fillRect/>
          </a:stretch>
        </p:blipFill>
        <p:spPr>
          <a:xfrm>
            <a:off x="9303487" y="5111772"/>
            <a:ext cx="2533897" cy="1019952"/>
          </a:xfrm>
          <a:prstGeom prst="rect">
            <a:avLst/>
          </a:prstGeom>
        </p:spPr>
      </p:pic>
      <p:sp>
        <p:nvSpPr>
          <p:cNvPr id="2" name="Title 1">
            <a:extLst>
              <a:ext uri="{FF2B5EF4-FFF2-40B4-BE49-F238E27FC236}">
                <a16:creationId xmlns:a16="http://schemas.microsoft.com/office/drawing/2014/main" id="{04D4060B-E299-6AA9-09DB-3DD694671D54}"/>
              </a:ext>
            </a:extLst>
          </p:cNvPr>
          <p:cNvSpPr>
            <a:spLocks noGrp="1"/>
          </p:cNvSpPr>
          <p:nvPr>
            <p:ph type="ctrTitle"/>
          </p:nvPr>
        </p:nvSpPr>
        <p:spPr>
          <a:xfrm>
            <a:off x="714096" y="778267"/>
            <a:ext cx="4225290" cy="2789896"/>
          </a:xfrm>
        </p:spPr>
        <p:txBody>
          <a:bodyPr vert="horz" lIns="91440" tIns="45720" rIns="91440" bIns="45720" rtlCol="0" anchor="ctr">
            <a:normAutofit/>
          </a:bodyPr>
          <a:lstStyle/>
          <a:p>
            <a:r>
              <a:rPr lang="en-US" sz="4400" kern="1200" dirty="0">
                <a:solidFill>
                  <a:srgbClr val="FFFFFF"/>
                </a:solidFill>
                <a:latin typeface="+mj-lt"/>
                <a:ea typeface="+mj-ea"/>
                <a:cs typeface="+mj-cs"/>
              </a:rPr>
              <a:t>Project on Smart watch and Fitness bands</a:t>
            </a:r>
          </a:p>
        </p:txBody>
      </p:sp>
      <p:sp>
        <p:nvSpPr>
          <p:cNvPr id="3" name="Title 1">
            <a:extLst>
              <a:ext uri="{FF2B5EF4-FFF2-40B4-BE49-F238E27FC236}">
                <a16:creationId xmlns:a16="http://schemas.microsoft.com/office/drawing/2014/main" id="{D210EE26-783F-64AE-D55A-72E5978AF34B}"/>
              </a:ext>
            </a:extLst>
          </p:cNvPr>
          <p:cNvSpPr txBox="1">
            <a:spLocks/>
          </p:cNvSpPr>
          <p:nvPr/>
        </p:nvSpPr>
        <p:spPr>
          <a:xfrm>
            <a:off x="0" y="4859993"/>
            <a:ext cx="5468548" cy="149806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err="1">
                <a:solidFill>
                  <a:srgbClr val="FFFF00"/>
                </a:solidFill>
              </a:rPr>
              <a:t>Damuluri</a:t>
            </a:r>
            <a:r>
              <a:rPr lang="en-US" sz="4400" b="1" dirty="0">
                <a:solidFill>
                  <a:srgbClr val="FFFF00"/>
                </a:solidFill>
              </a:rPr>
              <a:t> </a:t>
            </a:r>
            <a:r>
              <a:rPr lang="en-US" sz="4400" b="1" dirty="0" err="1">
                <a:solidFill>
                  <a:srgbClr val="FFFF00"/>
                </a:solidFill>
              </a:rPr>
              <a:t>Manikanta</a:t>
            </a:r>
            <a:endParaRPr lang="en-US" sz="4400" b="1" dirty="0">
              <a:solidFill>
                <a:srgbClr val="FFFF00"/>
              </a:solidFill>
            </a:endParaRPr>
          </a:p>
        </p:txBody>
      </p:sp>
    </p:spTree>
    <p:extLst>
      <p:ext uri="{BB962C8B-B14F-4D97-AF65-F5344CB8AC3E}">
        <p14:creationId xmlns:p14="http://schemas.microsoft.com/office/powerpoint/2010/main" val="355669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4FE4C1-DDE6-160B-6C86-17BF32CD005B}"/>
              </a:ext>
            </a:extLst>
          </p:cNvPr>
          <p:cNvPicPr>
            <a:picLocks noChangeAspect="1"/>
          </p:cNvPicPr>
          <p:nvPr/>
        </p:nvPicPr>
        <p:blipFill>
          <a:blip r:embed="rId2"/>
          <a:stretch>
            <a:fillRect/>
          </a:stretch>
        </p:blipFill>
        <p:spPr>
          <a:xfrm>
            <a:off x="249946" y="138223"/>
            <a:ext cx="11190926" cy="5858540"/>
          </a:xfrm>
          <a:prstGeom prst="rect">
            <a:avLst/>
          </a:prstGeom>
        </p:spPr>
      </p:pic>
      <p:pic>
        <p:nvPicPr>
          <p:cNvPr id="5" name="Picture 4">
            <a:extLst>
              <a:ext uri="{FF2B5EF4-FFF2-40B4-BE49-F238E27FC236}">
                <a16:creationId xmlns:a16="http://schemas.microsoft.com/office/drawing/2014/main" id="{B99EE2D0-A278-AC2A-9296-C2373A5259CB}"/>
              </a:ext>
            </a:extLst>
          </p:cNvPr>
          <p:cNvPicPr>
            <a:picLocks noChangeAspect="1"/>
          </p:cNvPicPr>
          <p:nvPr/>
        </p:nvPicPr>
        <p:blipFill>
          <a:blip r:embed="rId3"/>
          <a:stretch>
            <a:fillRect/>
          </a:stretch>
        </p:blipFill>
        <p:spPr>
          <a:xfrm>
            <a:off x="1414334" y="1163159"/>
            <a:ext cx="1163039" cy="803865"/>
          </a:xfrm>
          <a:prstGeom prst="rect">
            <a:avLst/>
          </a:prstGeom>
        </p:spPr>
      </p:pic>
      <p:pic>
        <p:nvPicPr>
          <p:cNvPr id="7" name="Picture 6">
            <a:extLst>
              <a:ext uri="{FF2B5EF4-FFF2-40B4-BE49-F238E27FC236}">
                <a16:creationId xmlns:a16="http://schemas.microsoft.com/office/drawing/2014/main" id="{A55DE305-FFF2-624A-AB3D-B5FAB96CA7D3}"/>
              </a:ext>
            </a:extLst>
          </p:cNvPr>
          <p:cNvPicPr>
            <a:picLocks noChangeAspect="1"/>
          </p:cNvPicPr>
          <p:nvPr/>
        </p:nvPicPr>
        <p:blipFill>
          <a:blip r:embed="rId4"/>
          <a:stretch>
            <a:fillRect/>
          </a:stretch>
        </p:blipFill>
        <p:spPr>
          <a:xfrm>
            <a:off x="593872" y="5809917"/>
            <a:ext cx="11410715" cy="909860"/>
          </a:xfrm>
          <a:prstGeom prst="rect">
            <a:avLst/>
          </a:prstGeom>
        </p:spPr>
      </p:pic>
    </p:spTree>
    <p:extLst>
      <p:ext uri="{BB962C8B-B14F-4D97-AF65-F5344CB8AC3E}">
        <p14:creationId xmlns:p14="http://schemas.microsoft.com/office/powerpoint/2010/main" val="13678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67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2699D6E-7B8C-E64C-451B-B29CCBB54354}"/>
              </a:ext>
            </a:extLst>
          </p:cNvPr>
          <p:cNvPicPr>
            <a:picLocks noChangeAspect="1"/>
          </p:cNvPicPr>
          <p:nvPr/>
        </p:nvPicPr>
        <p:blipFill>
          <a:blip r:embed="rId2"/>
          <a:stretch>
            <a:fillRect/>
          </a:stretch>
        </p:blipFill>
        <p:spPr>
          <a:xfrm>
            <a:off x="3719245" y="184935"/>
            <a:ext cx="8167955" cy="5298291"/>
          </a:xfrm>
          <a:prstGeom prst="rect">
            <a:avLst/>
          </a:prstGeom>
        </p:spPr>
      </p:pic>
      <p:pic>
        <p:nvPicPr>
          <p:cNvPr id="6" name="Picture 5">
            <a:extLst>
              <a:ext uri="{FF2B5EF4-FFF2-40B4-BE49-F238E27FC236}">
                <a16:creationId xmlns:a16="http://schemas.microsoft.com/office/drawing/2014/main" id="{8976AC49-93D1-900B-5AD4-D529E2AA2DBF}"/>
              </a:ext>
            </a:extLst>
          </p:cNvPr>
          <p:cNvPicPr>
            <a:picLocks noChangeAspect="1"/>
          </p:cNvPicPr>
          <p:nvPr/>
        </p:nvPicPr>
        <p:blipFill>
          <a:blip r:embed="rId3"/>
          <a:stretch>
            <a:fillRect/>
          </a:stretch>
        </p:blipFill>
        <p:spPr>
          <a:xfrm>
            <a:off x="133219" y="5652409"/>
            <a:ext cx="11938916" cy="625101"/>
          </a:xfrm>
          <a:prstGeom prst="rect">
            <a:avLst/>
          </a:prstGeom>
        </p:spPr>
      </p:pic>
      <p:sp>
        <p:nvSpPr>
          <p:cNvPr id="2" name="Title 1">
            <a:extLst>
              <a:ext uri="{FF2B5EF4-FFF2-40B4-BE49-F238E27FC236}">
                <a16:creationId xmlns:a16="http://schemas.microsoft.com/office/drawing/2014/main" id="{F0D51D0F-6C96-5636-6FF9-E4329080CFF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GB" sz="2200" b="1">
                <a:solidFill>
                  <a:srgbClr val="FFFFFF"/>
                </a:solidFill>
                <a:effectLst/>
                <a:latin typeface="Tableau Light"/>
              </a:rPr>
              <a:t>Prices of smart watches comparision between different Brands</a:t>
            </a:r>
            <a:endParaRPr lang="en-IN" sz="2200" b="1">
              <a:solidFill>
                <a:srgbClr val="FFFFFF"/>
              </a:solidFill>
            </a:endParaRPr>
          </a:p>
        </p:txBody>
      </p:sp>
    </p:spTree>
    <p:extLst>
      <p:ext uri="{BB962C8B-B14F-4D97-AF65-F5344CB8AC3E}">
        <p14:creationId xmlns:p14="http://schemas.microsoft.com/office/powerpoint/2010/main" val="100305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B26E6B1-04C7-355B-DA01-1D74BD1A1C02}"/>
              </a:ext>
            </a:extLst>
          </p:cNvPr>
          <p:cNvPicPr>
            <a:picLocks noChangeAspect="1"/>
          </p:cNvPicPr>
          <p:nvPr/>
        </p:nvPicPr>
        <p:blipFill>
          <a:blip r:embed="rId2"/>
          <a:stretch>
            <a:fillRect/>
          </a:stretch>
        </p:blipFill>
        <p:spPr>
          <a:xfrm>
            <a:off x="700088" y="363538"/>
            <a:ext cx="2679700" cy="4392613"/>
          </a:xfrm>
          <a:prstGeom prst="rect">
            <a:avLst/>
          </a:prstGeom>
        </p:spPr>
      </p:pic>
      <p:pic>
        <p:nvPicPr>
          <p:cNvPr id="6" name="Picture 5">
            <a:extLst>
              <a:ext uri="{FF2B5EF4-FFF2-40B4-BE49-F238E27FC236}">
                <a16:creationId xmlns:a16="http://schemas.microsoft.com/office/drawing/2014/main" id="{B9B763D4-32BF-1C67-0453-758D0546CC48}"/>
              </a:ext>
            </a:extLst>
          </p:cNvPr>
          <p:cNvPicPr>
            <a:picLocks noChangeAspect="1"/>
          </p:cNvPicPr>
          <p:nvPr/>
        </p:nvPicPr>
        <p:blipFill>
          <a:blip r:embed="rId3"/>
          <a:stretch>
            <a:fillRect/>
          </a:stretch>
        </p:blipFill>
        <p:spPr>
          <a:xfrm>
            <a:off x="3452813" y="363538"/>
            <a:ext cx="8037513" cy="4392613"/>
          </a:xfrm>
          <a:prstGeom prst="rect">
            <a:avLst/>
          </a:prstGeom>
        </p:spPr>
      </p:pic>
      <p:sp>
        <p:nvSpPr>
          <p:cNvPr id="2" name="Title 1">
            <a:extLst>
              <a:ext uri="{FF2B5EF4-FFF2-40B4-BE49-F238E27FC236}">
                <a16:creationId xmlns:a16="http://schemas.microsoft.com/office/drawing/2014/main" id="{A2E13077-BE52-04D4-5BED-E1072553967B}"/>
              </a:ext>
            </a:extLst>
          </p:cNvPr>
          <p:cNvSpPr>
            <a:spLocks noGrp="1"/>
          </p:cNvSpPr>
          <p:nvPr>
            <p:ph type="title"/>
          </p:nvPr>
        </p:nvSpPr>
        <p:spPr>
          <a:xfrm>
            <a:off x="556532" y="5322147"/>
            <a:ext cx="11210925" cy="744836"/>
          </a:xfrm>
        </p:spPr>
        <p:txBody>
          <a:bodyPr>
            <a:normAutofit/>
          </a:bodyPr>
          <a:lstStyle/>
          <a:p>
            <a:pPr algn="ctr"/>
            <a:r>
              <a:rPr lang="en-GB" sz="3200">
                <a:solidFill>
                  <a:schemeClr val="bg1"/>
                </a:solidFill>
              </a:rPr>
              <a:t>Features in Smart watches and how much users used that Features</a:t>
            </a:r>
            <a:endParaRPr lang="en-IN" sz="3200">
              <a:solidFill>
                <a:schemeClr val="bg1"/>
              </a:solidFill>
            </a:endParaRPr>
          </a:p>
        </p:txBody>
      </p:sp>
    </p:spTree>
    <p:extLst>
      <p:ext uri="{BB962C8B-B14F-4D97-AF65-F5344CB8AC3E}">
        <p14:creationId xmlns:p14="http://schemas.microsoft.com/office/powerpoint/2010/main" val="334256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153760-F6A4-3DA4-11A9-798DE185CF8F}"/>
              </a:ext>
            </a:extLst>
          </p:cNvPr>
          <p:cNvSpPr>
            <a:spLocks noGrp="1"/>
          </p:cNvSpPr>
          <p:nvPr>
            <p:ph type="title"/>
          </p:nvPr>
        </p:nvSpPr>
        <p:spPr>
          <a:xfrm>
            <a:off x="556532" y="643467"/>
            <a:ext cx="11210925" cy="744836"/>
          </a:xfrm>
        </p:spPr>
        <p:txBody>
          <a:bodyPr>
            <a:normAutofit/>
          </a:bodyPr>
          <a:lstStyle/>
          <a:p>
            <a:pPr algn="ctr"/>
            <a:r>
              <a:rPr lang="en-GB" sz="3200">
                <a:solidFill>
                  <a:schemeClr val="bg1"/>
                </a:solidFill>
                <a:effectLst/>
                <a:latin typeface="Tableau Book"/>
              </a:rPr>
              <a:t>Average Battery Life (in days) for each Brand Name.</a:t>
            </a:r>
            <a:endParaRPr lang="en-IN" sz="3200">
              <a:solidFill>
                <a:schemeClr val="bg1"/>
              </a:solidFill>
            </a:endParaRPr>
          </a:p>
        </p:txBody>
      </p:sp>
      <p:pic>
        <p:nvPicPr>
          <p:cNvPr id="4" name="Picture 3">
            <a:extLst>
              <a:ext uri="{FF2B5EF4-FFF2-40B4-BE49-F238E27FC236}">
                <a16:creationId xmlns:a16="http://schemas.microsoft.com/office/drawing/2014/main" id="{18B13144-9167-3BD6-9D88-373AA77E0558}"/>
              </a:ext>
            </a:extLst>
          </p:cNvPr>
          <p:cNvPicPr>
            <a:picLocks noChangeAspect="1"/>
          </p:cNvPicPr>
          <p:nvPr/>
        </p:nvPicPr>
        <p:blipFill>
          <a:blip r:embed="rId2"/>
          <a:stretch>
            <a:fillRect/>
          </a:stretch>
        </p:blipFill>
        <p:spPr>
          <a:xfrm>
            <a:off x="897276" y="1654679"/>
            <a:ext cx="10397448" cy="4860808"/>
          </a:xfrm>
          <a:prstGeom prst="rect">
            <a:avLst/>
          </a:prstGeom>
        </p:spPr>
      </p:pic>
    </p:spTree>
    <p:extLst>
      <p:ext uri="{BB962C8B-B14F-4D97-AF65-F5344CB8AC3E}">
        <p14:creationId xmlns:p14="http://schemas.microsoft.com/office/powerpoint/2010/main" val="756105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1D7D9F5-8E2C-9F6E-0198-027D7663EBC8}"/>
              </a:ext>
            </a:extLst>
          </p:cNvPr>
          <p:cNvPicPr>
            <a:picLocks noChangeAspect="1"/>
          </p:cNvPicPr>
          <p:nvPr/>
        </p:nvPicPr>
        <p:blipFill>
          <a:blip r:embed="rId2"/>
          <a:stretch>
            <a:fillRect/>
          </a:stretch>
        </p:blipFill>
        <p:spPr>
          <a:xfrm>
            <a:off x="198319" y="288485"/>
            <a:ext cx="11795363" cy="6281030"/>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7022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ECA8A-1102-427E-7B7E-C76A9E02BC9C}"/>
              </a:ext>
            </a:extLst>
          </p:cNvPr>
          <p:cNvSpPr>
            <a:spLocks noGrp="1"/>
          </p:cNvSpPr>
          <p:nvPr>
            <p:ph type="ctrTitle"/>
          </p:nvPr>
        </p:nvSpPr>
        <p:spPr>
          <a:xfrm>
            <a:off x="7084746" y="3249127"/>
            <a:ext cx="3528458" cy="832609"/>
          </a:xfrm>
        </p:spPr>
        <p:txBody>
          <a:bodyPr anchor="b">
            <a:normAutofit/>
          </a:bodyPr>
          <a:lstStyle/>
          <a:p>
            <a:pPr algn="l"/>
            <a:r>
              <a:rPr lang="en-GB" sz="5400" dirty="0"/>
              <a:t>Conclusion</a:t>
            </a:r>
            <a:endParaRPr lang="en-IN" sz="5400" dirty="0"/>
          </a:p>
        </p:txBody>
      </p:sp>
      <p:sp>
        <p:nvSpPr>
          <p:cNvPr id="3" name="Subtitle 2">
            <a:extLst>
              <a:ext uri="{FF2B5EF4-FFF2-40B4-BE49-F238E27FC236}">
                <a16:creationId xmlns:a16="http://schemas.microsoft.com/office/drawing/2014/main" id="{9BB4C013-95B8-FDD3-3327-E6279CFBFC5D}"/>
              </a:ext>
            </a:extLst>
          </p:cNvPr>
          <p:cNvSpPr>
            <a:spLocks noGrp="1"/>
          </p:cNvSpPr>
          <p:nvPr>
            <p:ph type="subTitle" idx="1"/>
          </p:nvPr>
        </p:nvSpPr>
        <p:spPr>
          <a:xfrm>
            <a:off x="4869952" y="4561726"/>
            <a:ext cx="7017248" cy="1966884"/>
          </a:xfrm>
        </p:spPr>
        <p:txBody>
          <a:bodyPr>
            <a:noAutofit/>
          </a:bodyPr>
          <a:lstStyle/>
          <a:p>
            <a:pPr algn="just"/>
            <a:r>
              <a:rPr lang="en-GB" sz="2000" dirty="0"/>
              <a:t>the smartwatch market was growing rapidly, with an increasing number of manufacturers and brands entering the market. The demand for smartwatches was being driven by factors such as rising health consciousness and the growing trend of wearable technology. Some of the major players in the Indian smartwatch market included Apple, Samsung, Garmin, and Fossil. However, market dynamics may have changed since then</a:t>
            </a:r>
            <a:endParaRPr lang="en-IN" sz="2000" dirty="0"/>
          </a:p>
        </p:txBody>
      </p:sp>
      <p:pic>
        <p:nvPicPr>
          <p:cNvPr id="14" name="Picture 4" descr="Pen placed on top of a signature line">
            <a:extLst>
              <a:ext uri="{FF2B5EF4-FFF2-40B4-BE49-F238E27FC236}">
                <a16:creationId xmlns:a16="http://schemas.microsoft.com/office/drawing/2014/main" id="{BD2FD807-97F3-5D54-4D68-2C082978B6CE}"/>
              </a:ext>
            </a:extLst>
          </p:cNvPr>
          <p:cNvPicPr>
            <a:picLocks noChangeAspect="1"/>
          </p:cNvPicPr>
          <p:nvPr/>
        </p:nvPicPr>
        <p:blipFill rotWithShape="1">
          <a:blip r:embed="rId2"/>
          <a:srcRect l="52282" r="238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18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111</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Tableau Book</vt:lpstr>
      <vt:lpstr>Tableau Light</vt:lpstr>
      <vt:lpstr>Office Theme</vt:lpstr>
      <vt:lpstr>Project on Smart watch and Fitness bands</vt:lpstr>
      <vt:lpstr>PowerPoint Presentation</vt:lpstr>
      <vt:lpstr>Prices of smart watches comparision between different Brands</vt:lpstr>
      <vt:lpstr>Features in Smart watches and how much users used that Features</vt:lpstr>
      <vt:lpstr>Average Battery Life (in days) for each Brand Name.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Smart watch and Fitness bands</dc:title>
  <dc:creator>chandu darling</dc:creator>
  <cp:lastModifiedBy>chandu darling</cp:lastModifiedBy>
  <cp:revision>7</cp:revision>
  <dcterms:created xsi:type="dcterms:W3CDTF">2023-02-14T07:55:55Z</dcterms:created>
  <dcterms:modified xsi:type="dcterms:W3CDTF">2023-02-14T15:46:11Z</dcterms:modified>
</cp:coreProperties>
</file>