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961967"/>
            <a:ext cx="6253317" cy="2363145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Netflix</a:t>
            </a:r>
            <a:r>
              <a:rPr lang="en-US" sz="8000" dirty="0"/>
              <a:t>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775000" cy="2089107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ct val="120000"/>
              </a:lnSpc>
            </a:pPr>
            <a:r>
              <a:rPr 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TEAM MEMBERS:</a:t>
            </a:r>
          </a:p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DHANANJAYA N</a:t>
            </a:r>
          </a:p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MANIKANTA DAMULURI</a:t>
            </a:r>
          </a:p>
          <a:p>
            <a:pPr algn="r">
              <a:lnSpc>
                <a:spcPct val="12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GITIKA</a:t>
            </a:r>
          </a:p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NAVEEN</a:t>
            </a:r>
          </a:p>
          <a:p>
            <a:pPr algn="r">
              <a:lnSpc>
                <a:spcPct val="12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ITISHREE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D6453C6-4E3A-D139-536D-F9B7D1AF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" y="0"/>
            <a:ext cx="4967714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1F047F-1A6D-552A-40E9-8AB76D479EDC}"/>
              </a:ext>
            </a:extLst>
          </p:cNvPr>
          <p:cNvCxnSpPr>
            <a:cxnSpLocks/>
          </p:cNvCxnSpPr>
          <p:nvPr/>
        </p:nvCxnSpPr>
        <p:spPr>
          <a:xfrm>
            <a:off x="5427754" y="1518082"/>
            <a:ext cx="5749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C5C3F0-5A1F-C961-6271-4474B65FC2DF}"/>
              </a:ext>
            </a:extLst>
          </p:cNvPr>
          <p:cNvSpPr txBox="1"/>
          <p:nvPr/>
        </p:nvSpPr>
        <p:spPr>
          <a:xfrm>
            <a:off x="5289753" y="143940"/>
            <a:ext cx="6437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u="sng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INTERNSHIP PROJECT-3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(GROUP 2)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8DC1-77AF-A29B-FD79-16EED330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7120"/>
            <a:ext cx="10058400" cy="991781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08AD-B3A9-A6DD-3C66-5B468FE7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27799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Netflix is a leading streaming entertainment service that offers a variety of TV shows, movies, documentaries and reality shows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Python and Tableau have been used to make the analysis with the data provided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837C707-CEBC-F6EB-CE26-F263CB4B1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94" y="3386201"/>
            <a:ext cx="5276019" cy="29735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AFEB-ADE6-81DE-5668-A15221DA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B38E-1AF3-EC8A-8928-64AE1F84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7928"/>
            <a:ext cx="10058400" cy="2082059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The dataset contains around 8807 unique titles from which around 6131 are movies and 2676 are TV shows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The popularity of Netflix depends on different genres of movies and TV shows available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There’s a rise in its demand from 2015 onwards with the increase in content around the globe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+mj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48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AFEB-ADE6-81DE-5668-A15221DA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B38E-1AF3-EC8A-8928-64AE1F84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TV shows and movies are most popular in US followed by India and then UK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Foreign movies are mostly preferred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2019 marks the maximum Updation of content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Vatsal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Dubey and Rajiv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Chilaka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have worked in around 15 movies and shows together   </a:t>
            </a:r>
          </a:p>
        </p:txBody>
      </p:sp>
    </p:spTree>
    <p:extLst>
      <p:ext uri="{BB962C8B-B14F-4D97-AF65-F5344CB8AC3E}">
        <p14:creationId xmlns:p14="http://schemas.microsoft.com/office/powerpoint/2010/main" val="392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7F957-55AE-9719-20A2-2FBC31B9D077}"/>
              </a:ext>
            </a:extLst>
          </p:cNvPr>
          <p:cNvSpPr txBox="1"/>
          <p:nvPr/>
        </p:nvSpPr>
        <p:spPr>
          <a:xfrm>
            <a:off x="3048740" y="2341031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9A327-4516-257E-5EBF-CDA86BCC2159}"/>
              </a:ext>
            </a:extLst>
          </p:cNvPr>
          <p:cNvCxnSpPr>
            <a:cxnSpLocks/>
          </p:cNvCxnSpPr>
          <p:nvPr/>
        </p:nvCxnSpPr>
        <p:spPr>
          <a:xfrm>
            <a:off x="1260629" y="3826276"/>
            <a:ext cx="9996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603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{3DB1CF4E-0168-4917-8566-DD00314E3A5D}tf56160789_win32</Template>
  <TotalTime>57</TotalTime>
  <Words>157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Netflix Data Analysis</vt:lpstr>
      <vt:lpstr>INTRODUCTION</vt:lpstr>
      <vt:lpstr>OBSERVATION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</dc:title>
  <dc:creator>SOMYASHREE KHOSLA</dc:creator>
  <cp:lastModifiedBy>dhananjaydon149@gmail.com</cp:lastModifiedBy>
  <cp:revision>10</cp:revision>
  <dcterms:created xsi:type="dcterms:W3CDTF">2023-02-22T15:10:39Z</dcterms:created>
  <dcterms:modified xsi:type="dcterms:W3CDTF">2023-02-22T16:14:23Z</dcterms:modified>
</cp:coreProperties>
</file>