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68" r:id="rId3"/>
    <p:sldId id="278" r:id="rId4"/>
    <p:sldId id="285" r:id="rId5"/>
    <p:sldId id="291" r:id="rId6"/>
    <p:sldId id="282" r:id="rId7"/>
    <p:sldId id="290" r:id="rId8"/>
    <p:sldId id="270" r:id="rId9"/>
    <p:sldId id="280" r:id="rId10"/>
    <p:sldId id="271" r:id="rId11"/>
    <p:sldId id="272" r:id="rId12"/>
    <p:sldId id="289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24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311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029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498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2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441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912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571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395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89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936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620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44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90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76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362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41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39AD69-3438-4B48-BD02-F038CCA4DF14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872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astMatrixSaveUpp.docx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45CF24-6087-2CF8-791A-8129B7D1B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Mangold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4B3629-7ACA-50DC-C0E5-75E5A9D42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6687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5600" dirty="0" err="1"/>
              <a:t>SaveUp</a:t>
            </a:r>
            <a:r>
              <a:rPr lang="de-DE" sz="5600" dirty="0"/>
              <a:t> </a:t>
            </a:r>
            <a:br>
              <a:rPr lang="de-DE" sz="5600" dirty="0"/>
            </a:br>
            <a:r>
              <a:rPr lang="de-DE" sz="4000" dirty="0"/>
              <a:t>Mehr als eine Save App</a:t>
            </a:r>
            <a:br>
              <a:rPr lang="de-DE" sz="5600" dirty="0"/>
            </a:br>
            <a:br>
              <a:rPr lang="de-DE" sz="5600" dirty="0"/>
            </a:br>
            <a:endParaRPr lang="de-CH" sz="5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3639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5E756-F170-18B3-1EE0-0C4C83A4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(Error) / Lösung </a:t>
            </a:r>
            <a:endParaRPr lang="de-CH"/>
          </a:p>
        </p:txBody>
      </p:sp>
      <p:pic>
        <p:nvPicPr>
          <p:cNvPr id="5" name="Grafik 4" descr="Fragezeichen Silhouette">
            <a:extLst>
              <a:ext uri="{FF2B5EF4-FFF2-40B4-BE49-F238E27FC236}">
                <a16:creationId xmlns:a16="http://schemas.microsoft.com/office/drawing/2014/main" id="{6375BB39-071F-512A-3E12-43C35B5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397" y="2676034"/>
            <a:ext cx="1505932" cy="1505932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682A283-0D7F-5A70-319D-FA40C99AA44D}"/>
              </a:ext>
            </a:extLst>
          </p:cNvPr>
          <p:cNvCxnSpPr/>
          <p:nvPr/>
        </p:nvCxnSpPr>
        <p:spPr>
          <a:xfrm flipH="1">
            <a:off x="1338606" y="2894029"/>
            <a:ext cx="1574276" cy="2092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fik 10" descr="Ausrufezeichen Silhouette">
            <a:extLst>
              <a:ext uri="{FF2B5EF4-FFF2-40B4-BE49-F238E27FC236}">
                <a16:creationId xmlns:a16="http://schemas.microsoft.com/office/drawing/2014/main" id="{0B785542-D3C1-A72B-C177-E11D27D9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2409" y="3837243"/>
            <a:ext cx="1207606" cy="120760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EB61B94-8217-C196-F1FB-E1CD63ACDC27}"/>
              </a:ext>
            </a:extLst>
          </p:cNvPr>
          <p:cNvSpPr txBox="1"/>
          <p:nvPr/>
        </p:nvSpPr>
        <p:spPr>
          <a:xfrm>
            <a:off x="4186942" y="3090864"/>
            <a:ext cx="5218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Icon </a:t>
            </a:r>
            <a:r>
              <a:rPr lang="de-DE" dirty="0">
                <a:sym typeface="Wingdings" panose="05000000000000000000" pitchFamily="2" charset="2"/>
              </a:rPr>
              <a:t> Mehreren Orten Änderung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IQueryAttributable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Anzeige bei erscheinen der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Automatisches Aktualisieren bei Alle Verzichte.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Änderung von Artikel wird nicht gespeichert</a:t>
            </a:r>
          </a:p>
        </p:txBody>
      </p:sp>
    </p:spTree>
    <p:extLst>
      <p:ext uri="{BB962C8B-B14F-4D97-AF65-F5344CB8AC3E}">
        <p14:creationId xmlns:p14="http://schemas.microsoft.com/office/powerpoint/2010/main" val="349925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D5B16-789F-85D9-963C-2B5EE148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57084D-03E2-80D5-8724-40B9BA62CDC3}"/>
              </a:ext>
            </a:extLst>
          </p:cNvPr>
          <p:cNvSpPr txBox="1"/>
          <p:nvPr/>
        </p:nvSpPr>
        <p:spPr>
          <a:xfrm>
            <a:off x="5989653" y="2041883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Zeil erreicht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FF5C0C-7778-8874-FAC3-F61EB401A7EA}"/>
              </a:ext>
            </a:extLst>
          </p:cNvPr>
          <p:cNvSpPr txBox="1"/>
          <p:nvPr/>
        </p:nvSpPr>
        <p:spPr>
          <a:xfrm>
            <a:off x="5989653" y="32124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Einige Nerven gekostet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2A4E74-2630-6965-93DF-CA7CEBD5DBFA}"/>
              </a:ext>
            </a:extLst>
          </p:cNvPr>
          <p:cNvSpPr txBox="1"/>
          <p:nvPr/>
        </p:nvSpPr>
        <p:spPr>
          <a:xfrm>
            <a:off x="5991133" y="438306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Zeitintensiv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3C1C59-556C-CC17-B7EB-68387260CA3D}"/>
              </a:ext>
            </a:extLst>
          </p:cNvPr>
          <p:cNvSpPr txBox="1"/>
          <p:nvPr/>
        </p:nvSpPr>
        <p:spPr>
          <a:xfrm>
            <a:off x="5989653" y="55536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Viel gelernt</a:t>
            </a:r>
          </a:p>
        </p:txBody>
      </p:sp>
      <p:pic>
        <p:nvPicPr>
          <p:cNvPr id="8" name="Grafik 7" descr="Volltreffer Silhouette">
            <a:extLst>
              <a:ext uri="{FF2B5EF4-FFF2-40B4-BE49-F238E27FC236}">
                <a16:creationId xmlns:a16="http://schemas.microsoft.com/office/drawing/2014/main" id="{A6F22862-5D9F-B719-0BBE-A28FFBA6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9878" y="1741313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09277E-95FC-BFED-82B6-B8C4070B47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85" y="2764923"/>
            <a:ext cx="1023585" cy="1023585"/>
          </a:xfrm>
          <a:prstGeom prst="rect">
            <a:avLst/>
          </a:prstGeom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17A378-AB6B-2CF0-84E1-F5D93A74F87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32" y="4195297"/>
            <a:ext cx="751489" cy="751489"/>
          </a:xfrm>
          <a:prstGeom prst="rect">
            <a:avLst/>
          </a:prstGeom>
        </p:spPr>
      </p:pic>
      <p:pic>
        <p:nvPicPr>
          <p:cNvPr id="11" name="Grafik 10" descr="Diplomrolle Silhouette">
            <a:extLst>
              <a:ext uri="{FF2B5EF4-FFF2-40B4-BE49-F238E27FC236}">
                <a16:creationId xmlns:a16="http://schemas.microsoft.com/office/drawing/2014/main" id="{29335F86-C0AB-AAC3-8256-722AE37DD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878" y="52811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AB660-2D5E-B496-A9C0-59DC5A9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 / Feature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C559C-F06E-452C-6887-0E52D212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634" y="2567823"/>
            <a:ext cx="5261977" cy="2652247"/>
          </a:xfrm>
        </p:spPr>
        <p:txBody>
          <a:bodyPr/>
          <a:lstStyle/>
          <a:p>
            <a:r>
              <a:rPr lang="de-DE" dirty="0"/>
              <a:t>Splash Image</a:t>
            </a:r>
          </a:p>
          <a:p>
            <a:r>
              <a:rPr lang="de-DE" dirty="0"/>
              <a:t>Neus ICON / Modern</a:t>
            </a:r>
          </a:p>
          <a:p>
            <a:r>
              <a:rPr lang="de-DE" dirty="0"/>
              <a:t>Information Button </a:t>
            </a:r>
          </a:p>
          <a:p>
            <a:r>
              <a:rPr lang="de-DE" dirty="0"/>
              <a:t>Ziel Betrag </a:t>
            </a:r>
            <a:r>
              <a:rPr lang="de-CH" dirty="0"/>
              <a:t>/ Prozent Angabe</a:t>
            </a:r>
          </a:p>
          <a:p>
            <a:r>
              <a:rPr lang="de-CH" dirty="0"/>
              <a:t>Sprache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45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5E05D5-190A-D400-92FD-8805F5C40568}"/>
              </a:ext>
            </a:extLst>
          </p:cNvPr>
          <p:cNvSpPr txBox="1"/>
          <p:nvPr/>
        </p:nvSpPr>
        <p:spPr>
          <a:xfrm>
            <a:off x="3666478" y="2865722"/>
            <a:ext cx="4296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Danke</a:t>
            </a:r>
            <a:endParaRPr lang="de-CH" sz="9600" dirty="0"/>
          </a:p>
        </p:txBody>
      </p:sp>
    </p:spTree>
    <p:extLst>
      <p:ext uri="{BB962C8B-B14F-4D97-AF65-F5344CB8AC3E}">
        <p14:creationId xmlns:p14="http://schemas.microsoft.com/office/powerpoint/2010/main" val="364429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4FBB1-6921-6053-6ED2-0AACD3C1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CD23C9-7939-3CDB-CDB5-E12C3979970D}"/>
              </a:ext>
            </a:extLst>
          </p:cNvPr>
          <p:cNvSpPr txBox="1"/>
          <p:nvPr/>
        </p:nvSpPr>
        <p:spPr>
          <a:xfrm>
            <a:off x="2538954" y="2089967"/>
            <a:ext cx="4392891" cy="32778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Entstehung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Aufbau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Live Demo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Arial"/>
                <a:cs typeface="Arial"/>
              </a:rPr>
              <a:t>To</a:t>
            </a:r>
            <a:r>
              <a:rPr lang="de-DE" dirty="0">
                <a:latin typeface="Arial"/>
                <a:cs typeface="Arial"/>
              </a:rPr>
              <a:t> 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Fazit / Schlusswort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CH" dirty="0"/>
          </a:p>
        </p:txBody>
      </p:sp>
      <p:pic>
        <p:nvPicPr>
          <p:cNvPr id="5" name="Grafik 4" descr="Prüfliste mit einfarbiger Füllung">
            <a:extLst>
              <a:ext uri="{FF2B5EF4-FFF2-40B4-BE49-F238E27FC236}">
                <a16:creationId xmlns:a16="http://schemas.microsoft.com/office/drawing/2014/main" id="{CE04AC76-BF66-7C3B-FF3F-A68E4BA75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747" y="2089967"/>
            <a:ext cx="2977299" cy="29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876"/>
          </a:xfrm>
        </p:spPr>
        <p:txBody>
          <a:bodyPr>
            <a:normAutofit/>
          </a:bodyPr>
          <a:lstStyle/>
          <a:p>
            <a:r>
              <a:rPr lang="de-DE">
                <a:latin typeface="Arial"/>
                <a:cs typeface="Arial"/>
              </a:rPr>
              <a:t>Entstehung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B5A7F6-1931-0D49-9F17-E5D73647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26" y="292231"/>
            <a:ext cx="683129" cy="6831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F312AD6-ACE0-82D8-AD00-BE9091989585}"/>
              </a:ext>
            </a:extLst>
          </p:cNvPr>
          <p:cNvSpPr txBox="1"/>
          <p:nvPr/>
        </p:nvSpPr>
        <p:spPr>
          <a:xfrm>
            <a:off x="10392837" y="1114554"/>
            <a:ext cx="167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latin typeface="Arial"/>
                <a:cs typeface="Arial"/>
              </a:rPr>
              <a:t>Entstehung</a:t>
            </a:r>
            <a:r>
              <a:rPr lang="de-DE" b="1"/>
              <a:t>/</a:t>
            </a:r>
            <a:r>
              <a:rPr lang="de-DE"/>
              <a:t> Entscheiden</a:t>
            </a:r>
            <a:endParaRPr lang="de-CH" b="1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C342A9-9415-B2EA-D068-595845E8B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2" y="1741841"/>
            <a:ext cx="2385060" cy="4663440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01193FE-A581-A8AA-7F08-804D27C26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61" y="1741841"/>
            <a:ext cx="2575004" cy="47154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E9A1F77-0669-2ECA-30BD-F6C9D98CD81C}"/>
              </a:ext>
            </a:extLst>
          </p:cNvPr>
          <p:cNvSpPr txBox="1"/>
          <p:nvPr/>
        </p:nvSpPr>
        <p:spPr>
          <a:xfrm>
            <a:off x="5324849" y="3389133"/>
            <a:ext cx="1254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/>
              <a:t>VS</a:t>
            </a:r>
            <a:endParaRPr lang="de-CH" sz="6600" dirty="0"/>
          </a:p>
        </p:txBody>
      </p:sp>
    </p:spTree>
    <p:extLst>
      <p:ext uri="{BB962C8B-B14F-4D97-AF65-F5344CB8AC3E}">
        <p14:creationId xmlns:p14="http://schemas.microsoft.com/office/powerpoint/2010/main" val="122320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5E59A-B844-B2C6-ECE2-F29167FA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9534"/>
          </a:xfrm>
        </p:spPr>
        <p:txBody>
          <a:bodyPr/>
          <a:lstStyle/>
          <a:p>
            <a:r>
              <a:rPr lang="de-DE" dirty="0"/>
              <a:t> Speicherung</a:t>
            </a:r>
            <a:endParaRPr lang="de-CH" dirty="0"/>
          </a:p>
        </p:txBody>
      </p:sp>
      <p:sp>
        <p:nvSpPr>
          <p:cNvPr id="8" name="AutoShape 4" descr="Databases and Collections — MongoDB Manual">
            <a:extLst>
              <a:ext uri="{FF2B5EF4-FFF2-40B4-BE49-F238E27FC236}">
                <a16:creationId xmlns:a16="http://schemas.microsoft.com/office/drawing/2014/main" id="{FCACE5F1-50D7-1A3A-FFA5-FC2C64B525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9" name="Grafik 8" descr="Datenbank Silhouette">
            <a:extLst>
              <a:ext uri="{FF2B5EF4-FFF2-40B4-BE49-F238E27FC236}">
                <a16:creationId xmlns:a16="http://schemas.microsoft.com/office/drawing/2014/main" id="{D8CA3FD4-9F0C-97E8-0136-6D03647B8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7639" y="2565438"/>
            <a:ext cx="1645091" cy="1645091"/>
          </a:xfrm>
          <a:prstGeom prst="rect">
            <a:avLst/>
          </a:prstGeom>
        </p:spPr>
      </p:pic>
      <p:pic>
        <p:nvPicPr>
          <p:cNvPr id="12" name="Grafik 11" descr="Dokument mit einfarbiger Füllung">
            <a:extLst>
              <a:ext uri="{FF2B5EF4-FFF2-40B4-BE49-F238E27FC236}">
                <a16:creationId xmlns:a16="http://schemas.microsoft.com/office/drawing/2014/main" id="{0A4DF0C2-763A-3A8A-A596-63BBCEFFF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353" y="3368152"/>
            <a:ext cx="2054086" cy="205408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7BD928B-048C-D02A-C481-EE9F5AAEA677}"/>
              </a:ext>
            </a:extLst>
          </p:cNvPr>
          <p:cNvSpPr txBox="1"/>
          <p:nvPr/>
        </p:nvSpPr>
        <p:spPr>
          <a:xfrm>
            <a:off x="3109582" y="4210529"/>
            <a:ext cx="17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Datenbank</a:t>
            </a:r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199BD4-D823-17CD-EB37-D70AF543FDCA}"/>
              </a:ext>
            </a:extLst>
          </p:cNvPr>
          <p:cNvSpPr txBox="1"/>
          <p:nvPr/>
        </p:nvSpPr>
        <p:spPr>
          <a:xfrm>
            <a:off x="7834596" y="5364268"/>
            <a:ext cx="17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Lokal</a:t>
            </a:r>
            <a:endParaRPr lang="de-CH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D689E9E-F0DC-7756-B3EE-10C77C1FD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26" y="292231"/>
            <a:ext cx="683129" cy="683129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0D396EF-20E5-A615-A6F3-8DBE46953D34}"/>
              </a:ext>
            </a:extLst>
          </p:cNvPr>
          <p:cNvSpPr txBox="1"/>
          <p:nvPr/>
        </p:nvSpPr>
        <p:spPr>
          <a:xfrm>
            <a:off x="10392837" y="1114554"/>
            <a:ext cx="1716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ial"/>
                <a:cs typeface="Arial"/>
              </a:rPr>
              <a:t>Entstehung</a:t>
            </a:r>
            <a:r>
              <a:rPr lang="de-DE" b="1" dirty="0"/>
              <a:t>/</a:t>
            </a:r>
            <a:r>
              <a:rPr lang="de-DE" dirty="0"/>
              <a:t> Entscheiden</a:t>
            </a:r>
            <a:endParaRPr lang="de-CH" b="1" dirty="0"/>
          </a:p>
          <a:p>
            <a:endParaRPr lang="de-CH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5F973A-6AD0-55C4-76FA-A8696F4A8161}"/>
              </a:ext>
            </a:extLst>
          </p:cNvPr>
          <p:cNvSpPr txBox="1"/>
          <p:nvPr/>
        </p:nvSpPr>
        <p:spPr>
          <a:xfrm>
            <a:off x="5324849" y="3389133"/>
            <a:ext cx="1254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/>
              <a:t>VS</a:t>
            </a:r>
            <a:endParaRPr lang="de-CH" sz="6600" dirty="0"/>
          </a:p>
        </p:txBody>
      </p:sp>
    </p:spTree>
    <p:extLst>
      <p:ext uri="{BB962C8B-B14F-4D97-AF65-F5344CB8AC3E}">
        <p14:creationId xmlns:p14="http://schemas.microsoft.com/office/powerpoint/2010/main" val="299101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F6C8C-906F-7056-6198-DF20C1F0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79DC4E-3CCA-8B90-FE00-B3224EDD3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26" y="292231"/>
            <a:ext cx="683129" cy="6831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1A6129-685C-CC55-1289-9FF6956E6A4A}"/>
              </a:ext>
            </a:extLst>
          </p:cNvPr>
          <p:cNvSpPr txBox="1"/>
          <p:nvPr/>
        </p:nvSpPr>
        <p:spPr>
          <a:xfrm>
            <a:off x="10392836" y="1114554"/>
            <a:ext cx="1706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Planen/</a:t>
            </a:r>
            <a:r>
              <a:rPr lang="de-DE" dirty="0"/>
              <a:t> Entscheiden</a:t>
            </a:r>
            <a:endParaRPr lang="de-CH" b="1" dirty="0"/>
          </a:p>
          <a:p>
            <a:endParaRPr lang="de-CH" b="1" dirty="0"/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35ACBA0-6A3B-1766-D962-BBFDB102C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49" y="2378143"/>
            <a:ext cx="7994664" cy="29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4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</a:t>
            </a:r>
            <a:endParaRPr lang="de-CH" dirty="0"/>
          </a:p>
        </p:txBody>
      </p:sp>
      <p:pic>
        <p:nvPicPr>
          <p:cNvPr id="6" name="Grafik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8FCE8F45-258C-6FB5-A086-90BDC8634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26" y="1293091"/>
            <a:ext cx="4707109" cy="5282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9B51465-42EF-8C8D-3D19-84E83547122C}"/>
              </a:ext>
            </a:extLst>
          </p:cNvPr>
          <p:cNvSpPr txBox="1"/>
          <p:nvPr/>
        </p:nvSpPr>
        <p:spPr>
          <a:xfrm>
            <a:off x="646111" y="3429000"/>
            <a:ext cx="19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 Case </a:t>
            </a: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027AC3-FF6D-3A8D-BB82-51FA029CB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02" y="413324"/>
            <a:ext cx="644234" cy="6442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828B99-D600-7BF9-6974-5A58A53081F6}"/>
              </a:ext>
            </a:extLst>
          </p:cNvPr>
          <p:cNvSpPr txBox="1"/>
          <p:nvPr/>
        </p:nvSpPr>
        <p:spPr>
          <a:xfrm>
            <a:off x="10320355" y="1106098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Realisieren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32642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Vorgehen/ Aufbau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B51465-42EF-8C8D-3D19-84E83547122C}"/>
              </a:ext>
            </a:extLst>
          </p:cNvPr>
          <p:cNvSpPr txBox="1"/>
          <p:nvPr/>
        </p:nvSpPr>
        <p:spPr>
          <a:xfrm>
            <a:off x="646111" y="3429000"/>
            <a:ext cx="255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Sequenz Diagramm</a:t>
            </a:r>
            <a:endParaRPr lang="de-CH" dirty="0"/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9967AD8-125B-5DE8-A085-66EC5C99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55" y="1523970"/>
            <a:ext cx="7816281" cy="526194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644A57D-DC04-202A-A86A-98C59E747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02" y="413324"/>
            <a:ext cx="644234" cy="64423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1E2298E-C9F9-E13A-49CE-199C6A286572}"/>
              </a:ext>
            </a:extLst>
          </p:cNvPr>
          <p:cNvSpPr txBox="1"/>
          <p:nvPr/>
        </p:nvSpPr>
        <p:spPr>
          <a:xfrm>
            <a:off x="10320355" y="1106098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Realisieren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88304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5FD26-2FDE-4DC6-84EB-FADE7393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Live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8EFF7B-57F1-CCA8-2C1A-45A03FD7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02" y="2389077"/>
            <a:ext cx="3804615" cy="38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2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Emulator / Test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932141-984B-9709-0841-D5B646FF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730" y="276139"/>
            <a:ext cx="694822" cy="6948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81F385-2BD9-C9D5-B93C-AB1E6DEC3CBF}"/>
              </a:ext>
            </a:extLst>
          </p:cNvPr>
          <p:cNvSpPr txBox="1"/>
          <p:nvPr/>
        </p:nvSpPr>
        <p:spPr>
          <a:xfrm>
            <a:off x="10375657" y="1116516"/>
            <a:ext cx="94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Testen</a:t>
            </a:r>
            <a:r>
              <a:rPr lang="de-DE" dirty="0"/>
              <a:t> </a:t>
            </a:r>
            <a:endParaRPr lang="de-CH" dirty="0"/>
          </a:p>
        </p:txBody>
      </p:sp>
      <p:sp>
        <p:nvSpPr>
          <p:cNvPr id="7" name="Textfeld 6">
            <a:hlinkClick r:id="rId3" action="ppaction://hlinkfile"/>
            <a:extLst>
              <a:ext uri="{FF2B5EF4-FFF2-40B4-BE49-F238E27FC236}">
                <a16:creationId xmlns:a16="http://schemas.microsoft.com/office/drawing/2014/main" id="{D4CADE63-4055-E05D-B14F-211D81DE9764}"/>
              </a:ext>
            </a:extLst>
          </p:cNvPr>
          <p:cNvSpPr txBox="1"/>
          <p:nvPr/>
        </p:nvSpPr>
        <p:spPr>
          <a:xfrm>
            <a:off x="5916484" y="3429000"/>
            <a:ext cx="246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hlinkClick r:id="rId3" action="ppaction://hlinkfile"/>
              </a:rPr>
              <a:t>Test Tabelle</a:t>
            </a:r>
            <a:endParaRPr lang="de-CH" sz="2000" b="1" dirty="0"/>
          </a:p>
        </p:txBody>
      </p:sp>
      <p:pic>
        <p:nvPicPr>
          <p:cNvPr id="8" name="Picture 2" descr="Debuggen auf dem Android-Emulator - .NET MAUI | Microsoft Learn">
            <a:extLst>
              <a:ext uri="{FF2B5EF4-FFF2-40B4-BE49-F238E27FC236}">
                <a16:creationId xmlns:a16="http://schemas.microsoft.com/office/drawing/2014/main" id="{409642F3-131E-F8D3-D6ED-C200D2C7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029" y="1776348"/>
            <a:ext cx="2466559" cy="440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2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Breitbild</PresentationFormat>
  <Paragraphs>48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SaveUp  Mehr als eine Save App  </vt:lpstr>
      <vt:lpstr>Inhalt</vt:lpstr>
      <vt:lpstr>Entstehung</vt:lpstr>
      <vt:lpstr> Speicherung</vt:lpstr>
      <vt:lpstr>Aufbau</vt:lpstr>
      <vt:lpstr>Aufbau</vt:lpstr>
      <vt:lpstr> Vorgehen/ Aufbau</vt:lpstr>
      <vt:lpstr>Live Demo</vt:lpstr>
      <vt:lpstr>Emulator / Test</vt:lpstr>
      <vt:lpstr>Probleme (Error) / Lösung </vt:lpstr>
      <vt:lpstr>Fazit</vt:lpstr>
      <vt:lpstr>To Do / Feature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Mangold</dc:creator>
  <cp:lastModifiedBy>David Mangold</cp:lastModifiedBy>
  <cp:revision>17</cp:revision>
  <dcterms:created xsi:type="dcterms:W3CDTF">2022-08-19T08:37:50Z</dcterms:created>
  <dcterms:modified xsi:type="dcterms:W3CDTF">2023-03-21T14:44:28Z</dcterms:modified>
</cp:coreProperties>
</file>