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68" r:id="rId3"/>
    <p:sldId id="262" r:id="rId4"/>
    <p:sldId id="258" r:id="rId5"/>
    <p:sldId id="274" r:id="rId6"/>
    <p:sldId id="278" r:id="rId7"/>
    <p:sldId id="281" r:id="rId8"/>
    <p:sldId id="277" r:id="rId9"/>
    <p:sldId id="282" r:id="rId10"/>
    <p:sldId id="283" r:id="rId11"/>
    <p:sldId id="279" r:id="rId12"/>
    <p:sldId id="284" r:id="rId13"/>
    <p:sldId id="280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201EC-7960-46EE-9F90-2F90C54703D1}" v="25" dt="2022-11-12T17:13:0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angold" userId="1e8bcce9-29c6-489c-b114-2b074adae0cd" providerId="ADAL" clId="{6AF201EC-7960-46EE-9F90-2F90C54703D1}"/>
    <pc:docChg chg="modSld">
      <pc:chgData name="David Mangold" userId="1e8bcce9-29c6-489c-b114-2b074adae0cd" providerId="ADAL" clId="{6AF201EC-7960-46EE-9F90-2F90C54703D1}" dt="2022-11-12T17:13:08.186" v="24" actId="20577"/>
      <pc:docMkLst>
        <pc:docMk/>
      </pc:docMkLst>
      <pc:sldChg chg="modSp">
        <pc:chgData name="David Mangold" userId="1e8bcce9-29c6-489c-b114-2b074adae0cd" providerId="ADAL" clId="{6AF201EC-7960-46EE-9F90-2F90C54703D1}" dt="2022-11-12T17:13:08.186" v="24" actId="20577"/>
        <pc:sldMkLst>
          <pc:docMk/>
          <pc:sldMk cId="1630748809" sldId="279"/>
        </pc:sldMkLst>
        <pc:spChg chg="mod">
          <ac:chgData name="David Mangold" userId="1e8bcce9-29c6-489c-b114-2b074adae0cd" providerId="ADAL" clId="{6AF201EC-7960-46EE-9F90-2F90C54703D1}" dt="2022-11-12T17:13:08.186" v="24" actId="20577"/>
          <ac:spMkLst>
            <pc:docMk/>
            <pc:sldMk cId="1630748809" sldId="279"/>
            <ac:spMk id="5" creationId="{EDD4478C-AA19-CE40-C976-BBF904D41B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0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73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50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75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36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8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79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3474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4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00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69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43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7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127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20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13.11.2022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7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minecraft-zh.gamepedia.com/File:GitHub_Logo.svg" TargetMode="External"/><Relationship Id="rId7" Type="http://schemas.openxmlformats.org/officeDocument/2006/relationships/hyperlink" Target="https://schwabencode.com/blog/2019/10/18/Enable-CodeLens-in-Visual-Studio-20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fr.wikipedia.org/wiki/Microsoft_Teams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marcus-povey.co.uk/2020/08/31/known-postman-colle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b20100.ch/billets/youtube-une-eglise-par-maison/" TargetMode="External"/><Relationship Id="rId5" Type="http://schemas.openxmlformats.org/officeDocument/2006/relationships/image" Target="../media/image15.jp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campus.recit.qc.ca/course/view.php?id=27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B3629-7ACA-50DC-C0E5-75E5A9D42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Ski-Service Anmeldung</a:t>
            </a:r>
            <a:br>
              <a:rPr lang="de-DE" dirty="0"/>
            </a:br>
            <a:br>
              <a:rPr lang="de-DE" dirty="0"/>
            </a:br>
            <a:endParaRPr lang="de-CH" sz="2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5CF24-6087-2CF8-791A-8129B7D1B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784" y="4123724"/>
            <a:ext cx="9144000" cy="1307313"/>
          </a:xfrm>
        </p:spPr>
        <p:txBody>
          <a:bodyPr/>
          <a:lstStyle/>
          <a:p>
            <a:pPr algn="ctr"/>
            <a:r>
              <a:rPr lang="de-DE" dirty="0"/>
              <a:t>David Mangold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363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F96C84-63BD-15A3-3515-4677DBD5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5" y="3977175"/>
            <a:ext cx="5746233" cy="28291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1E6937-556D-889E-CDED-8EC806FB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17" y="2435273"/>
            <a:ext cx="2552028" cy="1838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3D10FFA-F2DA-4E23-61AA-22E864865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220" y="4053399"/>
            <a:ext cx="4277791" cy="1728276"/>
          </a:xfrm>
          <a:prstGeom prst="rect">
            <a:avLst/>
          </a:prstGeom>
        </p:spPr>
      </p:pic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6E226CD4-F072-CB05-8D9B-70269FC68BE4}"/>
              </a:ext>
            </a:extLst>
          </p:cNvPr>
          <p:cNvSpPr/>
          <p:nvPr/>
        </p:nvSpPr>
        <p:spPr>
          <a:xfrm rot="10063285">
            <a:off x="4897246" y="5204092"/>
            <a:ext cx="5405747" cy="1243954"/>
          </a:xfrm>
          <a:prstGeom prst="curvedDownArrow">
            <a:avLst>
              <a:gd name="adj1" fmla="val 25000"/>
              <a:gd name="adj2" fmla="val 722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B08132-66EB-5B5E-43F5-E5378465A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6" y="2232240"/>
            <a:ext cx="990294" cy="990294"/>
          </a:xfrm>
          <a:prstGeom prst="rect">
            <a:avLst/>
          </a:prstGeom>
        </p:spPr>
      </p:pic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461657F5-FD9E-5E10-C1D1-EFE366E77849}"/>
              </a:ext>
            </a:extLst>
          </p:cNvPr>
          <p:cNvSpPr/>
          <p:nvPr/>
        </p:nvSpPr>
        <p:spPr>
          <a:xfrm rot="1374947">
            <a:off x="7142013" y="3479076"/>
            <a:ext cx="1918576" cy="2090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Pfeil: nach links 18">
            <a:extLst>
              <a:ext uri="{FF2B5EF4-FFF2-40B4-BE49-F238E27FC236}">
                <a16:creationId xmlns:a16="http://schemas.microsoft.com/office/drawing/2014/main" id="{DFD6FC7A-39F4-3468-3E80-ABC3521B37DA}"/>
              </a:ext>
            </a:extLst>
          </p:cNvPr>
          <p:cNvSpPr/>
          <p:nvPr/>
        </p:nvSpPr>
        <p:spPr>
          <a:xfrm rot="10097696">
            <a:off x="3736417" y="3866934"/>
            <a:ext cx="1803914" cy="138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633143-BECD-D158-837C-0529946C4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031" y="2581868"/>
            <a:ext cx="7344800" cy="375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8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FCE448-2ACF-B825-5989-1C4E52E2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" y="2275948"/>
            <a:ext cx="1153052" cy="1153052"/>
          </a:xfrm>
          <a:prstGeom prst="rect">
            <a:avLst/>
          </a:prstGeom>
        </p:spPr>
      </p:pic>
      <p:pic>
        <p:nvPicPr>
          <p:cNvPr id="1026" name="Picture 2" descr="Dependency Injection in ASP.NET CORE | AnAr Solutions | Pune, India">
            <a:extLst>
              <a:ext uri="{FF2B5EF4-FFF2-40B4-BE49-F238E27FC236}">
                <a16:creationId xmlns:a16="http://schemas.microsoft.com/office/drawing/2014/main" id="{2E39B881-A637-482E-6426-DCADB098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30" y="2691945"/>
            <a:ext cx="4657376" cy="29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28375D2-BA10-281F-EC63-9B0922635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96" y="2670590"/>
            <a:ext cx="5333097" cy="8502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516008-7673-0023-0F1F-2D4D0FFB7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084" y="4149821"/>
            <a:ext cx="2915057" cy="990738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D6DCB3C-8DDD-DFCE-0E51-F2DA658BB227}"/>
              </a:ext>
            </a:extLst>
          </p:cNvPr>
          <p:cNvCxnSpPr>
            <a:cxnSpLocks/>
          </p:cNvCxnSpPr>
          <p:nvPr/>
        </p:nvCxnSpPr>
        <p:spPr>
          <a:xfrm>
            <a:off x="8470680" y="3520794"/>
            <a:ext cx="0" cy="62902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FCE448-2ACF-B825-5989-1C4E52E2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" y="2275948"/>
            <a:ext cx="1153052" cy="115305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2949429-20CE-2E5D-ACF0-25EC3E9D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02" y="3620194"/>
            <a:ext cx="2853879" cy="2624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CD55B7-ECED-5186-E78B-C7CB089F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297" y="6120801"/>
            <a:ext cx="6927920" cy="247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28CD4D0-4BBA-B2DE-ECB7-8531F9EBF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297" y="2852474"/>
            <a:ext cx="2597040" cy="30959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0FF62BD-9AA9-F9C4-72A9-4D5762941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053" y="4946496"/>
            <a:ext cx="422016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6E278A-AE06-F4B9-CE6F-50D34F637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" y="2304303"/>
            <a:ext cx="1012976" cy="1012976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BFE1A57-2EB9-C57E-E962-EAD8A19A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3886"/>
              </p:ext>
            </p:extLst>
          </p:nvPr>
        </p:nvGraphicFramePr>
        <p:xfrm>
          <a:off x="1760792" y="2665645"/>
          <a:ext cx="4465469" cy="3917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737">
                  <a:extLst>
                    <a:ext uri="{9D8B030D-6E8A-4147-A177-3AD203B41FA5}">
                      <a16:colId xmlns:a16="http://schemas.microsoft.com/office/drawing/2014/main" val="2218702083"/>
                    </a:ext>
                  </a:extLst>
                </a:gridCol>
                <a:gridCol w="822396">
                  <a:extLst>
                    <a:ext uri="{9D8B030D-6E8A-4147-A177-3AD203B41FA5}">
                      <a16:colId xmlns:a16="http://schemas.microsoft.com/office/drawing/2014/main" val="705583909"/>
                    </a:ext>
                  </a:extLst>
                </a:gridCol>
                <a:gridCol w="796935">
                  <a:extLst>
                    <a:ext uri="{9D8B030D-6E8A-4147-A177-3AD203B41FA5}">
                      <a16:colId xmlns:a16="http://schemas.microsoft.com/office/drawing/2014/main" val="407420628"/>
                    </a:ext>
                  </a:extLst>
                </a:gridCol>
                <a:gridCol w="796935">
                  <a:extLst>
                    <a:ext uri="{9D8B030D-6E8A-4147-A177-3AD203B41FA5}">
                      <a16:colId xmlns:a16="http://schemas.microsoft.com/office/drawing/2014/main" val="489520395"/>
                    </a:ext>
                  </a:extLst>
                </a:gridCol>
                <a:gridCol w="692544">
                  <a:extLst>
                    <a:ext uri="{9D8B030D-6E8A-4147-A177-3AD203B41FA5}">
                      <a16:colId xmlns:a16="http://schemas.microsoft.com/office/drawing/2014/main" val="1908254877"/>
                    </a:ext>
                  </a:extLst>
                </a:gridCol>
                <a:gridCol w="464922">
                  <a:extLst>
                    <a:ext uri="{9D8B030D-6E8A-4147-A177-3AD203B41FA5}">
                      <a16:colId xmlns:a16="http://schemas.microsoft.com/office/drawing/2014/main" val="491073685"/>
                    </a:ext>
                  </a:extLst>
                </a:gridCol>
              </a:tblGrid>
              <a:tr h="382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 dirty="0">
                          <a:effectLst/>
                        </a:rPr>
                        <a:t>Was ich Testen</a:t>
                      </a:r>
                      <a:endParaRPr lang="de-C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Wie ich testen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Erwartetes Ergebnis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Tatsächliches Ergebnis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Testergebnis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Wurde es gelöst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extLst>
                  <a:ext uri="{0D108BD9-81ED-4DB2-BD59-A6C34878D82A}">
                    <a16:rowId xmlns:a16="http://schemas.microsoft.com/office/drawing/2014/main" val="130856459"/>
                  </a:ext>
                </a:extLst>
              </a:tr>
              <a:tr h="642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Loggin File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Falsche eingabe im Body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Fehlermeldung wird im File gespeichert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Fehlermeldung wurde immer im File gespeichert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Fehlerfrei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-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extLst>
                  <a:ext uri="{0D108BD9-81ED-4DB2-BD59-A6C34878D82A}">
                    <a16:rowId xmlns:a16="http://schemas.microsoft.com/office/drawing/2014/main" val="3245641800"/>
                  </a:ext>
                </a:extLst>
              </a:tr>
              <a:tr h="51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Request 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Alle Arten von Request gemacht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Alle Request funktionieren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Die Request haben nicht immer Funktionier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Fehlerhaft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JA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extLst>
                  <a:ext uri="{0D108BD9-81ED-4DB2-BD59-A6C34878D82A}">
                    <a16:rowId xmlns:a16="http://schemas.microsoft.com/office/drawing/2014/main" val="731575990"/>
                  </a:ext>
                </a:extLst>
              </a:tr>
              <a:tr h="642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Andere Attribut im body eingetragen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Im Body vom request ein zusätzliches Attribut mitgegeben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Fehlermeldung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 dirty="0">
                          <a:effectLst/>
                        </a:rPr>
                        <a:t>Fehlermeldung</a:t>
                      </a:r>
                      <a:endParaRPr lang="de-C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Fehlerfrei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-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extLst>
                  <a:ext uri="{0D108BD9-81ED-4DB2-BD59-A6C34878D82A}">
                    <a16:rowId xmlns:a16="http://schemas.microsoft.com/office/drawing/2014/main" val="2443962568"/>
                  </a:ext>
                </a:extLst>
              </a:tr>
              <a:tr h="7723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Api Key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Request senden mit und ohne API Kay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Bei Key Anforderung das keine Daten gezeigt werden 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Daten wurden trotz  Api Key gezeigt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Fehlerhaft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JA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extLst>
                  <a:ext uri="{0D108BD9-81ED-4DB2-BD59-A6C34878D82A}">
                    <a16:rowId xmlns:a16="http://schemas.microsoft.com/office/drawing/2014/main" val="2931992794"/>
                  </a:ext>
                </a:extLst>
              </a:tr>
              <a:tr h="382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 dirty="0" err="1">
                          <a:effectLst/>
                        </a:rPr>
                        <a:t>Url</a:t>
                      </a:r>
                      <a:r>
                        <a:rPr lang="de-CH" sz="900" dirty="0">
                          <a:effectLst/>
                        </a:rPr>
                        <a:t> im Postmann</a:t>
                      </a:r>
                      <a:endParaRPr lang="de-C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Eine falsche URL eingeben 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Error Meldung 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404Not Found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>
                          <a:effectLst/>
                        </a:rPr>
                        <a:t>Fehlerfrei</a:t>
                      </a:r>
                      <a:endParaRPr lang="de-C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900" dirty="0">
                          <a:effectLst/>
                        </a:rPr>
                        <a:t>-</a:t>
                      </a:r>
                      <a:endParaRPr lang="de-C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48" marR="57448" marT="0" marB="0"/>
                </a:tc>
                <a:extLst>
                  <a:ext uri="{0D108BD9-81ED-4DB2-BD59-A6C34878D82A}">
                    <a16:rowId xmlns:a16="http://schemas.microsoft.com/office/drawing/2014/main" val="2947684859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5F4141B8-71CC-73A7-3E10-529080AEE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95"/>
          <a:stretch/>
        </p:blipFill>
        <p:spPr>
          <a:xfrm>
            <a:off x="6226261" y="2665645"/>
            <a:ext cx="5760051" cy="30782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E5B4B8-63EA-6E21-06F3-83E139CC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61" y="4879071"/>
            <a:ext cx="215295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2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5FD26-2FDE-4DC6-84EB-FADE739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Live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8EFF7B-57F1-CCA8-2C1A-45A03FD7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02" y="2389077"/>
            <a:ext cx="3804615" cy="38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5E756-F170-18B3-1EE0-0C4C83A4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(Error) / Lösung 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FFA1F0-594D-FA31-710C-568619AA93F7}"/>
              </a:ext>
            </a:extLst>
          </p:cNvPr>
          <p:cNvSpPr txBox="1"/>
          <p:nvPr/>
        </p:nvSpPr>
        <p:spPr>
          <a:xfrm>
            <a:off x="4687901" y="2999537"/>
            <a:ext cx="477715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de-DE" dirty="0"/>
              <a:t>- SQL Database/ Tabelle PK &amp; FK</a:t>
            </a:r>
          </a:p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Dipendency</a:t>
            </a:r>
            <a:r>
              <a:rPr lang="de-DE" dirty="0"/>
              <a:t> Injektion </a:t>
            </a:r>
          </a:p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AddScoped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- Update Methode</a:t>
            </a:r>
          </a:p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Midelware</a:t>
            </a:r>
            <a:endParaRPr lang="de-DE" dirty="0"/>
          </a:p>
        </p:txBody>
      </p:sp>
      <p:pic>
        <p:nvPicPr>
          <p:cNvPr id="5" name="Grafik 4" descr="Fragezeichen Silhouette">
            <a:extLst>
              <a:ext uri="{FF2B5EF4-FFF2-40B4-BE49-F238E27FC236}">
                <a16:creationId xmlns:a16="http://schemas.microsoft.com/office/drawing/2014/main" id="{6375BB39-071F-512A-3E12-43C35B5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397" y="2676034"/>
            <a:ext cx="1505932" cy="1505932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682A283-0D7F-5A70-319D-FA40C99AA44D}"/>
              </a:ext>
            </a:extLst>
          </p:cNvPr>
          <p:cNvCxnSpPr/>
          <p:nvPr/>
        </p:nvCxnSpPr>
        <p:spPr>
          <a:xfrm flipH="1">
            <a:off x="1338606" y="2894029"/>
            <a:ext cx="1574276" cy="2092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Ausrufezeichen Silhouette">
            <a:extLst>
              <a:ext uri="{FF2B5EF4-FFF2-40B4-BE49-F238E27FC236}">
                <a16:creationId xmlns:a16="http://schemas.microsoft.com/office/drawing/2014/main" id="{0B785542-D3C1-A72B-C177-E11D27D9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409" y="3837243"/>
            <a:ext cx="1207606" cy="12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D5B16-789F-85D9-963C-2B5EE148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57084D-03E2-80D5-8724-40B9BA62CDC3}"/>
              </a:ext>
            </a:extLst>
          </p:cNvPr>
          <p:cNvSpPr txBox="1"/>
          <p:nvPr/>
        </p:nvSpPr>
        <p:spPr>
          <a:xfrm>
            <a:off x="5353549" y="262829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Zeil erreicht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FF5C0C-7778-8874-FAC3-F61EB401A7EA}"/>
              </a:ext>
            </a:extLst>
          </p:cNvPr>
          <p:cNvSpPr txBox="1"/>
          <p:nvPr/>
        </p:nvSpPr>
        <p:spPr>
          <a:xfrm>
            <a:off x="5353549" y="37988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Einige Nerven gekostet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2A4E74-2630-6965-93DF-CA7CEBD5DBFA}"/>
              </a:ext>
            </a:extLst>
          </p:cNvPr>
          <p:cNvSpPr txBox="1"/>
          <p:nvPr/>
        </p:nvSpPr>
        <p:spPr>
          <a:xfrm>
            <a:off x="5355029" y="49694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Zeitintensiv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3C1C59-556C-CC17-B7EB-68387260CA3D}"/>
              </a:ext>
            </a:extLst>
          </p:cNvPr>
          <p:cNvSpPr txBox="1"/>
          <p:nvPr/>
        </p:nvSpPr>
        <p:spPr>
          <a:xfrm>
            <a:off x="5353549" y="61400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Viel gelernt</a:t>
            </a:r>
          </a:p>
        </p:txBody>
      </p:sp>
      <p:pic>
        <p:nvPicPr>
          <p:cNvPr id="8" name="Grafik 7" descr="Volltreffer Silhouette">
            <a:extLst>
              <a:ext uri="{FF2B5EF4-FFF2-40B4-BE49-F238E27FC236}">
                <a16:creationId xmlns:a16="http://schemas.microsoft.com/office/drawing/2014/main" id="{A6F22862-5D9F-B719-0BBE-A28FFBA6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4" y="2327722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09277E-95FC-BFED-82B6-B8C4070B47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1" y="3351332"/>
            <a:ext cx="1023585" cy="1023585"/>
          </a:xfrm>
          <a:prstGeom prst="rect">
            <a:avLst/>
          </a:prstGeom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17A378-AB6B-2CF0-84E1-F5D93A74F87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8" y="4781706"/>
            <a:ext cx="751489" cy="751489"/>
          </a:xfrm>
          <a:prstGeom prst="rect">
            <a:avLst/>
          </a:prstGeom>
        </p:spPr>
      </p:pic>
      <p:pic>
        <p:nvPicPr>
          <p:cNvPr id="11" name="Grafik 10" descr="Diplomrolle Silhouette">
            <a:extLst>
              <a:ext uri="{FF2B5EF4-FFF2-40B4-BE49-F238E27FC236}">
                <a16:creationId xmlns:a16="http://schemas.microsoft.com/office/drawing/2014/main" id="{29335F86-C0AB-AAC3-8256-722AE37DD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3774" y="58675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A49B-ACBF-C18F-8428-4B57BA2A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Schlusswort 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E7C3C38-FB7A-463B-2608-CD9CD24761EF}"/>
              </a:ext>
            </a:extLst>
          </p:cNvPr>
          <p:cNvSpPr txBox="1"/>
          <p:nvPr/>
        </p:nvSpPr>
        <p:spPr>
          <a:xfrm>
            <a:off x="1384970" y="2459063"/>
            <a:ext cx="559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endParaRPr lang="de-DE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557364-6BE7-42F6-D4C3-854D11B6D21D}"/>
              </a:ext>
            </a:extLst>
          </p:cNvPr>
          <p:cNvSpPr txBox="1"/>
          <p:nvPr/>
        </p:nvSpPr>
        <p:spPr>
          <a:xfrm>
            <a:off x="4508188" y="3429000"/>
            <a:ext cx="3985363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de-DE" dirty="0"/>
              <a:t>- DPI </a:t>
            </a:r>
          </a:p>
          <a:p>
            <a:pPr>
              <a:spcBef>
                <a:spcPts val="600"/>
              </a:spcBef>
            </a:pPr>
            <a:r>
              <a:rPr lang="de-DE" dirty="0"/>
              <a:t>- Zeiteinplanung</a:t>
            </a:r>
          </a:p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ASP.Net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- Lösungen für ein Problem </a:t>
            </a:r>
            <a:r>
              <a:rPr lang="de-DE" dirty="0">
                <a:ea typeface="+mn-lt"/>
                <a:cs typeface="+mn-lt"/>
              </a:rPr>
              <a:t>suchen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C# machst </a:t>
            </a:r>
            <a:r>
              <a:rPr lang="de-DE" dirty="0" err="1"/>
              <a:t>spass</a:t>
            </a:r>
            <a:r>
              <a:rPr lang="de-DE" dirty="0"/>
              <a:t>!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Nicht zu viel Spiel Installiert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</p:txBody>
      </p:sp>
      <p:pic>
        <p:nvPicPr>
          <p:cNvPr id="7" name="Grafik 6" descr="Glühlampe Silhouette">
            <a:extLst>
              <a:ext uri="{FF2B5EF4-FFF2-40B4-BE49-F238E27FC236}">
                <a16:creationId xmlns:a16="http://schemas.microsoft.com/office/drawing/2014/main" id="{E38DD485-97E6-5181-EDF4-9D150800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599" y="3429000"/>
            <a:ext cx="1723534" cy="17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4FBB1-6921-6053-6ED2-0AACD3C1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D23C9-7939-3CDB-CDB5-E12C3979970D}"/>
              </a:ext>
            </a:extLst>
          </p:cNvPr>
          <p:cNvSpPr txBox="1"/>
          <p:nvPr/>
        </p:nvSpPr>
        <p:spPr>
          <a:xfrm>
            <a:off x="2538954" y="3203150"/>
            <a:ext cx="4392891" cy="32778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Verwendete Tools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Vorgehen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mit </a:t>
            </a:r>
            <a:r>
              <a:rPr lang="de-DE" dirty="0">
                <a:latin typeface="Arial"/>
                <a:cs typeface="Arial"/>
              </a:rPr>
              <a:t>Einblicke in den Code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Live Demo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Probleme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Fazit / Schlusswort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CH" dirty="0"/>
          </a:p>
        </p:txBody>
      </p:sp>
      <p:pic>
        <p:nvPicPr>
          <p:cNvPr id="5" name="Grafik 4" descr="Prüfliste mit einfarbiger Füllung">
            <a:extLst>
              <a:ext uri="{FF2B5EF4-FFF2-40B4-BE49-F238E27FC236}">
                <a16:creationId xmlns:a16="http://schemas.microsoft.com/office/drawing/2014/main" id="{CE04AC76-BF66-7C3B-FF3F-A68E4BA75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747" y="2907033"/>
            <a:ext cx="2977299" cy="29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6963F8-E37D-B6B7-8890-1A100691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78137" y="2713636"/>
            <a:ext cx="1221543" cy="12215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FD84E4-8AE8-7336-FD2E-053780599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35152" y="2658478"/>
            <a:ext cx="1155939" cy="1075023"/>
          </a:xfrm>
          <a:prstGeom prst="rect">
            <a:avLst/>
          </a:prstGeom>
        </p:spPr>
      </p:pic>
      <p:sp>
        <p:nvSpPr>
          <p:cNvPr id="18" name="Titel 17">
            <a:extLst>
              <a:ext uri="{FF2B5EF4-FFF2-40B4-BE49-F238E27FC236}">
                <a16:creationId xmlns:a16="http://schemas.microsoft.com/office/drawing/2014/main" id="{C8E14476-1A5D-37BC-15B2-BD8BAE3A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Tools</a:t>
            </a:r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AFD10E-C54A-789A-EDE0-E1682EDC8664}"/>
              </a:ext>
            </a:extLst>
          </p:cNvPr>
          <p:cNvSpPr txBox="1"/>
          <p:nvPr/>
        </p:nvSpPr>
        <p:spPr>
          <a:xfrm>
            <a:off x="1242312" y="5786371"/>
            <a:ext cx="194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Kommunikation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345FBB-A158-5513-C160-FEEC77AFE765}"/>
              </a:ext>
            </a:extLst>
          </p:cNvPr>
          <p:cNvSpPr txBox="1"/>
          <p:nvPr/>
        </p:nvSpPr>
        <p:spPr>
          <a:xfrm>
            <a:off x="3562615" y="5786371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i="0" dirty="0">
                <a:effectLst/>
                <a:latin typeface="arial" panose="020B0604020202020204" pitchFamily="34" charset="0"/>
              </a:rPr>
              <a:t>Versionsverwaltung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DD15626-E6F0-88ED-ABA2-DD75FF11B221}"/>
              </a:ext>
            </a:extLst>
          </p:cNvPr>
          <p:cNvSpPr txBox="1"/>
          <p:nvPr/>
        </p:nvSpPr>
        <p:spPr>
          <a:xfrm>
            <a:off x="6150221" y="5786371"/>
            <a:ext cx="212148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dirty="0">
                <a:latin typeface="arial"/>
                <a:cs typeface="arial"/>
              </a:rPr>
              <a:t>Visual Studio 2022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BE315E-B9C9-BF5E-E3F3-A300A783A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96000" y="2570495"/>
            <a:ext cx="1301292" cy="13012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DAF9CE-B8BC-BD23-3DA3-F14DDD1F8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62223" y="2658478"/>
            <a:ext cx="1670454" cy="132536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C3F6C3D-5D90-7EF2-F3D7-32087A2FD96D}"/>
              </a:ext>
            </a:extLst>
          </p:cNvPr>
          <p:cNvSpPr txBox="1"/>
          <p:nvPr/>
        </p:nvSpPr>
        <p:spPr>
          <a:xfrm>
            <a:off x="8644434" y="5786371"/>
            <a:ext cx="155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POSTMAN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74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76B2B-FDAC-F40B-EFC5-C4B1F7B9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Vorgehen</a:t>
            </a:r>
            <a:endParaRPr lang="de-CH"/>
          </a:p>
        </p:txBody>
      </p:sp>
      <p:pic>
        <p:nvPicPr>
          <p:cNvPr id="4" name="Grafik 3" descr="Gute Idee Silhouette">
            <a:extLst>
              <a:ext uri="{FF2B5EF4-FFF2-40B4-BE49-F238E27FC236}">
                <a16:creationId xmlns:a16="http://schemas.microsoft.com/office/drawing/2014/main" id="{2925BF2A-F675-FB23-4DAA-D1DCF8D7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852" y="2932060"/>
            <a:ext cx="1153052" cy="11530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C02E73-D5D4-0370-EE01-945E3B932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91" y="2878602"/>
            <a:ext cx="1153052" cy="1153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49D008-2507-B379-6628-3199B0F5F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30" y="3051390"/>
            <a:ext cx="990294" cy="99029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7ABD979-A745-B208-7DCF-6620CEA1181B}"/>
              </a:ext>
            </a:extLst>
          </p:cNvPr>
          <p:cNvSpPr txBox="1"/>
          <p:nvPr/>
        </p:nvSpPr>
        <p:spPr>
          <a:xfrm>
            <a:off x="3193797" y="4202540"/>
            <a:ext cx="128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Planen </a:t>
            </a:r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A0EEA0E-BEAF-3484-FAD7-2AE832233714}"/>
              </a:ext>
            </a:extLst>
          </p:cNvPr>
          <p:cNvSpPr txBox="1"/>
          <p:nvPr/>
        </p:nvSpPr>
        <p:spPr>
          <a:xfrm>
            <a:off x="1328481" y="417193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Ideen</a:t>
            </a:r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BE7D5F5-1A62-10E1-D19B-8A288226D664}"/>
              </a:ext>
            </a:extLst>
          </p:cNvPr>
          <p:cNvSpPr txBox="1"/>
          <p:nvPr/>
        </p:nvSpPr>
        <p:spPr>
          <a:xfrm>
            <a:off x="5348310" y="4202540"/>
            <a:ext cx="204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Realisieren </a:t>
            </a:r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FB7E33B-96E3-3F16-8114-FE61777CA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90" y="2888118"/>
            <a:ext cx="1153052" cy="1153052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445BDAF-2F4D-25A9-8415-F1DB185A9620}"/>
              </a:ext>
            </a:extLst>
          </p:cNvPr>
          <p:cNvSpPr txBox="1"/>
          <p:nvPr/>
        </p:nvSpPr>
        <p:spPr>
          <a:xfrm>
            <a:off x="7576190" y="4202540"/>
            <a:ext cx="1646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Anpassen   </a:t>
            </a:r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0D796E2-0BBC-FE1E-D166-D8456BE38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52" y="3018678"/>
            <a:ext cx="1012976" cy="101297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A30CA91-649C-0232-FDA5-1E652E42E35F}"/>
              </a:ext>
            </a:extLst>
          </p:cNvPr>
          <p:cNvSpPr txBox="1"/>
          <p:nvPr/>
        </p:nvSpPr>
        <p:spPr>
          <a:xfrm>
            <a:off x="9809852" y="4202540"/>
            <a:ext cx="94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Testen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45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4" name="Grafik 3" descr="Gute Idee Silhouette">
            <a:extLst>
              <a:ext uri="{FF2B5EF4-FFF2-40B4-BE49-F238E27FC236}">
                <a16:creationId xmlns:a16="http://schemas.microsoft.com/office/drawing/2014/main" id="{77B62E12-D615-6AFB-2E4E-2BB85CD5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05" y="2026974"/>
            <a:ext cx="1153052" cy="11530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BFD406-146E-6023-FF96-10E68083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394" y="2904956"/>
            <a:ext cx="2338531" cy="27627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3FAACD-6A38-1854-A666-0D1BB86E8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20461" y="2485509"/>
            <a:ext cx="2937714" cy="14973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729243-B784-FE1D-2C48-975D9B9B6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711" y="3180026"/>
            <a:ext cx="2467319" cy="103837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820EE5-321B-9C5B-5438-AA07D3CFFA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82113" y="4436403"/>
            <a:ext cx="1585437" cy="14739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2D0DC28-C6E6-048F-7ADF-64D14BA7A9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5965" y="4665226"/>
            <a:ext cx="2691035" cy="14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B5A7F6-1931-0D49-9F17-E5D73647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" y="2275948"/>
            <a:ext cx="1153052" cy="1153052"/>
          </a:xfrm>
          <a:prstGeom prst="rect">
            <a:avLst/>
          </a:prstGeom>
        </p:spPr>
      </p:pic>
      <p:pic>
        <p:nvPicPr>
          <p:cNvPr id="1026" name="Picture 2" descr="Entity Framework Core Tutorials">
            <a:extLst>
              <a:ext uri="{FF2B5EF4-FFF2-40B4-BE49-F238E27FC236}">
                <a16:creationId xmlns:a16="http://schemas.microsoft.com/office/drawing/2014/main" id="{1844680B-0B64-B565-A434-9C89E50B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53" y="3724273"/>
            <a:ext cx="3604474" cy="20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D15445D1-0B11-FBB0-796B-922D80FBA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940" y="4271961"/>
            <a:ext cx="733425" cy="7334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21F833C-A48F-9B6D-CDA2-B6D203637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840" y="2275948"/>
            <a:ext cx="2853879" cy="26244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2DBED1-C9DE-7778-1319-4ACA245C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29" y="3917315"/>
            <a:ext cx="3709431" cy="21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B5A7F6-1931-0D49-9F17-E5D73647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" y="2275948"/>
            <a:ext cx="1153052" cy="11530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97A818-9641-94BB-8E74-FFA1C1A57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59" y="3085819"/>
            <a:ext cx="2597040" cy="3095906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4A28B1A-0A90-C391-9B4C-EC0096A3580E}"/>
              </a:ext>
            </a:extLst>
          </p:cNvPr>
          <p:cNvSpPr/>
          <p:nvPr/>
        </p:nvSpPr>
        <p:spPr>
          <a:xfrm>
            <a:off x="4523878" y="4191000"/>
            <a:ext cx="1394171" cy="4427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FEF0C4-F027-DC0C-D29C-98F1F668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7458"/>
            <a:ext cx="5472403" cy="13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8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B08132-66EB-5B5E-43F5-E5378465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6" y="2232240"/>
            <a:ext cx="990294" cy="9902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B395056-E7EB-FF8E-136F-20B90B52B1CF}"/>
              </a:ext>
            </a:extLst>
          </p:cNvPr>
          <p:cNvSpPr txBox="1"/>
          <p:nvPr/>
        </p:nvSpPr>
        <p:spPr>
          <a:xfrm>
            <a:off x="2028304" y="2885843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Models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D36505-52FC-B957-3DF1-A1431A95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294" y="3431142"/>
            <a:ext cx="2611770" cy="17240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97BF875-B122-2A1E-B522-21645FCD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092" y="3428999"/>
            <a:ext cx="2398845" cy="172798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3C0C154-DA35-8AF0-8ED6-CC9FD9495ED3}"/>
              </a:ext>
            </a:extLst>
          </p:cNvPr>
          <p:cNvSpPr txBox="1"/>
          <p:nvPr/>
        </p:nvSpPr>
        <p:spPr>
          <a:xfrm>
            <a:off x="4981575" y="289845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Services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052B972-0E12-F563-397A-BB9AEC7A8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965" y="3429606"/>
            <a:ext cx="3929273" cy="172676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AAFAF7D-3308-7B56-267B-7DFFA8B63FA9}"/>
              </a:ext>
            </a:extLst>
          </p:cNvPr>
          <p:cNvSpPr txBox="1"/>
          <p:nvPr/>
        </p:nvSpPr>
        <p:spPr>
          <a:xfrm>
            <a:off x="7619999" y="289845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Controllers </a:t>
            </a:r>
          </a:p>
        </p:txBody>
      </p:sp>
    </p:spTree>
    <p:extLst>
      <p:ext uri="{BB962C8B-B14F-4D97-AF65-F5344CB8AC3E}">
        <p14:creationId xmlns:p14="http://schemas.microsoft.com/office/powerpoint/2010/main" val="3048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B08132-66EB-5B5E-43F5-E5378465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6" y="2232240"/>
            <a:ext cx="990294" cy="99029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2F96C84-63BD-15A3-3515-4677DBD5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5" y="3977175"/>
            <a:ext cx="5746233" cy="28291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1E6937-556D-889E-CDED-8EC806FB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417" y="2435273"/>
            <a:ext cx="2552028" cy="1838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3D10FFA-F2DA-4E23-61AA-22E864865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220" y="4053399"/>
            <a:ext cx="4277791" cy="1728276"/>
          </a:xfrm>
          <a:prstGeom prst="rect">
            <a:avLst/>
          </a:prstGeom>
        </p:spPr>
      </p:pic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461657F5-FD9E-5E10-C1D1-EFE366E77849}"/>
              </a:ext>
            </a:extLst>
          </p:cNvPr>
          <p:cNvSpPr/>
          <p:nvPr/>
        </p:nvSpPr>
        <p:spPr>
          <a:xfrm rot="1374947">
            <a:off x="7142013" y="3479076"/>
            <a:ext cx="1918576" cy="2090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6E226CD4-F072-CB05-8D9B-70269FC68BE4}"/>
              </a:ext>
            </a:extLst>
          </p:cNvPr>
          <p:cNvSpPr/>
          <p:nvPr/>
        </p:nvSpPr>
        <p:spPr>
          <a:xfrm rot="10063285">
            <a:off x="4897246" y="5204092"/>
            <a:ext cx="5405747" cy="1243954"/>
          </a:xfrm>
          <a:prstGeom prst="curvedDownArrow">
            <a:avLst>
              <a:gd name="adj1" fmla="val 25000"/>
              <a:gd name="adj2" fmla="val 722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Pfeil: nach links 18">
            <a:extLst>
              <a:ext uri="{FF2B5EF4-FFF2-40B4-BE49-F238E27FC236}">
                <a16:creationId xmlns:a16="http://schemas.microsoft.com/office/drawing/2014/main" id="{DFD6FC7A-39F4-3468-3E80-ABC3521B37DA}"/>
              </a:ext>
            </a:extLst>
          </p:cNvPr>
          <p:cNvSpPr/>
          <p:nvPr/>
        </p:nvSpPr>
        <p:spPr>
          <a:xfrm rot="10097696">
            <a:off x="3736417" y="3866934"/>
            <a:ext cx="1803914" cy="138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4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267</Words>
  <Application>Microsoft Office PowerPoint</Application>
  <PresentationFormat>Breitbild</PresentationFormat>
  <Paragraphs>90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Wingdings 3</vt:lpstr>
      <vt:lpstr>Ion-Sitzungssaal</vt:lpstr>
      <vt:lpstr>Ski-Service Anmeldung  </vt:lpstr>
      <vt:lpstr>Inhalt</vt:lpstr>
      <vt:lpstr>Tools</vt:lpstr>
      <vt:lpstr>Vorgehen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Live Demo</vt:lpstr>
      <vt:lpstr>Probleme (Error) / Lösung </vt:lpstr>
      <vt:lpstr>Fazit</vt:lpstr>
      <vt:lpstr>Schlusswort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Mangold</dc:creator>
  <cp:lastModifiedBy>David Mangold</cp:lastModifiedBy>
  <cp:revision>5</cp:revision>
  <dcterms:created xsi:type="dcterms:W3CDTF">2022-08-19T08:37:50Z</dcterms:created>
  <dcterms:modified xsi:type="dcterms:W3CDTF">2022-11-13T13:18:18Z</dcterms:modified>
</cp:coreProperties>
</file>