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person Tower Defense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by: Daniel Marroquin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4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that were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  <a:p>
            <a:r>
              <a:rPr lang="en-US" dirty="0" smtClean="0"/>
              <a:t>Health bars</a:t>
            </a:r>
          </a:p>
          <a:p>
            <a:r>
              <a:rPr lang="en-US" dirty="0" smtClean="0"/>
              <a:t>Enemy </a:t>
            </a:r>
            <a:r>
              <a:rPr lang="en-US" dirty="0"/>
              <a:t>unique </a:t>
            </a:r>
            <a:r>
              <a:rPr lang="en-US" dirty="0" smtClean="0"/>
              <a:t>paths and Movement</a:t>
            </a:r>
          </a:p>
          <a:p>
            <a:r>
              <a:rPr lang="en-US" dirty="0" smtClean="0"/>
              <a:t>Particle </a:t>
            </a:r>
            <a:r>
              <a:rPr lang="en-US" dirty="0"/>
              <a:t>effects</a:t>
            </a:r>
          </a:p>
          <a:p>
            <a:r>
              <a:rPr lang="en-US" dirty="0"/>
              <a:t>P</a:t>
            </a:r>
            <a:r>
              <a:rPr lang="en-US" dirty="0" smtClean="0"/>
              <a:t>aths</a:t>
            </a:r>
            <a:endParaRPr lang="en-US" dirty="0"/>
          </a:p>
          <a:p>
            <a:r>
              <a:rPr lang="en-US" dirty="0"/>
              <a:t>S</a:t>
            </a:r>
            <a:r>
              <a:rPr lang="en-US" smtClean="0"/>
              <a:t>hooting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</a:p>
          <a:p>
            <a:r>
              <a:rPr lang="en-US" dirty="0" smtClean="0"/>
              <a:t>ParticleEngine.js</a:t>
            </a:r>
          </a:p>
          <a:p>
            <a:r>
              <a:rPr lang="en-US" dirty="0" smtClean="0"/>
              <a:t>OrbitControls.js</a:t>
            </a:r>
          </a:p>
          <a:p>
            <a:r>
              <a:rPr lang="en-US" dirty="0" smtClean="0"/>
              <a:t>JSONLoader.js</a:t>
            </a:r>
          </a:p>
          <a:p>
            <a:r>
              <a:rPr lang="en-US" dirty="0" smtClean="0"/>
              <a:t>PointLockControls.js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5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First person Tower Defense Game</vt:lpstr>
      <vt:lpstr>Obstacles that were challenging</vt:lpstr>
      <vt:lpstr>Technologies used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person Tower Defense Game</dc:title>
  <dc:creator>dmarroquin</dc:creator>
  <cp:lastModifiedBy>dmarroquin</cp:lastModifiedBy>
  <cp:revision>5</cp:revision>
  <dcterms:created xsi:type="dcterms:W3CDTF">2015-06-05T13:54:10Z</dcterms:created>
  <dcterms:modified xsi:type="dcterms:W3CDTF">2015-06-05T14:44:29Z</dcterms:modified>
</cp:coreProperties>
</file>