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7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1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0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4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31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4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97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799D-F633-4688-96A1-9EE772FD88BE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E6E2-CC30-4456-B2B1-62484F70D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7532" y="570368"/>
            <a:ext cx="5576935" cy="905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tabLst>
                <a:tab pos="8972550" algn="l"/>
              </a:tabLst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ОБЩЕОБРАЗОВАТЕЛЬНОЕ УЧРЕЖДЕНИЕ ГИМНАЗИЯ №114 ВЫБОРГСКОГО РАЙОНА САНКТ-ПЕТЕРБУРГА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1972415"/>
            <a:ext cx="9144000" cy="44374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ru-RU" sz="1400" b="1" dirty="0"/>
              <a:t>Индивидуальный </a:t>
            </a:r>
            <a:r>
              <a:rPr lang="ru-RU" sz="1400" b="1" dirty="0" smtClean="0"/>
              <a:t>итоговый проект</a:t>
            </a:r>
            <a:endParaRPr lang="en-US" sz="1400" b="1" dirty="0" smtClean="0"/>
          </a:p>
          <a:p>
            <a:pPr>
              <a:spcAft>
                <a:spcPts val="6000"/>
              </a:spcAft>
            </a:pPr>
            <a:r>
              <a:rPr lang="ru-RU" sz="1400" b="1" dirty="0" smtClean="0"/>
              <a:t>Тема «Графическое </a:t>
            </a:r>
            <a:r>
              <a:rPr lang="ru-RU" sz="1400" b="1" dirty="0"/>
              <a:t>отображение элементарных математических функций на ЭВМ</a:t>
            </a:r>
            <a:r>
              <a:rPr lang="ru-RU" sz="1400" b="1" dirty="0" smtClean="0"/>
              <a:t>.»</a:t>
            </a:r>
            <a:endParaRPr lang="en-US" sz="1400" b="1" dirty="0" smtClean="0"/>
          </a:p>
          <a:p>
            <a:pPr algn="r"/>
            <a:r>
              <a:rPr lang="en-US" sz="1400" b="1" dirty="0" smtClean="0"/>
              <a:t> </a:t>
            </a:r>
            <a:r>
              <a:rPr lang="ru-RU" sz="1400" dirty="0" smtClean="0"/>
              <a:t>Выполнил ученик 9В класса</a:t>
            </a:r>
          </a:p>
          <a:p>
            <a:pPr algn="r"/>
            <a:r>
              <a:rPr lang="ru-RU" sz="1400" dirty="0" smtClean="0"/>
              <a:t>Машин Андрей</a:t>
            </a:r>
            <a:endParaRPr lang="en-US" sz="1400" b="1" dirty="0" smtClean="0"/>
          </a:p>
          <a:p>
            <a:pPr algn="r"/>
            <a:r>
              <a:rPr lang="ru-RU" sz="1400" dirty="0"/>
              <a:t>Руководитель </a:t>
            </a:r>
            <a:r>
              <a:rPr lang="ru-RU" sz="1400" dirty="0" smtClean="0"/>
              <a:t>Попова Дарья Юрьевна, должность – Информатика</a:t>
            </a:r>
          </a:p>
          <a:p>
            <a:pPr algn="r"/>
            <a:r>
              <a:rPr lang="ru-RU" sz="1400" dirty="0"/>
              <a:t>2021-2022 учебный год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46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ГОСУДАРСТВЕННОЕ БЮДЖЕТНОЕ ОБЩЕОБРАЗОВАТЕЛЬНОЕ УЧРЕЖДЕНИЕ ГИМНАЗИЯ №114 ВЫБОРГСКОГО РАЙОНА САНКТ-ПЕТЕРБУРГА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ОБЩЕОБРАЗОВАТЕЛЬНОЕ УЧРЕЖДЕНИЕ ГИМНАЗИЯ №114 ВЫБОРГСКОГО РАЙОНА САНКТ-ПЕТЕРБУРГА</dc:title>
  <dc:creator>Andrew Mashin</dc:creator>
  <cp:lastModifiedBy>Andrew Mashin</cp:lastModifiedBy>
  <cp:revision>4</cp:revision>
  <dcterms:created xsi:type="dcterms:W3CDTF">2022-02-06T10:52:49Z</dcterms:created>
  <dcterms:modified xsi:type="dcterms:W3CDTF">2022-02-06T11:23:56Z</dcterms:modified>
</cp:coreProperties>
</file>