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3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1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0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7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7377BE-8C86-4DA6-9A3F-FF7508454A8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5F9C9C-248B-499E-928B-711C78B5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80606"/>
            <a:ext cx="6815669" cy="1737359"/>
          </a:xfrm>
        </p:spPr>
        <p:txBody>
          <a:bodyPr/>
          <a:lstStyle/>
          <a:p>
            <a:r>
              <a:rPr lang="en-ID" sz="2800" b="1" dirty="0" smtClean="0"/>
              <a:t/>
            </a:r>
            <a:br>
              <a:rPr lang="en-ID" sz="2800" b="1" dirty="0" smtClean="0"/>
            </a:br>
            <a:r>
              <a:rPr lang="en-ID" sz="2800" b="1" dirty="0"/>
              <a:t/>
            </a:r>
            <a:br>
              <a:rPr lang="en-ID" sz="2800" b="1" dirty="0"/>
            </a:br>
            <a:r>
              <a:rPr lang="en-ID" sz="2800" b="1" dirty="0" smtClean="0"/>
              <a:t/>
            </a:r>
            <a:br>
              <a:rPr lang="en-ID" sz="2800" b="1" dirty="0" smtClean="0"/>
            </a:br>
            <a:r>
              <a:rPr lang="en-ID" sz="2800" b="1" dirty="0"/>
              <a:t/>
            </a:r>
            <a:br>
              <a:rPr lang="en-ID" sz="2800" b="1" dirty="0"/>
            </a:br>
            <a:r>
              <a:rPr lang="en-ID" sz="2800" b="1" dirty="0" smtClean="0"/>
              <a:t/>
            </a:r>
            <a:br>
              <a:rPr lang="en-ID" sz="2800" b="1" dirty="0" smtClean="0"/>
            </a:br>
            <a:r>
              <a:rPr lang="en-ID" sz="2800" b="1" dirty="0" err="1" smtClean="0"/>
              <a:t>Tugas</a:t>
            </a:r>
            <a:r>
              <a:rPr lang="en-ID" sz="2800" b="1" dirty="0" smtClean="0"/>
              <a:t> I </a:t>
            </a:r>
            <a:r>
              <a:rPr lang="en-ID" sz="2800" b="1" dirty="0" err="1" smtClean="0"/>
              <a:t>Penganta</a:t>
            </a:r>
            <a:r>
              <a:rPr lang="en-ID" sz="2800" b="1" dirty="0" err="1" smtClean="0"/>
              <a:t>r</a:t>
            </a:r>
            <a:r>
              <a:rPr lang="en-ID" sz="2800" b="1" dirty="0" smtClean="0"/>
              <a:t> </a:t>
            </a:r>
            <a:r>
              <a:rPr lang="en-ID" sz="2800" b="1" dirty="0" err="1" smtClean="0"/>
              <a:t>Algoritma</a:t>
            </a:r>
            <a:r>
              <a:rPr lang="en-ID" sz="2800" b="1" dirty="0" smtClean="0"/>
              <a:t> Deep Learning :</a:t>
            </a:r>
            <a:br>
              <a:rPr lang="en-ID" sz="2800" b="1" dirty="0" smtClean="0"/>
            </a:br>
            <a:r>
              <a:rPr lang="en-ID" sz="2800" b="1" dirty="0" err="1" smtClean="0"/>
              <a:t>Instalasi</a:t>
            </a:r>
            <a:r>
              <a:rPr lang="en-ID" sz="2800" b="1" dirty="0" smtClean="0"/>
              <a:t> Python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122023"/>
            <a:ext cx="6815669" cy="1856376"/>
          </a:xfrm>
        </p:spPr>
        <p:txBody>
          <a:bodyPr>
            <a:normAutofit/>
          </a:bodyPr>
          <a:lstStyle/>
          <a:p>
            <a:pPr algn="l"/>
            <a:endParaRPr lang="en-ID" dirty="0" smtClean="0"/>
          </a:p>
          <a:p>
            <a:pPr algn="l"/>
            <a:r>
              <a:rPr lang="en-ID" dirty="0" smtClean="0"/>
              <a:t>Nama	: Diana Masrita</a:t>
            </a:r>
          </a:p>
          <a:p>
            <a:pPr algn="l"/>
            <a:r>
              <a:rPr lang="en-ID" dirty="0" smtClean="0"/>
              <a:t>NPM	: 51415857</a:t>
            </a:r>
          </a:p>
          <a:p>
            <a:pPr algn="l"/>
            <a:r>
              <a:rPr lang="en-ID" dirty="0" err="1" smtClean="0"/>
              <a:t>Kelas</a:t>
            </a:r>
            <a:r>
              <a:rPr lang="en-ID" dirty="0" smtClean="0"/>
              <a:t> 	: 4IA14</a:t>
            </a:r>
          </a:p>
        </p:txBody>
      </p:sp>
    </p:spTree>
    <p:extLst>
      <p:ext uri="{BB962C8B-B14F-4D97-AF65-F5344CB8AC3E}">
        <p14:creationId xmlns:p14="http://schemas.microsoft.com/office/powerpoint/2010/main" val="15761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9.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sytem</a:t>
            </a:r>
            <a:r>
              <a:rPr lang="en-US" sz="1800" dirty="0"/>
              <a:t> variables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,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ataupun</a:t>
            </a:r>
            <a:r>
              <a:rPr lang="en-US" sz="1800" dirty="0"/>
              <a:t> </a:t>
            </a:r>
            <a:r>
              <a:rPr lang="en-US" sz="1800" dirty="0" err="1"/>
              <a:t>menghapusnya.Disini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variable name Path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variable value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: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808" y="2557463"/>
            <a:ext cx="294838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1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menambahkannya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, </a:t>
            </a:r>
            <a:r>
              <a:rPr lang="en-US" sz="1800" dirty="0" err="1"/>
              <a:t>Klik</a:t>
            </a:r>
            <a:r>
              <a:rPr lang="en-US" sz="1800" dirty="0"/>
              <a:t> OK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menyimpannya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90" y="1940220"/>
            <a:ext cx="3390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10.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memisahkan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new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isikan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variabelnya</a:t>
            </a:r>
            <a:r>
              <a:rPr lang="en-US" sz="1800" dirty="0"/>
              <a:t> PYTHON_PATH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isikan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variabelnya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2" y="3478213"/>
            <a:ext cx="3381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6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11.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semuanya</a:t>
            </a:r>
            <a:r>
              <a:rPr lang="en-US" sz="1800" dirty="0"/>
              <a:t> di </a:t>
            </a:r>
            <a:r>
              <a:rPr lang="en-US" sz="1800" dirty="0" err="1"/>
              <a:t>konfigurasi</a:t>
            </a:r>
            <a:r>
              <a:rPr lang="en-US" sz="1800" dirty="0"/>
              <a:t>, </a:t>
            </a:r>
            <a:r>
              <a:rPr lang="en-US" sz="1800" dirty="0" err="1"/>
              <a:t>mari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program python.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987" y="2773363"/>
            <a:ext cx="32480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2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12. Akan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jendela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command line interface </a:t>
            </a:r>
            <a:r>
              <a:rPr lang="en-US" sz="1800" dirty="0" err="1"/>
              <a:t>dari</a:t>
            </a:r>
            <a:r>
              <a:rPr lang="en-US" sz="1800" dirty="0"/>
              <a:t> Python.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2582863"/>
            <a:ext cx="6419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13.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coba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output "Hello World"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lihat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. </a:t>
            </a:r>
            <a:r>
              <a:rPr lang="en-US" sz="1800" dirty="0" err="1"/>
              <a:t>Sekarang</a:t>
            </a:r>
            <a:r>
              <a:rPr lang="en-US" sz="1800" dirty="0"/>
              <a:t> python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dijalankan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</a:t>
            </a:r>
            <a:r>
              <a:rPr lang="en-US" sz="1800" dirty="0" err="1"/>
              <a:t>teman-teman</a:t>
            </a:r>
            <a:r>
              <a:rPr lang="en-US" sz="1800" dirty="0"/>
              <a:t> </a:t>
            </a:r>
            <a:r>
              <a:rPr lang="en-US" sz="1800" dirty="0" err="1"/>
              <a:t>CodeSaya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2592388"/>
            <a:ext cx="6467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2000" dirty="0" err="1" smtClean="0"/>
              <a:t>Sumber</a:t>
            </a:r>
            <a:r>
              <a:rPr lang="en-ID" sz="2000" dirty="0" smtClean="0"/>
              <a:t> : </a:t>
            </a:r>
            <a:r>
              <a:rPr lang="en-ID" sz="2000" dirty="0"/>
              <a:t>https://codesaya.com/a/tutorial-installasi-python-pada-windows-wxcjqmvyvm/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2000" dirty="0" smtClean="0"/>
              <a:t>1</a:t>
            </a:r>
            <a:r>
              <a:rPr lang="en-ID" sz="2000" dirty="0" smtClean="0"/>
              <a:t>.</a:t>
            </a:r>
            <a:r>
              <a:rPr lang="en-US" sz="2000" dirty="0"/>
              <a:t>  </a:t>
            </a:r>
            <a:r>
              <a:rPr lang="en-US" sz="2000" dirty="0" err="1"/>
              <a:t>I</a:t>
            </a:r>
            <a:r>
              <a:rPr lang="en-US" sz="2000" dirty="0" err="1" smtClean="0"/>
              <a:t>nstallasi</a:t>
            </a:r>
            <a:r>
              <a:rPr lang="en-US" sz="2000" dirty="0" smtClean="0"/>
              <a:t> </a:t>
            </a:r>
            <a:r>
              <a:rPr lang="en-US" sz="2000" dirty="0"/>
              <a:t>python </a:t>
            </a:r>
            <a:r>
              <a:rPr lang="en-US" sz="2000" dirty="0" smtClean="0"/>
              <a:t>yang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unduh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https://www.python.org/downloads/windows/</a:t>
            </a:r>
            <a:r>
              <a:rPr lang="en-US" dirty="0"/>
              <a:t/>
            </a:r>
            <a:br>
              <a:rPr lang="en-US" dirty="0"/>
            </a:br>
            <a:r>
              <a:rPr lang="en-ID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4696" y="2557463"/>
            <a:ext cx="510260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2.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/>
              <a:t>proses download </a:t>
            </a:r>
            <a:r>
              <a:rPr lang="en-US" sz="1800" dirty="0" err="1"/>
              <a:t>selesai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coba</a:t>
            </a:r>
            <a:r>
              <a:rPr lang="en-US" sz="1800" dirty="0"/>
              <a:t> </a:t>
            </a:r>
            <a:r>
              <a:rPr lang="en-US" sz="1800" dirty="0" err="1"/>
              <a:t>menginstall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double </a:t>
            </a:r>
            <a:r>
              <a:rPr lang="en-US" sz="1800" dirty="0" err="1"/>
              <a:t>klik</a:t>
            </a:r>
            <a:r>
              <a:rPr lang="en-US" sz="1800" dirty="0"/>
              <a:t> Python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Run as administrator.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762" y="3649663"/>
            <a:ext cx="3800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sz="1800" dirty="0"/>
              <a:t>3. Pada tahap ini pengguna dihadapkan pada 2 pilihan installasi.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916" y="2557463"/>
            <a:ext cx="531016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dirty="0"/>
              <a:t>4.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python yang </a:t>
            </a:r>
            <a:r>
              <a:rPr lang="en-US" sz="2000" dirty="0" err="1"/>
              <a:t>akan</a:t>
            </a:r>
            <a:r>
              <a:rPr lang="en-US" sz="2000" dirty="0"/>
              <a:t> di </a:t>
            </a:r>
            <a:br>
              <a:rPr lang="en-US" sz="2000" dirty="0"/>
            </a:br>
            <a:r>
              <a:rPr lang="en-US" sz="2000" dirty="0" err="1"/>
              <a:t>installkan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nantinya</a:t>
            </a:r>
            <a:r>
              <a:rPr lang="en-US" sz="2000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101" y="2557463"/>
            <a:ext cx="537179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5.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pengaturan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instalasi</a:t>
            </a:r>
            <a:r>
              <a:rPr lang="en-US" sz="1800" dirty="0"/>
              <a:t> di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, </a:t>
            </a:r>
            <a:r>
              <a:rPr lang="en-US" sz="1800" dirty="0" err="1"/>
              <a:t>pembuatan</a:t>
            </a:r>
            <a:r>
              <a:rPr lang="en-US" sz="1800" dirty="0"/>
              <a:t> shortcut, </a:t>
            </a:r>
            <a:r>
              <a:rPr lang="en-US" sz="1800" dirty="0" err="1"/>
              <a:t>penambahan</a:t>
            </a:r>
            <a:r>
              <a:rPr lang="en-US" sz="1800" dirty="0"/>
              <a:t> path </a:t>
            </a:r>
            <a:r>
              <a:rPr lang="en-US" sz="1800" dirty="0" err="1"/>
              <a:t>variabel</a:t>
            </a:r>
            <a:r>
              <a:rPr lang="en-US" sz="1800" dirty="0"/>
              <a:t> python, </a:t>
            </a:r>
            <a:r>
              <a:rPr lang="en-US" sz="1800" dirty="0" err="1"/>
              <a:t>lokasi</a:t>
            </a:r>
            <a:r>
              <a:rPr lang="en-US" sz="1800" dirty="0"/>
              <a:t> folder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lain-lain.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Install.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81" y="2557463"/>
            <a:ext cx="535903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6. Proses </a:t>
            </a:r>
            <a:r>
              <a:rPr lang="en-US" sz="1800" dirty="0" err="1"/>
              <a:t>instalasi</a:t>
            </a:r>
            <a:r>
              <a:rPr lang="en-US" sz="1800" dirty="0"/>
              <a:t> pun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28" y="2557463"/>
            <a:ext cx="53415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7. Proses </a:t>
            </a:r>
            <a:r>
              <a:rPr lang="en-US" sz="1800" dirty="0" err="1"/>
              <a:t>instalasi</a:t>
            </a:r>
            <a:r>
              <a:rPr lang="en-US" sz="1800" dirty="0"/>
              <a:t> python </a:t>
            </a:r>
            <a:r>
              <a:rPr lang="en-US" sz="1800" dirty="0" err="1"/>
              <a:t>berhasil</a:t>
            </a:r>
            <a:r>
              <a:rPr lang="en-US" sz="1800" dirty="0"/>
              <a:t>.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Close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menutup</a:t>
            </a:r>
            <a:r>
              <a:rPr lang="en-US" sz="1800" dirty="0"/>
              <a:t> </a:t>
            </a:r>
            <a:r>
              <a:rPr lang="en-US" sz="1800" dirty="0" err="1"/>
              <a:t>jendela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831" y="2557463"/>
            <a:ext cx="534633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8.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dibutuhkan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mengatur</a:t>
            </a:r>
            <a:r>
              <a:rPr lang="en-US" sz="1800" dirty="0"/>
              <a:t> environment variables </a:t>
            </a:r>
            <a:r>
              <a:rPr lang="en-US" sz="1800" dirty="0" err="1"/>
              <a:t>pada</a:t>
            </a:r>
            <a:r>
              <a:rPr lang="en-US" sz="1800" dirty="0"/>
              <a:t> windows </a:t>
            </a:r>
            <a:r>
              <a:rPr lang="en-US" sz="1800" dirty="0" err="1"/>
              <a:t>secara</a:t>
            </a:r>
            <a:r>
              <a:rPr lang="en-US" sz="1800" dirty="0"/>
              <a:t> manual. </a:t>
            </a:r>
            <a:r>
              <a:rPr lang="en-US" sz="1800" dirty="0" err="1"/>
              <a:t>Buka</a:t>
            </a:r>
            <a:r>
              <a:rPr lang="en-US" sz="1800" dirty="0"/>
              <a:t> system properties (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My Computer -&gt; </a:t>
            </a:r>
            <a:r>
              <a:rPr lang="en-US" sz="1800" dirty="0" err="1"/>
              <a:t>Pilih</a:t>
            </a:r>
            <a:r>
              <a:rPr lang="en-US" sz="1800" dirty="0"/>
              <a:t> Properties -&gt; </a:t>
            </a:r>
            <a:r>
              <a:rPr lang="en-US" sz="1800" dirty="0" err="1"/>
              <a:t>Pilih</a:t>
            </a:r>
            <a:r>
              <a:rPr lang="en-US" sz="1800" dirty="0"/>
              <a:t> Advanced System Settings -&gt; </a:t>
            </a:r>
            <a:r>
              <a:rPr lang="en-US" sz="1800" dirty="0" err="1"/>
              <a:t>Pilih</a:t>
            </a:r>
            <a:r>
              <a:rPr lang="en-US" sz="1800" dirty="0"/>
              <a:t>  Environment Variables </a:t>
            </a:r>
            <a:r>
              <a:rPr lang="en-US" sz="1800" dirty="0" err="1"/>
              <a:t>pada</a:t>
            </a:r>
            <a:r>
              <a:rPr lang="en-US" sz="1800" dirty="0"/>
              <a:t> tab Advanced).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904" y="2557463"/>
            <a:ext cx="298819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6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273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     Tugas I Pengantar Algoritma Deep Learning : Instalasi Python</vt:lpstr>
      <vt:lpstr>1.  Installasi python yang bisa di unduh https://www.python.org/downloads/windows/  </vt:lpstr>
      <vt:lpstr>2. Setelah proses download selesai, kita coba menginstall dengan cara double klik Python tersebut atau klik kanan lalu memilih Run as administrator.</vt:lpstr>
      <vt:lpstr>3. Pada tahap ini pengguna dihadapkan pada 2 pilihan installasi.</vt:lpstr>
      <vt:lpstr>4. Pada tahap ini adalah pemilihan fitur python yang akan di  installkan pada perangkat kita nantinya. </vt:lpstr>
      <vt:lpstr>5. Pada tahap ini adalah pemilihan pengaturan lainnya seperti instalasi di semua pengguna, pembuatan shortcut, penambahan path variabel python, lokasi folder instalasi dan lain-lain. Setelah itu klik tombol Install.</vt:lpstr>
      <vt:lpstr>6. Proses instalasi pun sedang berjalan.</vt:lpstr>
      <vt:lpstr>7. Proses instalasi python berhasil. Klik tombol Close untuk menutup jendela ini.</vt:lpstr>
      <vt:lpstr>8. Jika dibutuhkan kita dapat mengatur environment variables pada windows secara manual. Buka system properties (Klik kanan My Computer -&gt; Pilih Properties -&gt; Pilih Advanced System Settings -&gt; Pilih  Environment Variables pada tab Advanced).</vt:lpstr>
      <vt:lpstr>9. Pada sytem variables kita dapat menambahkan, mengubah ataupun menghapusnya.Disini kita mencoba mengubah variable name Path dan menambahkan variable value berikut pada akhir baris :</vt:lpstr>
      <vt:lpstr>Setelah menambahkannya pada akhir baris, Klik OK untuk menyimpannya.</vt:lpstr>
      <vt:lpstr>10. Jika kita ingin memisahkan nama variabel baru, maka klik tombol new dan isikan sesuai kebutuhan. Misalnya kita ingin membuat nama variabelnya PYTHON_PATH dan isikan juga nilai variabelnya seperti langkah sebelumnya.</vt:lpstr>
      <vt:lpstr>11. Sekarang setelah semuanya di konfigurasi, mari kita membuka program python.</vt:lpstr>
      <vt:lpstr>12. Akan terlihat jendela aplikasi command line interface dari Python.</vt:lpstr>
      <vt:lpstr>13. Lalu kita coba membuat sebuah output "Hello World" dan lihat hasilnya. Sekarang python dapat dijalankan pada perangkat pribadi teman-teman CodeSaya.</vt:lpstr>
      <vt:lpstr>Sumber : https://codesaya.com/a/tutorial-installasi-python-pada-windows-wxcjqmvyvm/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Masrita</dc:creator>
  <cp:lastModifiedBy>Diana Masrita</cp:lastModifiedBy>
  <cp:revision>5</cp:revision>
  <dcterms:created xsi:type="dcterms:W3CDTF">2019-03-22T15:58:23Z</dcterms:created>
  <dcterms:modified xsi:type="dcterms:W3CDTF">2019-03-23T02:02:11Z</dcterms:modified>
</cp:coreProperties>
</file>