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custDataLst>
    <p:tags r:id="rId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 RuiFeng" initials="H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284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tags" Target="tags/tag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3BA8A-4716-451E-A4D4-04BD32CBCBD5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BD20F4-A308-4A82-B4E0-0AD62269D7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0883-920C-4B48-9B9B-3BEA8895691C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6A66-BD22-4FB3-874F-B030EFD842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0883-920C-4B48-9B9B-3BEA8895691C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6A66-BD22-4FB3-874F-B030EFD842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0883-920C-4B48-9B9B-3BEA8895691C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6A66-BD22-4FB3-874F-B030EFD842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0883-920C-4B48-9B9B-3BEA8895691C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6A66-BD22-4FB3-874F-B030EFD842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0883-920C-4B48-9B9B-3BEA8895691C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6A66-BD22-4FB3-874F-B030EFD842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3" y="1825626"/>
            <a:ext cx="5181601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6" y="1825626"/>
            <a:ext cx="5181601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0883-920C-4B48-9B9B-3BEA8895691C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6A66-BD22-4FB3-874F-B030EFD842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9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91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0883-920C-4B48-9B9B-3BEA8895691C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6A66-BD22-4FB3-874F-B030EFD842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0883-920C-4B48-9B9B-3BEA8895691C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6A66-BD22-4FB3-874F-B030EFD842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0883-920C-4B48-9B9B-3BEA8895691C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6A66-BD22-4FB3-874F-B030EFD842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94" y="457202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94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0883-920C-4B48-9B9B-3BEA8895691C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6A66-BD22-4FB3-874F-B030EFD842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94" y="457202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94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0883-920C-4B48-9B9B-3BEA8895691C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6A66-BD22-4FB3-874F-B030EFD842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1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60883-920C-4B48-9B9B-3BEA8895691C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C6A66-BD22-4FB3-874F-B030EFD842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8AC404E-667E-4B6C-8B1B-F8E0B1127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377875"/>
              </p:ext>
            </p:extLst>
          </p:nvPr>
        </p:nvGraphicFramePr>
        <p:xfrm>
          <a:off x="1785840" y="2275226"/>
          <a:ext cx="2783436" cy="13701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5859">
                  <a:extLst>
                    <a:ext uri="{9D8B030D-6E8A-4147-A177-3AD203B41FA5}">
                      <a16:colId xmlns:a16="http://schemas.microsoft.com/office/drawing/2014/main" val="1576127555"/>
                    </a:ext>
                  </a:extLst>
                </a:gridCol>
                <a:gridCol w="695859">
                  <a:extLst>
                    <a:ext uri="{9D8B030D-6E8A-4147-A177-3AD203B41FA5}">
                      <a16:colId xmlns:a16="http://schemas.microsoft.com/office/drawing/2014/main" val="1966800042"/>
                    </a:ext>
                  </a:extLst>
                </a:gridCol>
                <a:gridCol w="695859">
                  <a:extLst>
                    <a:ext uri="{9D8B030D-6E8A-4147-A177-3AD203B41FA5}">
                      <a16:colId xmlns:a16="http://schemas.microsoft.com/office/drawing/2014/main" val="1138941747"/>
                    </a:ext>
                  </a:extLst>
                </a:gridCol>
                <a:gridCol w="695859">
                  <a:extLst>
                    <a:ext uri="{9D8B030D-6E8A-4147-A177-3AD203B41FA5}">
                      <a16:colId xmlns:a16="http://schemas.microsoft.com/office/drawing/2014/main" val="2611554431"/>
                    </a:ext>
                  </a:extLst>
                </a:gridCol>
              </a:tblGrid>
              <a:tr h="4567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546030"/>
                  </a:ext>
                </a:extLst>
              </a:tr>
              <a:tr h="4567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856733"/>
                  </a:ext>
                </a:extLst>
              </a:tr>
              <a:tr h="4567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124247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e7f2bdc2-4c52-4a1f-9b66-f9bffedcbf9f"/>
  <p:tag name="COMMONDATA" val="eyJoZGlkIjoiMjg3NzJkN2I3N2U2MWNlZjQxN2JhZmQ0MThmMTc3YjI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</TotalTime>
  <Words>21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Mao Pengzhi</dc:creator>
  <cp:lastModifiedBy>RuiFeng Hu</cp:lastModifiedBy>
  <cp:revision>225</cp:revision>
  <dcterms:created xsi:type="dcterms:W3CDTF">2023-03-01T19:03:00Z</dcterms:created>
  <dcterms:modified xsi:type="dcterms:W3CDTF">2025-09-09T01:26:31Z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DB246413DEB9471B87224011F5EAC977</vt:lpwstr>
  </property>
  <property fmtid="{D5CDD505-2E9C-101B-9397-08002B2CF9AE}" pid="3" name="KSOProductBuildVer">
    <vt:lpwstr>2052-12.1.0.22529</vt:lpwstr>
  </property>
</Properties>
</file>