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62" r:id="rId6"/>
    <p:sldId id="263" r:id="rId7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 RuiFeng" initials="H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44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3BA8A-4716-451E-A4D4-04BD32CBCBD5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D20F4-A308-4A82-B4E0-0AD62269D7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D20F4-A308-4A82-B4E0-0AD62269D70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0883-920C-4B48-9B9B-3BEA8895691C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4575256" y="263778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y</a:t>
            </a:r>
            <a:endParaRPr lang="zh-CN" altLang="en-US" baseline="-250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流程图: 接点 3"/>
          <p:cNvSpPr/>
          <p:nvPr/>
        </p:nvSpPr>
        <p:spPr>
          <a:xfrm>
            <a:off x="1669623" y="1829974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4" idx="6"/>
            <a:endCxn id="17" idx="2"/>
          </p:cNvCxnSpPr>
          <p:nvPr/>
        </p:nvCxnSpPr>
        <p:spPr>
          <a:xfrm>
            <a:off x="1955094" y="1972710"/>
            <a:ext cx="1056479" cy="43353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接点 14"/>
          <p:cNvSpPr/>
          <p:nvPr/>
        </p:nvSpPr>
        <p:spPr>
          <a:xfrm>
            <a:off x="1669622" y="2758499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/>
          <p:cNvSpPr/>
          <p:nvPr/>
        </p:nvSpPr>
        <p:spPr>
          <a:xfrm>
            <a:off x="1669621" y="3579229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/>
          <p:cNvSpPr/>
          <p:nvPr/>
        </p:nvSpPr>
        <p:spPr>
          <a:xfrm>
            <a:off x="3011573" y="2263511"/>
            <a:ext cx="285471" cy="285471"/>
          </a:xfrm>
          <a:prstGeom prst="flowChartConnector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3011572" y="3143529"/>
            <a:ext cx="285471" cy="285471"/>
          </a:xfrm>
          <a:prstGeom prst="flowChartConnector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2952971" y="3917783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/>
          <p:cNvSpPr/>
          <p:nvPr/>
        </p:nvSpPr>
        <p:spPr>
          <a:xfrm>
            <a:off x="4554902" y="2721641"/>
            <a:ext cx="285471" cy="285471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cxnSp>
        <p:nvCxnSpPr>
          <p:cNvPr id="23" name="直接箭头连接符 22"/>
          <p:cNvCxnSpPr>
            <a:stCxn id="15" idx="6"/>
            <a:endCxn id="17" idx="2"/>
          </p:cNvCxnSpPr>
          <p:nvPr/>
        </p:nvCxnSpPr>
        <p:spPr>
          <a:xfrm flipV="1">
            <a:off x="1955093" y="2406247"/>
            <a:ext cx="1056480" cy="49498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6"/>
            <a:endCxn id="17" idx="2"/>
          </p:cNvCxnSpPr>
          <p:nvPr/>
        </p:nvCxnSpPr>
        <p:spPr>
          <a:xfrm flipV="1">
            <a:off x="1955092" y="2406247"/>
            <a:ext cx="1056481" cy="131571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6"/>
            <a:endCxn id="18" idx="2"/>
          </p:cNvCxnSpPr>
          <p:nvPr/>
        </p:nvCxnSpPr>
        <p:spPr>
          <a:xfrm>
            <a:off x="1955094" y="1972710"/>
            <a:ext cx="1056478" cy="131355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6"/>
            <a:endCxn id="18" idx="2"/>
          </p:cNvCxnSpPr>
          <p:nvPr/>
        </p:nvCxnSpPr>
        <p:spPr>
          <a:xfrm>
            <a:off x="1955093" y="2901235"/>
            <a:ext cx="1056479" cy="38503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6" idx="6"/>
            <a:endCxn id="18" idx="2"/>
          </p:cNvCxnSpPr>
          <p:nvPr/>
        </p:nvCxnSpPr>
        <p:spPr>
          <a:xfrm flipV="1">
            <a:off x="1955092" y="3286265"/>
            <a:ext cx="1056480" cy="43570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6"/>
            <a:endCxn id="20" idx="2"/>
          </p:cNvCxnSpPr>
          <p:nvPr/>
        </p:nvCxnSpPr>
        <p:spPr>
          <a:xfrm>
            <a:off x="3297044" y="2406247"/>
            <a:ext cx="1257858" cy="45813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6"/>
            <a:endCxn id="20" idx="2"/>
          </p:cNvCxnSpPr>
          <p:nvPr/>
        </p:nvCxnSpPr>
        <p:spPr>
          <a:xfrm flipV="1">
            <a:off x="3297043" y="2864377"/>
            <a:ext cx="1257859" cy="42188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9" idx="6"/>
            <a:endCxn id="20" idx="2"/>
          </p:cNvCxnSpPr>
          <p:nvPr/>
        </p:nvCxnSpPr>
        <p:spPr>
          <a:xfrm flipV="1">
            <a:off x="3238442" y="2864377"/>
            <a:ext cx="1316460" cy="1196142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630258" y="175137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630258" y="267415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611020" y="3545994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</a:rPr>
              <a:t>+1</a:t>
            </a:r>
            <a:endParaRPr lang="zh-CN" altLang="en-US" sz="1600" baseline="-25000" dirty="0">
              <a:latin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894369" y="3882779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</a:rPr>
              <a:t>+1</a:t>
            </a:r>
            <a:endParaRPr lang="zh-CN" altLang="en-US" sz="1600" baseline="-25000" dirty="0">
              <a:latin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969566" y="306204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accent5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chemeClr val="accent5"/>
                </a:solidFill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chemeClr val="accent5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971665" y="219932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684203" y="2555750"/>
            <a:ext cx="441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2"/>
                </a:solidFill>
                <a:latin typeface="Times New Roman" panose="02020603050405020304" pitchFamily="18" charset="0"/>
              </a:rPr>
              <a:t>-30</a:t>
            </a:r>
            <a:endParaRPr lang="zh-CN" altLang="en-US" sz="1500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567554" y="203489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2"/>
                </a:solidFill>
                <a:latin typeface="Times New Roman" panose="02020603050405020304" pitchFamily="18" charset="0"/>
              </a:rPr>
              <a:t>20</a:t>
            </a:r>
            <a:endParaRPr lang="zh-CN" altLang="en-US" sz="1500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422944" y="232280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2"/>
                </a:solidFill>
                <a:latin typeface="Times New Roman" panose="02020603050405020304" pitchFamily="18" charset="0"/>
              </a:rPr>
              <a:t>20</a:t>
            </a:r>
            <a:endParaRPr lang="zh-CN" altLang="en-US" sz="1500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450883" y="339715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5"/>
                </a:solidFill>
                <a:latin typeface="Times New Roman" panose="02020603050405020304" pitchFamily="18" charset="0"/>
              </a:rPr>
              <a:t>10</a:t>
            </a:r>
            <a:endParaRPr lang="zh-CN" altLang="en-US" sz="1500" baseline="-25000" dirty="0">
              <a:solidFill>
                <a:schemeClr val="accent5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384082" y="3090735"/>
            <a:ext cx="441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5"/>
                </a:solidFill>
                <a:latin typeface="Times New Roman" panose="02020603050405020304" pitchFamily="18" charset="0"/>
              </a:rPr>
              <a:t>-20</a:t>
            </a:r>
            <a:endParaRPr lang="zh-CN" altLang="en-US" sz="1500" baseline="-25000" dirty="0">
              <a:solidFill>
                <a:schemeClr val="accent5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725942" y="2834204"/>
            <a:ext cx="441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5"/>
                </a:solidFill>
                <a:latin typeface="Times New Roman" panose="02020603050405020304" pitchFamily="18" charset="0"/>
              </a:rPr>
              <a:t>-20</a:t>
            </a:r>
            <a:endParaRPr lang="zh-CN" altLang="en-US" sz="1500" baseline="-25000" dirty="0">
              <a:solidFill>
                <a:schemeClr val="accent5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589131" y="3222829"/>
            <a:ext cx="441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6"/>
                </a:solidFill>
                <a:latin typeface="Times New Roman" panose="02020603050405020304" pitchFamily="18" charset="0"/>
              </a:rPr>
              <a:t>-10</a:t>
            </a:r>
            <a:endParaRPr lang="zh-CN" altLang="en-US" sz="1500" baseline="-250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653251" y="284370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6"/>
                </a:solidFill>
                <a:latin typeface="Times New Roman" panose="02020603050405020304" pitchFamily="18" charset="0"/>
              </a:rPr>
              <a:t>20</a:t>
            </a:r>
            <a:endParaRPr lang="zh-CN" altLang="en-US" sz="1500" baseline="-250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651117" y="230181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6"/>
                </a:solidFill>
                <a:latin typeface="Times New Roman" panose="02020603050405020304" pitchFamily="18" charset="0"/>
              </a:rPr>
              <a:t>20</a:t>
            </a:r>
            <a:endParaRPr lang="zh-CN" altLang="en-US" sz="1500" baseline="-250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" name="表格 92"/>
          <p:cNvGraphicFramePr>
            <a:graphicFrameLocks noGrp="1"/>
          </p:cNvGraphicFramePr>
          <p:nvPr/>
        </p:nvGraphicFramePr>
        <p:xfrm>
          <a:off x="5364998" y="2275221"/>
          <a:ext cx="1798935" cy="1600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9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19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1" baseline="0" dirty="0"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500" b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-250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b="0" i="1" baseline="0" dirty="0"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500" b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-2500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1" baseline="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rPr>
                        <a:t>h</a:t>
                      </a:r>
                      <a:r>
                        <a:rPr lang="en-US" altLang="zh-CN" sz="1500" b="0" baseline="-2500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-2500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i="1" baseline="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h</a:t>
                      </a:r>
                      <a:r>
                        <a:rPr lang="en-US" altLang="zh-CN" sz="1500" b="0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500" b="0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1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y</a:t>
                      </a:r>
                      <a:endParaRPr lang="zh-CN" altLang="en-US" sz="1500" b="0" i="1" baseline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8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8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8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8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/>
          <p:cNvSpPr/>
          <p:nvPr/>
        </p:nvSpPr>
        <p:spPr>
          <a:xfrm>
            <a:off x="5180026" y="1676715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4" idx="6"/>
            <a:endCxn id="3" idx="2"/>
          </p:cNvCxnSpPr>
          <p:nvPr/>
        </p:nvCxnSpPr>
        <p:spPr>
          <a:xfrm>
            <a:off x="5465497" y="1819451"/>
            <a:ext cx="1004354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接点 2"/>
          <p:cNvSpPr/>
          <p:nvPr/>
        </p:nvSpPr>
        <p:spPr>
          <a:xfrm>
            <a:off x="6469851" y="1681978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42416" y="1634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9" name="流程图: 接点 8"/>
          <p:cNvSpPr/>
          <p:nvPr/>
        </p:nvSpPr>
        <p:spPr>
          <a:xfrm>
            <a:off x="5180025" y="1111776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9" idx="6"/>
            <a:endCxn id="3" idx="2"/>
          </p:cNvCxnSpPr>
          <p:nvPr/>
        </p:nvCxnSpPr>
        <p:spPr>
          <a:xfrm>
            <a:off x="5465496" y="1254512"/>
            <a:ext cx="1004355" cy="570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接点 20"/>
          <p:cNvSpPr/>
          <p:nvPr/>
        </p:nvSpPr>
        <p:spPr>
          <a:xfrm>
            <a:off x="3856005" y="1676716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21" idx="6"/>
            <a:endCxn id="4" idx="2"/>
          </p:cNvCxnSpPr>
          <p:nvPr/>
        </p:nvCxnSpPr>
        <p:spPr>
          <a:xfrm flipV="1">
            <a:off x="4141476" y="1819451"/>
            <a:ext cx="10385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196306" y="161294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80025" y="103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67041" y="16347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15394" y="149204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σ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97520" y="1492049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92724" y="202032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L=l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f,y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25249" y="20075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f=σ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" name="流程图: 接点 38"/>
          <p:cNvSpPr/>
          <p:nvPr/>
        </p:nvSpPr>
        <p:spPr>
          <a:xfrm>
            <a:off x="5100481" y="3755412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stCxn id="39" idx="6"/>
            <a:endCxn id="42" idx="2"/>
          </p:cNvCxnSpPr>
          <p:nvPr/>
        </p:nvCxnSpPr>
        <p:spPr>
          <a:xfrm>
            <a:off x="5385952" y="3898148"/>
            <a:ext cx="1004354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接点 41"/>
          <p:cNvSpPr/>
          <p:nvPr/>
        </p:nvSpPr>
        <p:spPr>
          <a:xfrm>
            <a:off x="6390306" y="3760675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362871" y="37134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45" name="流程图: 接点 44"/>
          <p:cNvSpPr/>
          <p:nvPr/>
        </p:nvSpPr>
        <p:spPr>
          <a:xfrm>
            <a:off x="5100480" y="3190473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stCxn id="45" idx="6"/>
            <a:endCxn id="42" idx="2"/>
          </p:cNvCxnSpPr>
          <p:nvPr/>
        </p:nvCxnSpPr>
        <p:spPr>
          <a:xfrm>
            <a:off x="5385951" y="3333209"/>
            <a:ext cx="1004355" cy="570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接点 47"/>
          <p:cNvSpPr/>
          <p:nvPr/>
        </p:nvSpPr>
        <p:spPr>
          <a:xfrm>
            <a:off x="3776460" y="3755413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8" idx="6"/>
            <a:endCxn id="39" idx="2"/>
          </p:cNvCxnSpPr>
          <p:nvPr/>
        </p:nvCxnSpPr>
        <p:spPr>
          <a:xfrm flipV="1">
            <a:off x="4061931" y="3898148"/>
            <a:ext cx="10385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116761" y="369163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00480" y="311413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787496" y="371348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435849" y="357074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σ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717975" y="357074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/>
              <p:cNvSpPr txBox="1"/>
              <p:nvPr/>
            </p:nvSpPr>
            <p:spPr>
              <a:xfrm>
                <a:off x="5708233" y="4064398"/>
                <a:ext cx="443738" cy="507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300" i="0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3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300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3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zh-CN" altLang="en-US" sz="13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233" y="4064398"/>
                <a:ext cx="443738" cy="507383"/>
              </a:xfrm>
              <a:prstGeom prst="rect">
                <a:avLst/>
              </a:prstGeom>
              <a:blipFill rotWithShape="1">
                <a:blip r:embed="rId2"/>
                <a:stretch>
                  <a:fillRect l="-49" t="-78" r="21" b="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/>
              <p:cNvSpPr txBox="1"/>
              <p:nvPr/>
            </p:nvSpPr>
            <p:spPr>
              <a:xfrm>
                <a:off x="4033682" y="4050748"/>
                <a:ext cx="928139" cy="529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1800" i="0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</a:rPr>
                  <a:t>·f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(1-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82" y="4050748"/>
                <a:ext cx="928139" cy="529953"/>
              </a:xfrm>
              <a:prstGeom prst="rect">
                <a:avLst/>
              </a:prstGeom>
              <a:blipFill rotWithShape="1">
                <a:blip r:embed="rId3"/>
                <a:stretch>
                  <a:fillRect l="-17" t="-16" r="61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5724700" y="3079516"/>
                <a:ext cx="443738" cy="507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3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300" i="0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3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300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3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13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700" y="3079516"/>
                <a:ext cx="443738" cy="507383"/>
              </a:xfrm>
              <a:prstGeom prst="rect">
                <a:avLst/>
              </a:prstGeom>
              <a:blipFill rotWithShape="1">
                <a:blip r:embed="rId4"/>
                <a:stretch>
                  <a:fillRect l="-39" t="-79" r="11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/>
          <p:cNvSpPr/>
          <p:nvPr/>
        </p:nvSpPr>
        <p:spPr>
          <a:xfrm>
            <a:off x="4263267" y="2278881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4" idx="6"/>
            <a:endCxn id="3" idx="2"/>
          </p:cNvCxnSpPr>
          <p:nvPr/>
        </p:nvCxnSpPr>
        <p:spPr>
          <a:xfrm>
            <a:off x="4548738" y="2421617"/>
            <a:ext cx="1004354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接点 2"/>
          <p:cNvSpPr/>
          <p:nvPr/>
        </p:nvSpPr>
        <p:spPr>
          <a:xfrm>
            <a:off x="5553092" y="2284144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41" idx="5"/>
            <a:endCxn id="4" idx="2"/>
          </p:cNvCxnSpPr>
          <p:nvPr/>
        </p:nvCxnSpPr>
        <p:spPr>
          <a:xfrm>
            <a:off x="3632462" y="1754621"/>
            <a:ext cx="630805" cy="666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接点 20"/>
          <p:cNvSpPr/>
          <p:nvPr/>
        </p:nvSpPr>
        <p:spPr>
          <a:xfrm>
            <a:off x="1843945" y="2284144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21" idx="6"/>
            <a:endCxn id="4" idx="2"/>
          </p:cNvCxnSpPr>
          <p:nvPr/>
        </p:nvCxnSpPr>
        <p:spPr>
          <a:xfrm flipV="1">
            <a:off x="2129416" y="2421617"/>
            <a:ext cx="2133851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095522" y="14247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833513" y="20814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6" name="流程图: 接点 5"/>
          <p:cNvSpPr/>
          <p:nvPr/>
        </p:nvSpPr>
        <p:spPr>
          <a:xfrm>
            <a:off x="6762628" y="2284145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3" idx="6"/>
            <a:endCxn id="6" idx="2"/>
          </p:cNvCxnSpPr>
          <p:nvPr/>
        </p:nvCxnSpPr>
        <p:spPr>
          <a:xfrm>
            <a:off x="5838563" y="2426880"/>
            <a:ext cx="92406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1" idx="2"/>
          </p:cNvCxnSpPr>
          <p:nvPr/>
        </p:nvCxnSpPr>
        <p:spPr>
          <a:xfrm flipV="1">
            <a:off x="1428238" y="2426880"/>
            <a:ext cx="415707" cy="64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接点 32"/>
          <p:cNvSpPr/>
          <p:nvPr/>
        </p:nvSpPr>
        <p:spPr>
          <a:xfrm>
            <a:off x="2623069" y="1510956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流程图: 接点 40"/>
          <p:cNvSpPr/>
          <p:nvPr/>
        </p:nvSpPr>
        <p:spPr>
          <a:xfrm>
            <a:off x="3388797" y="1510956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>
            <a:stCxn id="33" idx="6"/>
            <a:endCxn id="41" idx="2"/>
          </p:cNvCxnSpPr>
          <p:nvPr/>
        </p:nvCxnSpPr>
        <p:spPr>
          <a:xfrm>
            <a:off x="2908540" y="1653692"/>
            <a:ext cx="4802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1" idx="6"/>
            <a:endCxn id="33" idx="3"/>
          </p:cNvCxnSpPr>
          <p:nvPr/>
        </p:nvCxnSpPr>
        <p:spPr>
          <a:xfrm flipV="1">
            <a:off x="2129416" y="1754621"/>
            <a:ext cx="535459" cy="672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6" idx="2"/>
          </p:cNvCxnSpPr>
          <p:nvPr/>
        </p:nvCxnSpPr>
        <p:spPr>
          <a:xfrm>
            <a:off x="6374877" y="1754621"/>
            <a:ext cx="387751" cy="672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接点 87"/>
          <p:cNvSpPr/>
          <p:nvPr/>
        </p:nvSpPr>
        <p:spPr>
          <a:xfrm>
            <a:off x="7872154" y="3423615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流程图: 接点 88"/>
          <p:cNvSpPr/>
          <p:nvPr/>
        </p:nvSpPr>
        <p:spPr>
          <a:xfrm>
            <a:off x="9072769" y="3423615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0" name="直接箭头连接符 89"/>
          <p:cNvCxnSpPr>
            <a:stCxn id="6" idx="5"/>
            <a:endCxn id="88" idx="2"/>
          </p:cNvCxnSpPr>
          <p:nvPr/>
        </p:nvCxnSpPr>
        <p:spPr>
          <a:xfrm>
            <a:off x="7006293" y="2527810"/>
            <a:ext cx="865861" cy="10385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8" idx="6"/>
            <a:endCxn id="89" idx="2"/>
          </p:cNvCxnSpPr>
          <p:nvPr/>
        </p:nvCxnSpPr>
        <p:spPr>
          <a:xfrm>
            <a:off x="8157625" y="3566351"/>
            <a:ext cx="9151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9" idx="6"/>
          </p:cNvCxnSpPr>
          <p:nvPr/>
        </p:nvCxnSpPr>
        <p:spPr>
          <a:xfrm>
            <a:off x="9358240" y="3566351"/>
            <a:ext cx="5067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流程图: 接点 103"/>
          <p:cNvSpPr/>
          <p:nvPr/>
        </p:nvSpPr>
        <p:spPr>
          <a:xfrm>
            <a:off x="4263267" y="3429882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5" name="直接箭头连接符 104"/>
          <p:cNvCxnSpPr>
            <a:stCxn id="104" idx="6"/>
            <a:endCxn id="106" idx="2"/>
          </p:cNvCxnSpPr>
          <p:nvPr/>
        </p:nvCxnSpPr>
        <p:spPr>
          <a:xfrm>
            <a:off x="4548738" y="3572618"/>
            <a:ext cx="1004354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接点 105"/>
          <p:cNvSpPr/>
          <p:nvPr/>
        </p:nvSpPr>
        <p:spPr>
          <a:xfrm>
            <a:off x="5553092" y="3435145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" name="流程图: 接点 106"/>
          <p:cNvSpPr/>
          <p:nvPr/>
        </p:nvSpPr>
        <p:spPr>
          <a:xfrm>
            <a:off x="1843945" y="3435145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8" name="直接箭头连接符 107"/>
          <p:cNvCxnSpPr>
            <a:stCxn id="107" idx="6"/>
            <a:endCxn id="104" idx="2"/>
          </p:cNvCxnSpPr>
          <p:nvPr/>
        </p:nvCxnSpPr>
        <p:spPr>
          <a:xfrm flipV="1">
            <a:off x="2129416" y="3572618"/>
            <a:ext cx="2133851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流程图: 接点 108"/>
          <p:cNvSpPr/>
          <p:nvPr/>
        </p:nvSpPr>
        <p:spPr>
          <a:xfrm>
            <a:off x="6762628" y="3435146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0" name="直接箭头连接符 109"/>
          <p:cNvCxnSpPr>
            <a:stCxn id="106" idx="6"/>
            <a:endCxn id="109" idx="2"/>
          </p:cNvCxnSpPr>
          <p:nvPr/>
        </p:nvCxnSpPr>
        <p:spPr>
          <a:xfrm>
            <a:off x="5838563" y="3577881"/>
            <a:ext cx="92406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流程图: 接点 111"/>
          <p:cNvSpPr/>
          <p:nvPr/>
        </p:nvSpPr>
        <p:spPr>
          <a:xfrm>
            <a:off x="4263267" y="4552280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3" name="直接箭头连接符 112"/>
          <p:cNvCxnSpPr>
            <a:stCxn id="112" idx="6"/>
            <a:endCxn id="114" idx="2"/>
          </p:cNvCxnSpPr>
          <p:nvPr/>
        </p:nvCxnSpPr>
        <p:spPr>
          <a:xfrm>
            <a:off x="4548738" y="4695016"/>
            <a:ext cx="1004354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流程图: 接点 113"/>
          <p:cNvSpPr/>
          <p:nvPr/>
        </p:nvSpPr>
        <p:spPr>
          <a:xfrm>
            <a:off x="5553092" y="4557543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" name="流程图: 接点 114"/>
          <p:cNvSpPr/>
          <p:nvPr/>
        </p:nvSpPr>
        <p:spPr>
          <a:xfrm>
            <a:off x="1843945" y="4557543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6" name="直接箭头连接符 115"/>
          <p:cNvCxnSpPr>
            <a:stCxn id="115" idx="6"/>
            <a:endCxn id="112" idx="2"/>
          </p:cNvCxnSpPr>
          <p:nvPr/>
        </p:nvCxnSpPr>
        <p:spPr>
          <a:xfrm flipV="1">
            <a:off x="2129416" y="4695016"/>
            <a:ext cx="2133851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流程图: 接点 116"/>
          <p:cNvSpPr/>
          <p:nvPr/>
        </p:nvSpPr>
        <p:spPr>
          <a:xfrm>
            <a:off x="6762628" y="4557544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8" name="直接箭头连接符 117"/>
          <p:cNvCxnSpPr>
            <a:stCxn id="114" idx="6"/>
            <a:endCxn id="117" idx="2"/>
          </p:cNvCxnSpPr>
          <p:nvPr/>
        </p:nvCxnSpPr>
        <p:spPr>
          <a:xfrm>
            <a:off x="5838563" y="4700279"/>
            <a:ext cx="92406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endCxn id="109" idx="2"/>
          </p:cNvCxnSpPr>
          <p:nvPr/>
        </p:nvCxnSpPr>
        <p:spPr>
          <a:xfrm>
            <a:off x="6382475" y="2996629"/>
            <a:ext cx="380153" cy="581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117" idx="2"/>
          </p:cNvCxnSpPr>
          <p:nvPr/>
        </p:nvCxnSpPr>
        <p:spPr>
          <a:xfrm>
            <a:off x="6319564" y="4136448"/>
            <a:ext cx="443064" cy="563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09" idx="6"/>
            <a:endCxn id="88" idx="2"/>
          </p:cNvCxnSpPr>
          <p:nvPr/>
        </p:nvCxnSpPr>
        <p:spPr>
          <a:xfrm flipV="1">
            <a:off x="7048099" y="3566351"/>
            <a:ext cx="824055" cy="115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7" idx="6"/>
            <a:endCxn id="88" idx="2"/>
          </p:cNvCxnSpPr>
          <p:nvPr/>
        </p:nvCxnSpPr>
        <p:spPr>
          <a:xfrm flipV="1">
            <a:off x="7048099" y="3566351"/>
            <a:ext cx="824055" cy="11339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07" idx="6"/>
            <a:endCxn id="33" idx="3"/>
          </p:cNvCxnSpPr>
          <p:nvPr/>
        </p:nvCxnSpPr>
        <p:spPr>
          <a:xfrm flipV="1">
            <a:off x="2129416" y="1754621"/>
            <a:ext cx="535459" cy="1823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15" idx="6"/>
            <a:endCxn id="33" idx="3"/>
          </p:cNvCxnSpPr>
          <p:nvPr/>
        </p:nvCxnSpPr>
        <p:spPr>
          <a:xfrm flipV="1">
            <a:off x="2129416" y="1754621"/>
            <a:ext cx="535459" cy="29456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41" idx="5"/>
            <a:endCxn id="104" idx="2"/>
          </p:cNvCxnSpPr>
          <p:nvPr/>
        </p:nvCxnSpPr>
        <p:spPr>
          <a:xfrm>
            <a:off x="3632462" y="1754621"/>
            <a:ext cx="630805" cy="181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41" idx="5"/>
            <a:endCxn id="112" idx="2"/>
          </p:cNvCxnSpPr>
          <p:nvPr/>
        </p:nvCxnSpPr>
        <p:spPr>
          <a:xfrm>
            <a:off x="3632462" y="1754621"/>
            <a:ext cx="630805" cy="29403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1757913" y="1468602"/>
            <a:ext cx="7605352" cy="3410373"/>
            <a:chOff x="1760938" y="1462336"/>
            <a:chExt cx="7605352" cy="3410373"/>
          </a:xfrm>
        </p:grpSpPr>
        <p:sp>
          <p:nvSpPr>
            <p:cNvPr id="35" name="文本框 34"/>
            <p:cNvSpPr txBox="1"/>
            <p:nvPr/>
          </p:nvSpPr>
          <p:spPr>
            <a:xfrm>
              <a:off x="5498213" y="224831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</a:rPr>
                <a:t>log</a:t>
              </a:r>
              <a:endParaRPr lang="zh-CN" altLang="en-US" sz="1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070652" y="3387950"/>
              <a:ext cx="295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×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17321" y="1462336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414609" y="1466135"/>
              <a:ext cx="2521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/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7860927" y="338795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6747378" y="4495788"/>
              <a:ext cx="295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×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6736642" y="3370758"/>
              <a:ext cx="295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×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6747378" y="2240724"/>
              <a:ext cx="295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×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488879" y="3406413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</a:rPr>
                <a:t>log</a:t>
              </a:r>
              <a:endParaRPr lang="zh-CN" altLang="en-US" sz="1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4" name="文本框 233"/>
            <p:cNvSpPr txBox="1"/>
            <p:nvPr/>
          </p:nvSpPr>
          <p:spPr>
            <a:xfrm>
              <a:off x="5492608" y="4526082"/>
              <a:ext cx="4138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</a:rPr>
                <a:t>log</a:t>
              </a:r>
              <a:endParaRPr lang="zh-CN" altLang="en-US" sz="1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240482" y="4503377"/>
              <a:ext cx="295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×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7" name="文本框 236"/>
            <p:cNvSpPr txBox="1"/>
            <p:nvPr/>
          </p:nvSpPr>
          <p:spPr>
            <a:xfrm>
              <a:off x="4229746" y="3378347"/>
              <a:ext cx="295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×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4240482" y="2248313"/>
              <a:ext cx="295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×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1760938" y="2255994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</a:rPr>
                <a:t>exp</a:t>
              </a:r>
              <a:endParaRPr lang="zh-CN" altLang="en-US" sz="1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1766471" y="3414485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</a:rPr>
                <a:t>exp</a:t>
              </a:r>
              <a:endParaRPr lang="zh-CN" altLang="en-US" sz="1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1770200" y="4534154"/>
              <a:ext cx="4443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</a:rPr>
                <a:t>exp</a:t>
              </a:r>
              <a:endParaRPr lang="zh-CN" altLang="en-US" sz="1400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45" name="文本框 244"/>
          <p:cNvSpPr txBox="1"/>
          <p:nvPr/>
        </p:nvSpPr>
        <p:spPr>
          <a:xfrm>
            <a:off x="5765403" y="308371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5773761" y="42049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8332325" y="2416148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cxnSp>
        <p:nvCxnSpPr>
          <p:cNvPr id="249" name="直接箭头连接符 248"/>
          <p:cNvCxnSpPr>
            <a:endCxn id="7" idx="1"/>
          </p:cNvCxnSpPr>
          <p:nvPr/>
        </p:nvCxnSpPr>
        <p:spPr>
          <a:xfrm>
            <a:off x="8615197" y="2723847"/>
            <a:ext cx="452430" cy="8550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9450612" y="3229819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5779190" y="1894522"/>
            <a:ext cx="70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6098724" y="2612455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6088045" y="3771448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1473217" y="2060336"/>
            <a:ext cx="38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endCxn id="107" idx="2"/>
          </p:cNvCxnSpPr>
          <p:nvPr/>
        </p:nvCxnSpPr>
        <p:spPr>
          <a:xfrm flipV="1">
            <a:off x="1417680" y="3577881"/>
            <a:ext cx="426265" cy="6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15" idx="2"/>
          </p:cNvCxnSpPr>
          <p:nvPr/>
        </p:nvCxnSpPr>
        <p:spPr>
          <a:xfrm>
            <a:off x="1424253" y="4700279"/>
            <a:ext cx="4196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79025" y="3203284"/>
            <a:ext cx="38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69140" y="4326252"/>
            <a:ext cx="38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672323" y="3670837"/>
            <a:ext cx="26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763979" y="1148058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S=</a:t>
            </a:r>
            <a:r>
              <a:rPr lang="en-US" altLang="zh-CN" dirty="0">
                <a:latin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+exp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+exp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2808401" y="3214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2786933" y="434269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775590" y="170189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1/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943163" y="26589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1/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4018089" y="3795103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1/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/>
              <p:cNvSpPr txBox="1"/>
              <p:nvPr/>
            </p:nvSpPr>
            <p:spPr>
              <a:xfrm>
                <a:off x="4435853" y="1906814"/>
                <a:ext cx="963725" cy="463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853" y="1906814"/>
                <a:ext cx="963725" cy="463268"/>
              </a:xfrm>
              <a:prstGeom prst="rect">
                <a:avLst/>
              </a:prstGeom>
              <a:blipFill rotWithShape="1">
                <a:blip r:embed="rId3"/>
                <a:stretch>
                  <a:fillRect l="-39" t="-117" r="18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/>
              <p:cNvSpPr txBox="1"/>
              <p:nvPr/>
            </p:nvSpPr>
            <p:spPr>
              <a:xfrm>
                <a:off x="4388017" y="3069581"/>
                <a:ext cx="963725" cy="463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文本框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17" y="3069581"/>
                <a:ext cx="963725" cy="463268"/>
              </a:xfrm>
              <a:prstGeom prst="rect">
                <a:avLst/>
              </a:prstGeom>
              <a:blipFill rotWithShape="1">
                <a:blip r:embed="rId4"/>
                <a:stretch>
                  <a:fillRect l="-17" t="-135" r="62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/>
              <p:cNvSpPr txBox="1"/>
              <p:nvPr/>
            </p:nvSpPr>
            <p:spPr>
              <a:xfrm>
                <a:off x="4399351" y="4184457"/>
                <a:ext cx="963725" cy="463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" name="文本框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351" y="4184457"/>
                <a:ext cx="963725" cy="463268"/>
              </a:xfrm>
              <a:prstGeom prst="rect">
                <a:avLst/>
              </a:prstGeom>
              <a:blipFill rotWithShape="1">
                <a:blip r:embed="rId5"/>
                <a:stretch>
                  <a:fillRect l="-7" t="-95" r="52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文本框 155"/>
          <p:cNvSpPr txBox="1"/>
          <p:nvPr/>
        </p:nvSpPr>
        <p:spPr>
          <a:xfrm>
            <a:off x="6915501" y="1548148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L=-y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-y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-y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7359383" y="2694592"/>
            <a:ext cx="91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6804741" y="3090140"/>
            <a:ext cx="91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7211690" y="4212283"/>
            <a:ext cx="91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/>
          <p:cNvSpPr/>
          <p:nvPr/>
        </p:nvSpPr>
        <p:spPr>
          <a:xfrm>
            <a:off x="4263267" y="2278881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3" idx="2"/>
            <a:endCxn id="4" idx="6"/>
          </p:cNvCxnSpPr>
          <p:nvPr/>
        </p:nvCxnSpPr>
        <p:spPr>
          <a:xfrm flipH="1" flipV="1">
            <a:off x="4548738" y="2421617"/>
            <a:ext cx="1004354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接点 2"/>
          <p:cNvSpPr/>
          <p:nvPr/>
        </p:nvSpPr>
        <p:spPr>
          <a:xfrm>
            <a:off x="5553092" y="2284144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endCxn id="41" idx="5"/>
          </p:cNvCxnSpPr>
          <p:nvPr/>
        </p:nvCxnSpPr>
        <p:spPr>
          <a:xfrm flipH="1" flipV="1">
            <a:off x="3602629" y="1762215"/>
            <a:ext cx="632770" cy="659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接点 20"/>
          <p:cNvSpPr/>
          <p:nvPr/>
        </p:nvSpPr>
        <p:spPr>
          <a:xfrm>
            <a:off x="1843945" y="2284144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4" idx="2"/>
            <a:endCxn id="21" idx="6"/>
          </p:cNvCxnSpPr>
          <p:nvPr/>
        </p:nvCxnSpPr>
        <p:spPr>
          <a:xfrm flipH="1">
            <a:off x="2129416" y="2421617"/>
            <a:ext cx="2133851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759048" y="174119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498213" y="224831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log</a:t>
            </a:r>
            <a:endParaRPr lang="zh-CN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040688" y="3100717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L=-y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-y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-y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6" name="流程图: 接点 5"/>
          <p:cNvSpPr/>
          <p:nvPr/>
        </p:nvSpPr>
        <p:spPr>
          <a:xfrm>
            <a:off x="6762628" y="2284145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45050" y="3387950"/>
            <a:ext cx="29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×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6" idx="2"/>
            <a:endCxn id="3" idx="6"/>
          </p:cNvCxnSpPr>
          <p:nvPr/>
        </p:nvCxnSpPr>
        <p:spPr>
          <a:xfrm flipH="1" flipV="1">
            <a:off x="5838563" y="2426880"/>
            <a:ext cx="92406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1" idx="2"/>
          </p:cNvCxnSpPr>
          <p:nvPr/>
        </p:nvCxnSpPr>
        <p:spPr>
          <a:xfrm flipH="1">
            <a:off x="1012531" y="2426880"/>
            <a:ext cx="831414" cy="60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接点 32"/>
          <p:cNvSpPr/>
          <p:nvPr/>
        </p:nvSpPr>
        <p:spPr>
          <a:xfrm>
            <a:off x="2582795" y="1510956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66773" y="147282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+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41" name="流程图: 接点 40"/>
          <p:cNvSpPr/>
          <p:nvPr/>
        </p:nvSpPr>
        <p:spPr>
          <a:xfrm>
            <a:off x="3358964" y="1518550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381901" y="1476619"/>
            <a:ext cx="25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/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>
            <a:stCxn id="41" idx="2"/>
            <a:endCxn id="33" idx="6"/>
          </p:cNvCxnSpPr>
          <p:nvPr/>
        </p:nvCxnSpPr>
        <p:spPr>
          <a:xfrm flipH="1" flipV="1">
            <a:off x="2868266" y="1653692"/>
            <a:ext cx="490698" cy="7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3" idx="3"/>
            <a:endCxn id="21" idx="6"/>
          </p:cNvCxnSpPr>
          <p:nvPr/>
        </p:nvCxnSpPr>
        <p:spPr>
          <a:xfrm flipH="1">
            <a:off x="2129416" y="1754621"/>
            <a:ext cx="495185" cy="672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6" idx="2"/>
          </p:cNvCxnSpPr>
          <p:nvPr/>
        </p:nvCxnSpPr>
        <p:spPr>
          <a:xfrm>
            <a:off x="6096000" y="2037402"/>
            <a:ext cx="666628" cy="389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接点 87"/>
          <p:cNvSpPr/>
          <p:nvPr/>
        </p:nvSpPr>
        <p:spPr>
          <a:xfrm>
            <a:off x="7554602" y="3429881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流程图: 接点 88"/>
          <p:cNvSpPr/>
          <p:nvPr/>
        </p:nvSpPr>
        <p:spPr>
          <a:xfrm>
            <a:off x="8755217" y="3429881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H="1" flipV="1">
            <a:off x="7006293" y="2540992"/>
            <a:ext cx="548309" cy="10448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9" idx="2"/>
            <a:endCxn id="88" idx="6"/>
          </p:cNvCxnSpPr>
          <p:nvPr/>
        </p:nvCxnSpPr>
        <p:spPr>
          <a:xfrm flipH="1">
            <a:off x="7840073" y="3572617"/>
            <a:ext cx="9151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endCxn id="89" idx="6"/>
          </p:cNvCxnSpPr>
          <p:nvPr/>
        </p:nvCxnSpPr>
        <p:spPr>
          <a:xfrm flipH="1">
            <a:off x="9040688" y="3572616"/>
            <a:ext cx="270823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流程图: 接点 103"/>
          <p:cNvSpPr/>
          <p:nvPr/>
        </p:nvSpPr>
        <p:spPr>
          <a:xfrm>
            <a:off x="4263267" y="3429882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5" name="直接箭头连接符 104"/>
          <p:cNvCxnSpPr>
            <a:stCxn id="106" idx="2"/>
            <a:endCxn id="104" idx="6"/>
          </p:cNvCxnSpPr>
          <p:nvPr/>
        </p:nvCxnSpPr>
        <p:spPr>
          <a:xfrm flipH="1" flipV="1">
            <a:off x="4548738" y="3572618"/>
            <a:ext cx="1004354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接点 105"/>
          <p:cNvSpPr/>
          <p:nvPr/>
        </p:nvSpPr>
        <p:spPr>
          <a:xfrm>
            <a:off x="5553092" y="3435145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" name="流程图: 接点 106"/>
          <p:cNvSpPr/>
          <p:nvPr/>
        </p:nvSpPr>
        <p:spPr>
          <a:xfrm>
            <a:off x="1843945" y="3435145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8" name="直接箭头连接符 107"/>
          <p:cNvCxnSpPr>
            <a:stCxn id="104" idx="2"/>
            <a:endCxn id="107" idx="6"/>
          </p:cNvCxnSpPr>
          <p:nvPr/>
        </p:nvCxnSpPr>
        <p:spPr>
          <a:xfrm flipH="1">
            <a:off x="2129416" y="3572618"/>
            <a:ext cx="2133851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流程图: 接点 108"/>
          <p:cNvSpPr/>
          <p:nvPr/>
        </p:nvSpPr>
        <p:spPr>
          <a:xfrm>
            <a:off x="6762628" y="3435146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0" name="直接箭头连接符 109"/>
          <p:cNvCxnSpPr>
            <a:stCxn id="109" idx="2"/>
            <a:endCxn id="106" idx="6"/>
          </p:cNvCxnSpPr>
          <p:nvPr/>
        </p:nvCxnSpPr>
        <p:spPr>
          <a:xfrm flipH="1" flipV="1">
            <a:off x="5838563" y="3577881"/>
            <a:ext cx="92406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07" idx="2"/>
          </p:cNvCxnSpPr>
          <p:nvPr/>
        </p:nvCxnSpPr>
        <p:spPr>
          <a:xfrm flipH="1" flipV="1">
            <a:off x="1014857" y="3577880"/>
            <a:ext cx="82908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流程图: 接点 111"/>
          <p:cNvSpPr/>
          <p:nvPr/>
        </p:nvSpPr>
        <p:spPr>
          <a:xfrm>
            <a:off x="4263267" y="4552280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3" name="直接箭头连接符 112"/>
          <p:cNvCxnSpPr>
            <a:stCxn id="114" idx="2"/>
            <a:endCxn id="112" idx="6"/>
          </p:cNvCxnSpPr>
          <p:nvPr/>
        </p:nvCxnSpPr>
        <p:spPr>
          <a:xfrm flipH="1" flipV="1">
            <a:off x="4548738" y="4695016"/>
            <a:ext cx="1004354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流程图: 接点 113"/>
          <p:cNvSpPr/>
          <p:nvPr/>
        </p:nvSpPr>
        <p:spPr>
          <a:xfrm>
            <a:off x="5553092" y="4557543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" name="流程图: 接点 114"/>
          <p:cNvSpPr/>
          <p:nvPr/>
        </p:nvSpPr>
        <p:spPr>
          <a:xfrm>
            <a:off x="1843945" y="4557543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6" name="直接箭头连接符 115"/>
          <p:cNvCxnSpPr>
            <a:stCxn id="112" idx="2"/>
            <a:endCxn id="115" idx="6"/>
          </p:cNvCxnSpPr>
          <p:nvPr/>
        </p:nvCxnSpPr>
        <p:spPr>
          <a:xfrm flipH="1">
            <a:off x="2129416" y="4695016"/>
            <a:ext cx="2133851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流程图: 接点 116"/>
          <p:cNvSpPr/>
          <p:nvPr/>
        </p:nvSpPr>
        <p:spPr>
          <a:xfrm>
            <a:off x="6762628" y="4557544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8" name="直接箭头连接符 117"/>
          <p:cNvCxnSpPr>
            <a:stCxn id="117" idx="2"/>
            <a:endCxn id="114" idx="6"/>
          </p:cNvCxnSpPr>
          <p:nvPr/>
        </p:nvCxnSpPr>
        <p:spPr>
          <a:xfrm flipH="1" flipV="1">
            <a:off x="5838563" y="4700279"/>
            <a:ext cx="92406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5" idx="2"/>
          </p:cNvCxnSpPr>
          <p:nvPr/>
        </p:nvCxnSpPr>
        <p:spPr>
          <a:xfrm flipH="1" flipV="1">
            <a:off x="1012531" y="4695015"/>
            <a:ext cx="831414" cy="5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endCxn id="109" idx="2"/>
          </p:cNvCxnSpPr>
          <p:nvPr/>
        </p:nvCxnSpPr>
        <p:spPr>
          <a:xfrm>
            <a:off x="6108214" y="3182579"/>
            <a:ext cx="654414" cy="3953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117" idx="2"/>
          </p:cNvCxnSpPr>
          <p:nvPr/>
        </p:nvCxnSpPr>
        <p:spPr>
          <a:xfrm>
            <a:off x="6108214" y="4353053"/>
            <a:ext cx="654414" cy="347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88" idx="2"/>
            <a:endCxn id="109" idx="6"/>
          </p:cNvCxnSpPr>
          <p:nvPr/>
        </p:nvCxnSpPr>
        <p:spPr>
          <a:xfrm flipH="1">
            <a:off x="7048099" y="3572617"/>
            <a:ext cx="506503" cy="5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227" idx="1"/>
            <a:endCxn id="117" idx="7"/>
          </p:cNvCxnSpPr>
          <p:nvPr/>
        </p:nvCxnSpPr>
        <p:spPr>
          <a:xfrm flipH="1">
            <a:off x="7006293" y="3572616"/>
            <a:ext cx="529032" cy="10267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33" idx="3"/>
            <a:endCxn id="107" idx="6"/>
          </p:cNvCxnSpPr>
          <p:nvPr/>
        </p:nvCxnSpPr>
        <p:spPr>
          <a:xfrm flipH="1">
            <a:off x="2129416" y="1754621"/>
            <a:ext cx="495185" cy="1823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33" idx="3"/>
            <a:endCxn id="115" idx="6"/>
          </p:cNvCxnSpPr>
          <p:nvPr/>
        </p:nvCxnSpPr>
        <p:spPr>
          <a:xfrm flipH="1">
            <a:off x="2129416" y="1754621"/>
            <a:ext cx="495185" cy="29456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237" idx="1"/>
            <a:endCxn id="41" idx="5"/>
          </p:cNvCxnSpPr>
          <p:nvPr/>
        </p:nvCxnSpPr>
        <p:spPr>
          <a:xfrm flipH="1" flipV="1">
            <a:off x="3602629" y="1762215"/>
            <a:ext cx="627117" cy="18007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236" idx="1"/>
          </p:cNvCxnSpPr>
          <p:nvPr/>
        </p:nvCxnSpPr>
        <p:spPr>
          <a:xfrm flipH="1" flipV="1">
            <a:off x="3607579" y="1747413"/>
            <a:ext cx="632903" cy="29406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/>
          <p:cNvSpPr txBox="1"/>
          <p:nvPr/>
        </p:nvSpPr>
        <p:spPr>
          <a:xfrm>
            <a:off x="7535325" y="33879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+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6747378" y="4495788"/>
            <a:ext cx="29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×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6736642" y="3370758"/>
            <a:ext cx="29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×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6747378" y="2240724"/>
            <a:ext cx="29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×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5488879" y="340641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log</a:t>
            </a:r>
            <a:endParaRPr lang="zh-CN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5492608" y="452608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log</a:t>
            </a:r>
            <a:endParaRPr lang="zh-CN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36" name="文本框 235"/>
          <p:cNvSpPr txBox="1"/>
          <p:nvPr/>
        </p:nvSpPr>
        <p:spPr>
          <a:xfrm>
            <a:off x="4240482" y="4503377"/>
            <a:ext cx="29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×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4229746" y="3378347"/>
            <a:ext cx="29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×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4240482" y="2248313"/>
            <a:ext cx="29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×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773743" y="2248373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exp</a:t>
            </a:r>
            <a:endParaRPr lang="zh-CN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1779276" y="3406864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exp</a:t>
            </a:r>
            <a:endParaRPr lang="zh-CN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1783005" y="4526533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exp</a:t>
            </a:r>
            <a:endParaRPr lang="zh-CN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5783556" y="28922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5817139" y="403337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7749831" y="2813247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cxnSp>
        <p:nvCxnSpPr>
          <p:cNvPr id="249" name="直接箭头连接符 248"/>
          <p:cNvCxnSpPr>
            <a:endCxn id="7" idx="1"/>
          </p:cNvCxnSpPr>
          <p:nvPr/>
        </p:nvCxnSpPr>
        <p:spPr>
          <a:xfrm>
            <a:off x="8086783" y="3109450"/>
            <a:ext cx="658267" cy="4631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/>
          <p:cNvSpPr txBox="1"/>
          <p:nvPr/>
        </p:nvSpPr>
        <p:spPr>
          <a:xfrm>
            <a:off x="8147348" y="3628184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10394806" y="3664040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3" name="文本框 252"/>
          <p:cNvSpPr txBox="1"/>
          <p:nvPr/>
        </p:nvSpPr>
        <p:spPr>
          <a:xfrm>
            <a:off x="7081148" y="4168387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4" name="文本框 253"/>
          <p:cNvSpPr txBox="1"/>
          <p:nvPr/>
        </p:nvSpPr>
        <p:spPr>
          <a:xfrm>
            <a:off x="7032668" y="3544656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5" name="文本框 254"/>
          <p:cNvSpPr txBox="1"/>
          <p:nvPr/>
        </p:nvSpPr>
        <p:spPr>
          <a:xfrm>
            <a:off x="7032280" y="2971701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6189904" y="2387972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6195893" y="3544656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6196277" y="4692846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/>
              <p:cNvSpPr txBox="1"/>
              <p:nvPr/>
            </p:nvSpPr>
            <p:spPr>
              <a:xfrm>
                <a:off x="4916255" y="2410965"/>
                <a:ext cx="463038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zh-CN" altLang="en-US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9" name="文本框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255" y="2410965"/>
                <a:ext cx="463038" cy="493405"/>
              </a:xfrm>
              <a:prstGeom prst="rect">
                <a:avLst/>
              </a:prstGeom>
              <a:blipFill rotWithShape="1">
                <a:blip r:embed="rId2"/>
                <a:stretch>
                  <a:fillRect l="-18" t="-102" r="45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文本框 259"/>
              <p:cNvSpPr txBox="1"/>
              <p:nvPr/>
            </p:nvSpPr>
            <p:spPr>
              <a:xfrm>
                <a:off x="4948130" y="3624316"/>
                <a:ext cx="463038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0" name="文本框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130" y="3624316"/>
                <a:ext cx="463038" cy="493405"/>
              </a:xfrm>
              <a:prstGeom prst="rect">
                <a:avLst/>
              </a:prstGeom>
              <a:blipFill rotWithShape="1">
                <a:blip r:embed="rId3"/>
                <a:stretch>
                  <a:fillRect l="-45" t="-75" r="72" b="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文本框 260"/>
              <p:cNvSpPr txBox="1"/>
              <p:nvPr/>
            </p:nvSpPr>
            <p:spPr>
              <a:xfrm>
                <a:off x="4952456" y="4741451"/>
                <a:ext cx="463038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1" name="文本框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456" y="4741451"/>
                <a:ext cx="463038" cy="493405"/>
              </a:xfrm>
              <a:prstGeom prst="rect">
                <a:avLst/>
              </a:prstGeom>
              <a:blipFill rotWithShape="1">
                <a:blip r:embed="rId4"/>
                <a:stretch>
                  <a:fillRect l="-20" t="-110" r="46" b="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文本框 261"/>
          <p:cNvSpPr txBox="1"/>
          <p:nvPr/>
        </p:nvSpPr>
        <p:spPr>
          <a:xfrm rot="2974201">
            <a:off x="3652118" y="2121920"/>
            <a:ext cx="66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-</a:t>
            </a:r>
            <a:r>
              <a:rPr lang="en-US" altLang="zh-CN" sz="1400" i="1" dirty="0">
                <a:latin typeface="Times New Roman" panose="02020603050405020304" pitchFamily="18" charset="0"/>
              </a:rPr>
              <a:t>y</a:t>
            </a:r>
            <a:r>
              <a:rPr lang="en-US" altLang="zh-CN" sz="1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400" dirty="0">
                <a:latin typeface="Times New Roman" panose="02020603050405020304" pitchFamily="18" charset="0"/>
              </a:rPr>
              <a:t>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67" name="文本框 266"/>
          <p:cNvSpPr txBox="1"/>
          <p:nvPr/>
        </p:nvSpPr>
        <p:spPr>
          <a:xfrm rot="4434655">
            <a:off x="3723608" y="3079965"/>
            <a:ext cx="66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-</a:t>
            </a:r>
            <a:r>
              <a:rPr lang="en-US" altLang="zh-CN" sz="1400" i="1" dirty="0">
                <a:latin typeface="Times New Roman" panose="02020603050405020304" pitchFamily="18" charset="0"/>
              </a:rPr>
              <a:t>y</a:t>
            </a:r>
            <a:r>
              <a:rPr lang="en-US" altLang="zh-CN" sz="1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latin typeface="Times New Roman" panose="02020603050405020304" pitchFamily="18" charset="0"/>
              </a:rPr>
              <a:t>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69" name="文本框 268"/>
          <p:cNvSpPr txBox="1"/>
          <p:nvPr/>
        </p:nvSpPr>
        <p:spPr>
          <a:xfrm rot="4718231">
            <a:off x="3709826" y="4059750"/>
            <a:ext cx="66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-</a:t>
            </a:r>
            <a:r>
              <a:rPr lang="en-US" altLang="zh-CN" sz="1400" i="1" dirty="0">
                <a:latin typeface="Times New Roman" panose="02020603050405020304" pitchFamily="18" charset="0"/>
              </a:rPr>
              <a:t>y</a:t>
            </a:r>
            <a:r>
              <a:rPr lang="en-US" altLang="zh-CN" sz="1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1400" dirty="0">
                <a:latin typeface="Times New Roman" panose="02020603050405020304" pitchFamily="18" charset="0"/>
              </a:rPr>
              <a:t>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文本框 269"/>
              <p:cNvSpPr txBox="1"/>
              <p:nvPr/>
            </p:nvSpPr>
            <p:spPr>
              <a:xfrm>
                <a:off x="2730003" y="2395934"/>
                <a:ext cx="1083114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0" name="文本框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003" y="2395934"/>
                <a:ext cx="1083114" cy="498663"/>
              </a:xfrm>
              <a:prstGeom prst="rect">
                <a:avLst/>
              </a:prstGeom>
              <a:blipFill rotWithShape="1">
                <a:blip r:embed="rId5"/>
                <a:stretch>
                  <a:fillRect l="-13" t="-16" r="53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文本框 270"/>
              <p:cNvSpPr txBox="1"/>
              <p:nvPr/>
            </p:nvSpPr>
            <p:spPr>
              <a:xfrm>
                <a:off x="2898468" y="1658076"/>
                <a:ext cx="437559" cy="49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1400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1" name="文本框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468" y="1658076"/>
                <a:ext cx="437559" cy="497124"/>
              </a:xfrm>
              <a:prstGeom prst="rect">
                <a:avLst/>
              </a:prstGeom>
              <a:blipFill rotWithShape="1">
                <a:blip r:embed="rId6"/>
                <a:stretch>
                  <a:fillRect l="-75" t="-18" r="85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文本框 271"/>
              <p:cNvSpPr txBox="1"/>
              <p:nvPr/>
            </p:nvSpPr>
            <p:spPr>
              <a:xfrm>
                <a:off x="2776077" y="3587320"/>
                <a:ext cx="1083114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077" y="3587320"/>
                <a:ext cx="1083114" cy="498663"/>
              </a:xfrm>
              <a:prstGeom prst="rect">
                <a:avLst/>
              </a:prstGeom>
              <a:blipFill rotWithShape="1">
                <a:blip r:embed="rId7"/>
                <a:stretch>
                  <a:fillRect l="-45" t="-41" r="27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文本框 272"/>
              <p:cNvSpPr txBox="1"/>
              <p:nvPr/>
            </p:nvSpPr>
            <p:spPr>
              <a:xfrm>
                <a:off x="2799654" y="4663054"/>
                <a:ext cx="1083114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3" name="文本框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654" y="4663054"/>
                <a:ext cx="1083114" cy="498663"/>
              </a:xfrm>
              <a:prstGeom prst="rect">
                <a:avLst/>
              </a:prstGeom>
              <a:blipFill rotWithShape="1">
                <a:blip r:embed="rId7"/>
                <a:stretch>
                  <a:fillRect l="-53" t="-50" r="35" b="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文本框 273"/>
              <p:cNvSpPr txBox="1"/>
              <p:nvPr/>
            </p:nvSpPr>
            <p:spPr>
              <a:xfrm rot="1735202">
                <a:off x="2194495" y="1941168"/>
                <a:ext cx="437559" cy="49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1400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5202">
                <a:off x="2194495" y="1941168"/>
                <a:ext cx="437559" cy="497124"/>
              </a:xfrm>
              <a:prstGeom prst="rect">
                <a:avLst/>
              </a:prstGeom>
              <a:blipFill rotWithShape="1">
                <a:blip r:embed="rId8"/>
                <a:stretch>
                  <a:fillRect l="-21318" t="-15067" r="-21193" b="-14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/>
              <p:cNvSpPr txBox="1"/>
              <p:nvPr/>
            </p:nvSpPr>
            <p:spPr>
              <a:xfrm rot="920910">
                <a:off x="2098045" y="2978888"/>
                <a:ext cx="437559" cy="49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1400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5" name="文本框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20910">
                <a:off x="2098045" y="2978888"/>
                <a:ext cx="437559" cy="497124"/>
              </a:xfrm>
              <a:prstGeom prst="rect">
                <a:avLst/>
              </a:prstGeom>
              <a:blipFill rotWithShape="1">
                <a:blip r:embed="rId9"/>
                <a:stretch>
                  <a:fillRect l="-13352" t="-9984" r="-13195" b="-9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文本框 281"/>
              <p:cNvSpPr txBox="1"/>
              <p:nvPr/>
            </p:nvSpPr>
            <p:spPr>
              <a:xfrm rot="897567">
                <a:off x="2115823" y="3911590"/>
                <a:ext cx="437559" cy="49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1400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2" name="文本框 2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97567">
                <a:off x="2115823" y="3911590"/>
                <a:ext cx="437559" cy="497124"/>
              </a:xfrm>
              <a:prstGeom prst="rect">
                <a:avLst/>
              </a:prstGeom>
              <a:blipFill rotWithShape="1">
                <a:blip r:embed="rId10"/>
                <a:stretch>
                  <a:fillRect l="-13062" t="-9706" r="-12905" b="-9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文本框 282"/>
          <p:cNvSpPr txBox="1"/>
          <p:nvPr/>
        </p:nvSpPr>
        <p:spPr>
          <a:xfrm>
            <a:off x="1178435" y="2382274"/>
            <a:ext cx="6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86" name="文本框 285"/>
          <p:cNvSpPr txBox="1"/>
          <p:nvPr/>
        </p:nvSpPr>
        <p:spPr>
          <a:xfrm>
            <a:off x="1187006" y="3563932"/>
            <a:ext cx="6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1197591" y="4649193"/>
            <a:ext cx="6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3079449" y="1545492"/>
            <a:ext cx="5138677" cy="3034102"/>
            <a:chOff x="1032209" y="1113692"/>
            <a:chExt cx="5138677" cy="3034102"/>
          </a:xfrm>
        </p:grpSpPr>
        <p:grpSp>
          <p:nvGrpSpPr>
            <p:cNvPr id="8" name="组合 7"/>
            <p:cNvGrpSpPr/>
            <p:nvPr/>
          </p:nvGrpSpPr>
          <p:grpSpPr>
            <a:xfrm>
              <a:off x="2039241" y="1113692"/>
              <a:ext cx="569722" cy="580294"/>
              <a:chOff x="2039241" y="1113692"/>
              <a:chExt cx="569722" cy="58029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2104292" y="1213339"/>
                    <a:ext cx="4812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4292" y="1213339"/>
                    <a:ext cx="481222" cy="276999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组合 8"/>
            <p:cNvGrpSpPr/>
            <p:nvPr/>
          </p:nvGrpSpPr>
          <p:grpSpPr>
            <a:xfrm>
              <a:off x="2039241" y="2350477"/>
              <a:ext cx="569722" cy="580294"/>
              <a:chOff x="2039241" y="1113692"/>
              <a:chExt cx="569722" cy="58029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2085882" y="1247054"/>
                    <a:ext cx="4885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5882" y="1247054"/>
                    <a:ext cx="488531" cy="276999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合 11"/>
            <p:cNvGrpSpPr/>
            <p:nvPr/>
          </p:nvGrpSpPr>
          <p:grpSpPr>
            <a:xfrm>
              <a:off x="2039241" y="3567500"/>
              <a:ext cx="569722" cy="580294"/>
              <a:chOff x="2039241" y="1113692"/>
              <a:chExt cx="569722" cy="580294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2104292" y="1227966"/>
                    <a:ext cx="4814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4292" y="1227966"/>
                    <a:ext cx="481478" cy="276999"/>
                  </a:xfrm>
                  <a:prstGeom prst="rect">
                    <a:avLst/>
                  </a:prstGeom>
                  <a:blipFill rotWithShape="1">
                    <a:blip r:embed="rId4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合 14"/>
            <p:cNvGrpSpPr/>
            <p:nvPr/>
          </p:nvGrpSpPr>
          <p:grpSpPr>
            <a:xfrm>
              <a:off x="3615995" y="1113692"/>
              <a:ext cx="569722" cy="580294"/>
              <a:chOff x="2039241" y="1113692"/>
              <a:chExt cx="569722" cy="580294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2214098" y="1225792"/>
                    <a:ext cx="2616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4098" y="1225792"/>
                    <a:ext cx="261610" cy="276999"/>
                  </a:xfrm>
                  <a:prstGeom prst="rect">
                    <a:avLst/>
                  </a:prstGeom>
                  <a:blipFill rotWithShape="1">
                    <a:blip r:embed="rId5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组合 17"/>
            <p:cNvGrpSpPr/>
            <p:nvPr/>
          </p:nvGrpSpPr>
          <p:grpSpPr>
            <a:xfrm>
              <a:off x="3615995" y="2350477"/>
              <a:ext cx="569722" cy="580294"/>
              <a:chOff x="2039241" y="1113692"/>
              <a:chExt cx="569722" cy="580294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2194137" y="1258778"/>
                    <a:ext cx="2689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4137" y="1258778"/>
                    <a:ext cx="268920" cy="276999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/>
            <p:cNvGrpSpPr/>
            <p:nvPr/>
          </p:nvGrpSpPr>
          <p:grpSpPr>
            <a:xfrm>
              <a:off x="3615995" y="3567500"/>
              <a:ext cx="569722" cy="580294"/>
              <a:chOff x="2039241" y="1113692"/>
              <a:chExt cx="569722" cy="580294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2230869" y="1227965"/>
                    <a:ext cx="2618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0869" y="1227965"/>
                    <a:ext cx="261867" cy="276999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组合 23"/>
            <p:cNvGrpSpPr/>
            <p:nvPr/>
          </p:nvGrpSpPr>
          <p:grpSpPr>
            <a:xfrm>
              <a:off x="5192749" y="1113692"/>
              <a:ext cx="569722" cy="580294"/>
              <a:chOff x="2039241" y="1113692"/>
              <a:chExt cx="569722" cy="580294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104292" y="1213339"/>
                    <a:ext cx="48122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4292" y="1213339"/>
                    <a:ext cx="481222" cy="276999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组合 26"/>
            <p:cNvGrpSpPr/>
            <p:nvPr/>
          </p:nvGrpSpPr>
          <p:grpSpPr>
            <a:xfrm>
              <a:off x="5192749" y="2350477"/>
              <a:ext cx="569722" cy="580294"/>
              <a:chOff x="2039241" y="1113692"/>
              <a:chExt cx="569722" cy="580294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2079835" y="1248846"/>
                    <a:ext cx="48853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9835" y="1248846"/>
                    <a:ext cx="488532" cy="276999"/>
                  </a:xfrm>
                  <a:prstGeom prst="rect">
                    <a:avLst/>
                  </a:prstGeom>
                  <a:blipFill rotWithShape="1">
                    <a:blip r:embed="rId9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组合 29"/>
            <p:cNvGrpSpPr/>
            <p:nvPr/>
          </p:nvGrpSpPr>
          <p:grpSpPr>
            <a:xfrm>
              <a:off x="5192749" y="3567500"/>
              <a:ext cx="569722" cy="580294"/>
              <a:chOff x="2039241" y="1113692"/>
              <a:chExt cx="569722" cy="580294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2104292" y="1213339"/>
                    <a:ext cx="48147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4292" y="1213339"/>
                    <a:ext cx="481478" cy="276999"/>
                  </a:xfrm>
                  <a:prstGeom prst="rect">
                    <a:avLst/>
                  </a:prstGeom>
                  <a:blipFill rotWithShape="1">
                    <a:blip r:embed="rId10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直接箭头连接符 33"/>
            <p:cNvCxnSpPr>
              <a:stCxn id="10" idx="0"/>
              <a:endCxn id="4" idx="4"/>
            </p:cNvCxnSpPr>
            <p:nvPr/>
          </p:nvCxnSpPr>
          <p:spPr>
            <a:xfrm flipV="1">
              <a:off x="2324102" y="1693986"/>
              <a:ext cx="0" cy="6564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3" idx="0"/>
              <a:endCxn id="10" idx="4"/>
            </p:cNvCxnSpPr>
            <p:nvPr/>
          </p:nvCxnSpPr>
          <p:spPr>
            <a:xfrm flipV="1">
              <a:off x="2324102" y="2930771"/>
              <a:ext cx="0" cy="6367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9" idx="0"/>
              <a:endCxn id="16" idx="4"/>
            </p:cNvCxnSpPr>
            <p:nvPr/>
          </p:nvCxnSpPr>
          <p:spPr>
            <a:xfrm flipV="1">
              <a:off x="3900856" y="1693986"/>
              <a:ext cx="0" cy="6564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2" idx="0"/>
              <a:endCxn id="19" idx="4"/>
            </p:cNvCxnSpPr>
            <p:nvPr/>
          </p:nvCxnSpPr>
          <p:spPr>
            <a:xfrm flipV="1">
              <a:off x="3900856" y="2930771"/>
              <a:ext cx="0" cy="6367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4" idx="6"/>
              <a:endCxn id="19" idx="2"/>
            </p:cNvCxnSpPr>
            <p:nvPr/>
          </p:nvCxnSpPr>
          <p:spPr>
            <a:xfrm>
              <a:off x="2608963" y="1403839"/>
              <a:ext cx="1007032" cy="12367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6"/>
              <a:endCxn id="28" idx="2"/>
            </p:cNvCxnSpPr>
            <p:nvPr/>
          </p:nvCxnSpPr>
          <p:spPr>
            <a:xfrm>
              <a:off x="4185717" y="1403839"/>
              <a:ext cx="1007032" cy="12367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0"/>
              <a:endCxn id="28" idx="4"/>
            </p:cNvCxnSpPr>
            <p:nvPr/>
          </p:nvCxnSpPr>
          <p:spPr>
            <a:xfrm flipV="1">
              <a:off x="5477610" y="2930771"/>
              <a:ext cx="0" cy="6367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28" idx="0"/>
              <a:endCxn id="25" idx="4"/>
            </p:cNvCxnSpPr>
            <p:nvPr/>
          </p:nvCxnSpPr>
          <p:spPr>
            <a:xfrm flipV="1">
              <a:off x="5477610" y="1693986"/>
              <a:ext cx="0" cy="6564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1626156" y="23825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27522" y="23977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cxnSp>
          <p:nvCxnSpPr>
            <p:cNvPr id="60" name="直接箭头连接符 59"/>
            <p:cNvCxnSpPr>
              <a:endCxn id="10" idx="2"/>
            </p:cNvCxnSpPr>
            <p:nvPr/>
          </p:nvCxnSpPr>
          <p:spPr>
            <a:xfrm>
              <a:off x="1032209" y="1413720"/>
              <a:ext cx="1007032" cy="12269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1456415" y="1663117"/>
                  <a:ext cx="216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415" y="1663117"/>
                  <a:ext cx="216085" cy="276999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3112479" y="1702362"/>
                  <a:ext cx="216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479" y="1702362"/>
                  <a:ext cx="216085" cy="276999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4689233" y="1733288"/>
                  <a:ext cx="216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9233" y="1733288"/>
                  <a:ext cx="216085" cy="276999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2340682" y="1940116"/>
                  <a:ext cx="4041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0682" y="1940116"/>
                  <a:ext cx="404150" cy="276999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3921657" y="1940116"/>
                  <a:ext cx="4041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657" y="1940116"/>
                  <a:ext cx="404150" cy="276999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5536947" y="1940116"/>
                  <a:ext cx="4041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947" y="1940116"/>
                  <a:ext cx="404150" cy="276999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2365160" y="3133018"/>
                  <a:ext cx="498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160" y="3133018"/>
                  <a:ext cx="498213" cy="276999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3941913" y="3133015"/>
                  <a:ext cx="498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913" y="3133015"/>
                  <a:ext cx="498213" cy="276999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5536947" y="3126822"/>
                  <a:ext cx="4982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947" y="3126822"/>
                  <a:ext cx="498213" cy="276999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8074C75-B39C-F5AC-3203-AEEE76A4DFC9}"/>
              </a:ext>
            </a:extLst>
          </p:cNvPr>
          <p:cNvGrpSpPr/>
          <p:nvPr/>
        </p:nvGrpSpPr>
        <p:grpSpPr>
          <a:xfrm>
            <a:off x="4086481" y="1545492"/>
            <a:ext cx="569722" cy="580294"/>
            <a:chOff x="2039241" y="1113692"/>
            <a:chExt cx="569722" cy="580294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6C54F61-D408-8F7B-E1BC-3EFBBC0856F3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B06E0661-5BD4-1651-C747-00C0C2061965}"/>
                    </a:ext>
                  </a:extLst>
                </p:cNvPr>
                <p:cNvSpPr txBox="1"/>
                <p:nvPr/>
              </p:nvSpPr>
              <p:spPr>
                <a:xfrm>
                  <a:off x="2104292" y="1213339"/>
                  <a:ext cx="4812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292" y="1213339"/>
                  <a:ext cx="481222" cy="276999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B94D913-70E8-5ED7-ABE3-DF6F13505732}"/>
              </a:ext>
            </a:extLst>
          </p:cNvPr>
          <p:cNvGrpSpPr/>
          <p:nvPr/>
        </p:nvGrpSpPr>
        <p:grpSpPr>
          <a:xfrm>
            <a:off x="4086481" y="4051717"/>
            <a:ext cx="569722" cy="580294"/>
            <a:chOff x="2039241" y="1113692"/>
            <a:chExt cx="569722" cy="580294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3C2E5E6-0C14-A2FF-6943-2CFDD9E2983F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F5E93521-FA18-F0D3-357A-9DF76BA1A2C4}"/>
                    </a:ext>
                  </a:extLst>
                </p:cNvPr>
                <p:cNvSpPr txBox="1"/>
                <p:nvPr/>
              </p:nvSpPr>
              <p:spPr>
                <a:xfrm>
                  <a:off x="2085826" y="1227793"/>
                  <a:ext cx="499688" cy="348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F5E93521-FA18-F0D3-357A-9DF76BA1A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826" y="1227793"/>
                  <a:ext cx="499688" cy="348878"/>
                </a:xfrm>
                <a:prstGeom prst="rect">
                  <a:avLst/>
                </a:prstGeom>
                <a:blipFill>
                  <a:blip r:embed="rId3"/>
                  <a:stretch>
                    <a:fillRect l="-9756" r="-2439" b="-13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0AFF248-E9F2-8F1B-A8D9-D5705AAB7FF1}"/>
              </a:ext>
            </a:extLst>
          </p:cNvPr>
          <p:cNvGrpSpPr/>
          <p:nvPr/>
        </p:nvGrpSpPr>
        <p:grpSpPr>
          <a:xfrm>
            <a:off x="4086481" y="5212861"/>
            <a:ext cx="569722" cy="580294"/>
            <a:chOff x="2039241" y="1113692"/>
            <a:chExt cx="569722" cy="580294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A719485-6989-CDF6-30CF-ECF1DFB78F4F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EFF6BEC-3BC7-3876-9FB5-8922D704ADA8}"/>
                    </a:ext>
                  </a:extLst>
                </p:cNvPr>
                <p:cNvSpPr txBox="1"/>
                <p:nvPr/>
              </p:nvSpPr>
              <p:spPr>
                <a:xfrm>
                  <a:off x="2094931" y="1227966"/>
                  <a:ext cx="48147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EFF6BEC-3BC7-3876-9FB5-8922D704A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931" y="1227966"/>
                  <a:ext cx="48147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329" r="-506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E1CA386-7735-18D3-B847-A83F424E6A35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4371342" y="2125786"/>
            <a:ext cx="0" cy="837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C3A9EC-C7B0-D262-620F-21DC4DD1A9CA}"/>
              </a:ext>
            </a:extLst>
          </p:cNvPr>
          <p:cNvCxnSpPr>
            <a:stCxn id="46" idx="0"/>
            <a:endCxn id="48" idx="4"/>
          </p:cNvCxnSpPr>
          <p:nvPr/>
        </p:nvCxnSpPr>
        <p:spPr>
          <a:xfrm flipV="1">
            <a:off x="4371342" y="4632011"/>
            <a:ext cx="0" cy="580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09AF7EF-902A-C120-6030-4F589C6B3FD6}"/>
              </a:ext>
            </a:extLst>
          </p:cNvPr>
          <p:cNvSpPr txBox="1"/>
          <p:nvPr/>
        </p:nvSpPr>
        <p:spPr>
          <a:xfrm>
            <a:off x="2747792" y="307959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3679B9-E025-DCF4-65F6-71278E6C5DD9}"/>
              </a:ext>
            </a:extLst>
          </p:cNvPr>
          <p:cNvSpPr txBox="1"/>
          <p:nvPr/>
        </p:nvSpPr>
        <p:spPr>
          <a:xfrm>
            <a:off x="8553696" y="307661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2171A9C-99E8-A4BB-A5FF-556706B34934}"/>
              </a:ext>
            </a:extLst>
          </p:cNvPr>
          <p:cNvGrpSpPr/>
          <p:nvPr/>
        </p:nvGrpSpPr>
        <p:grpSpPr>
          <a:xfrm>
            <a:off x="4103061" y="2977628"/>
            <a:ext cx="569722" cy="580294"/>
            <a:chOff x="2039241" y="1113692"/>
            <a:chExt cx="569722" cy="580294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643BEF0-50A2-3A96-A51E-05FE7D0F11A4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2E6A65C-46B5-2D84-245F-8AC77D5762D6}"/>
                    </a:ext>
                  </a:extLst>
                </p:cNvPr>
                <p:cNvSpPr txBox="1"/>
                <p:nvPr/>
              </p:nvSpPr>
              <p:spPr>
                <a:xfrm>
                  <a:off x="2093607" y="1189137"/>
                  <a:ext cx="498150" cy="343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2E6A65C-46B5-2D84-245F-8AC77D576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07" y="1189137"/>
                  <a:ext cx="498150" cy="343812"/>
                </a:xfrm>
                <a:prstGeom prst="rect">
                  <a:avLst/>
                </a:prstGeom>
                <a:blipFill>
                  <a:blip r:embed="rId5"/>
                  <a:stretch>
                    <a:fillRect l="-10976" r="-2439" b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0868B6B-5674-B279-C324-00867E1B3002}"/>
              </a:ext>
            </a:extLst>
          </p:cNvPr>
          <p:cNvGrpSpPr/>
          <p:nvPr/>
        </p:nvGrpSpPr>
        <p:grpSpPr>
          <a:xfrm>
            <a:off x="5509638" y="1545492"/>
            <a:ext cx="569722" cy="580294"/>
            <a:chOff x="2039241" y="1113692"/>
            <a:chExt cx="569722" cy="580294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AB72197-46C0-1A7A-C278-F0028B2F044C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6FC0FFA8-BCA0-AED6-5689-BEBB652D7463}"/>
                    </a:ext>
                  </a:extLst>
                </p:cNvPr>
                <p:cNvSpPr txBox="1"/>
                <p:nvPr/>
              </p:nvSpPr>
              <p:spPr>
                <a:xfrm>
                  <a:off x="2188770" y="1213339"/>
                  <a:ext cx="271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6FC0FFA8-BCA0-AED6-5689-BEBB652D7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770" y="1213339"/>
                  <a:ext cx="27122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000" r="-2222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AA1AE37-CC9E-4F30-773C-C0935DA714CD}"/>
              </a:ext>
            </a:extLst>
          </p:cNvPr>
          <p:cNvGrpSpPr/>
          <p:nvPr/>
        </p:nvGrpSpPr>
        <p:grpSpPr>
          <a:xfrm>
            <a:off x="5509638" y="4051717"/>
            <a:ext cx="569722" cy="580294"/>
            <a:chOff x="2039241" y="1113692"/>
            <a:chExt cx="569722" cy="580294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F70EEFC-32D8-05E5-7C7D-F0B6E74E4A82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F82D2BB3-912E-F67C-512F-0B2ABFBF4AD2}"/>
                    </a:ext>
                  </a:extLst>
                </p:cNvPr>
                <p:cNvSpPr txBox="1"/>
                <p:nvPr/>
              </p:nvSpPr>
              <p:spPr>
                <a:xfrm>
                  <a:off x="2129823" y="1227793"/>
                  <a:ext cx="441980" cy="3424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F82D2BB3-912E-F67C-512F-0B2ABFBF4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823" y="1227793"/>
                  <a:ext cx="441980" cy="342401"/>
                </a:xfrm>
                <a:prstGeom prst="rect">
                  <a:avLst/>
                </a:prstGeom>
                <a:blipFill>
                  <a:blip r:embed="rId7"/>
                  <a:stretch>
                    <a:fillRect l="-12500"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8396EBC-1733-D1DF-E007-7C6A59DDD7CC}"/>
              </a:ext>
            </a:extLst>
          </p:cNvPr>
          <p:cNvGrpSpPr/>
          <p:nvPr/>
        </p:nvGrpSpPr>
        <p:grpSpPr>
          <a:xfrm>
            <a:off x="5509638" y="5212861"/>
            <a:ext cx="569722" cy="580294"/>
            <a:chOff x="2039241" y="1113692"/>
            <a:chExt cx="569722" cy="580294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5792E31-F0D4-663E-3B18-74356B9B2C73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81531BB0-2326-EA19-F528-DB26E9EAE535}"/>
                    </a:ext>
                  </a:extLst>
                </p:cNvPr>
                <p:cNvSpPr txBox="1"/>
                <p:nvPr/>
              </p:nvSpPr>
              <p:spPr>
                <a:xfrm>
                  <a:off x="2193897" y="1227966"/>
                  <a:ext cx="2714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81531BB0-2326-EA19-F528-DB26E9EAE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897" y="1227966"/>
                  <a:ext cx="27148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111" r="-22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2D6D45C-122B-241A-49B8-FB7CE2865B56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5794499" y="2125786"/>
            <a:ext cx="0" cy="837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9EBCF87-6D4B-9689-8DA7-7CEAACE9FF04}"/>
              </a:ext>
            </a:extLst>
          </p:cNvPr>
          <p:cNvCxnSpPr>
            <a:stCxn id="63" idx="0"/>
            <a:endCxn id="60" idx="4"/>
          </p:cNvCxnSpPr>
          <p:nvPr/>
        </p:nvCxnSpPr>
        <p:spPr>
          <a:xfrm flipV="1">
            <a:off x="5794499" y="4632011"/>
            <a:ext cx="0" cy="580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345E6D5-B79D-81C9-7C0B-512EF30D2336}"/>
              </a:ext>
            </a:extLst>
          </p:cNvPr>
          <p:cNvGrpSpPr/>
          <p:nvPr/>
        </p:nvGrpSpPr>
        <p:grpSpPr>
          <a:xfrm>
            <a:off x="5526218" y="2977628"/>
            <a:ext cx="569722" cy="580294"/>
            <a:chOff x="2039241" y="1113692"/>
            <a:chExt cx="569722" cy="580294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7BBF22CE-E5A0-B43B-0D32-EB6D87FEAF18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02B780E4-727C-B9B7-E41E-E8EB85A96F4B}"/>
                    </a:ext>
                  </a:extLst>
                </p:cNvPr>
                <p:cNvSpPr txBox="1"/>
                <p:nvPr/>
              </p:nvSpPr>
              <p:spPr>
                <a:xfrm>
                  <a:off x="2103112" y="1212675"/>
                  <a:ext cx="441980" cy="3424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02B780E4-727C-B9B7-E41E-E8EB85A96F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112" y="1212675"/>
                  <a:ext cx="441980" cy="342401"/>
                </a:xfrm>
                <a:prstGeom prst="rect">
                  <a:avLst/>
                </a:prstGeom>
                <a:blipFill>
                  <a:blip r:embed="rId9"/>
                  <a:stretch>
                    <a:fillRect l="-12329" b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07AD5C2-4C8E-F42D-84CD-DF539E5539B0}"/>
              </a:ext>
            </a:extLst>
          </p:cNvPr>
          <p:cNvGrpSpPr/>
          <p:nvPr/>
        </p:nvGrpSpPr>
        <p:grpSpPr>
          <a:xfrm>
            <a:off x="7023377" y="1548114"/>
            <a:ext cx="569722" cy="580294"/>
            <a:chOff x="2039241" y="1113692"/>
            <a:chExt cx="569722" cy="580294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D736F38-69FB-3365-6C0B-45A6B67C21E3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DC01BCD2-6882-9CCF-ACA5-5F55DF374B72}"/>
                    </a:ext>
                  </a:extLst>
                </p:cNvPr>
                <p:cNvSpPr txBox="1"/>
                <p:nvPr/>
              </p:nvSpPr>
              <p:spPr>
                <a:xfrm>
                  <a:off x="2104292" y="1213339"/>
                  <a:ext cx="490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DC01BCD2-6882-9CCF-ACA5-5F55DF374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292" y="1213339"/>
                  <a:ext cx="49084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250" r="-375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9C203AD-195C-2245-01CC-5CD1851E07FF}"/>
              </a:ext>
            </a:extLst>
          </p:cNvPr>
          <p:cNvGrpSpPr/>
          <p:nvPr/>
        </p:nvGrpSpPr>
        <p:grpSpPr>
          <a:xfrm>
            <a:off x="7023377" y="4054339"/>
            <a:ext cx="569722" cy="580294"/>
            <a:chOff x="2039241" y="1113692"/>
            <a:chExt cx="569722" cy="580294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095D0CC-0798-53E7-F2F2-F75E2CF30BDC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8CFDFA28-A609-D9DB-1F8A-EA512A913533}"/>
                    </a:ext>
                  </a:extLst>
                </p:cNvPr>
                <p:cNvSpPr txBox="1"/>
                <p:nvPr/>
              </p:nvSpPr>
              <p:spPr>
                <a:xfrm>
                  <a:off x="2055821" y="1231655"/>
                  <a:ext cx="498150" cy="343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8CFDFA28-A609-D9DB-1F8A-EA512A913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5821" y="1231655"/>
                  <a:ext cx="498150" cy="343812"/>
                </a:xfrm>
                <a:prstGeom prst="rect">
                  <a:avLst/>
                </a:prstGeom>
                <a:blipFill>
                  <a:blip r:embed="rId11"/>
                  <a:stretch>
                    <a:fillRect l="-10976" r="-2439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F93AEEA-B4CA-9F67-2894-B42D948A7704}"/>
              </a:ext>
            </a:extLst>
          </p:cNvPr>
          <p:cNvGrpSpPr/>
          <p:nvPr/>
        </p:nvGrpSpPr>
        <p:grpSpPr>
          <a:xfrm>
            <a:off x="7023377" y="5215483"/>
            <a:ext cx="569722" cy="580294"/>
            <a:chOff x="2039241" y="1113692"/>
            <a:chExt cx="569722" cy="580294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26B3FD2-9207-6D37-91B2-DB98AA2DDC01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B0BF15F2-E851-0DAD-7686-7F528E1FDF73}"/>
                    </a:ext>
                  </a:extLst>
                </p:cNvPr>
                <p:cNvSpPr txBox="1"/>
                <p:nvPr/>
              </p:nvSpPr>
              <p:spPr>
                <a:xfrm>
                  <a:off x="2095134" y="1240586"/>
                  <a:ext cx="4910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B0BF15F2-E851-0DAD-7686-7F528E1FD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134" y="1240586"/>
                  <a:ext cx="49109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173" r="-3704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051A6E0-13F9-F7C8-3245-03F160364A46}"/>
              </a:ext>
            </a:extLst>
          </p:cNvPr>
          <p:cNvCxnSpPr>
            <a:cxnSpLocks/>
            <a:endCxn id="71" idx="4"/>
          </p:cNvCxnSpPr>
          <p:nvPr/>
        </p:nvCxnSpPr>
        <p:spPr>
          <a:xfrm flipV="1">
            <a:off x="7308238" y="2128408"/>
            <a:ext cx="0" cy="837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A6CAD6C-2175-36CC-6AFE-D405550D9A73}"/>
              </a:ext>
            </a:extLst>
          </p:cNvPr>
          <p:cNvCxnSpPr>
            <a:stCxn id="77" idx="0"/>
            <a:endCxn id="74" idx="4"/>
          </p:cNvCxnSpPr>
          <p:nvPr/>
        </p:nvCxnSpPr>
        <p:spPr>
          <a:xfrm flipV="1">
            <a:off x="7308238" y="4634633"/>
            <a:ext cx="0" cy="580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FF677C89-404E-7AF7-3825-7D1580307067}"/>
              </a:ext>
            </a:extLst>
          </p:cNvPr>
          <p:cNvGrpSpPr/>
          <p:nvPr/>
        </p:nvGrpSpPr>
        <p:grpSpPr>
          <a:xfrm>
            <a:off x="7039957" y="2980250"/>
            <a:ext cx="569722" cy="580294"/>
            <a:chOff x="2039241" y="1113692"/>
            <a:chExt cx="569722" cy="580294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E326C3CF-40AD-9592-3EA7-E3B2D3DEF916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5EC4DF3C-EBA6-B22B-E379-43F90C58A5B0}"/>
                    </a:ext>
                  </a:extLst>
                </p:cNvPr>
                <p:cNvSpPr txBox="1"/>
                <p:nvPr/>
              </p:nvSpPr>
              <p:spPr>
                <a:xfrm>
                  <a:off x="2058447" y="1213406"/>
                  <a:ext cx="498150" cy="343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5EC4DF3C-EBA6-B22B-E379-43F90C58A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447" y="1213406"/>
                  <a:ext cx="498150" cy="343812"/>
                </a:xfrm>
                <a:prstGeom prst="rect">
                  <a:avLst/>
                </a:prstGeom>
                <a:blipFill>
                  <a:blip r:embed="rId13"/>
                  <a:stretch>
                    <a:fillRect l="-10976" r="-2439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DF4D1A4-1307-810E-EA94-01CF4C1F1CA9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3205685" y="3264259"/>
            <a:ext cx="897376" cy="3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95F3131-1726-5D49-FFFE-9A5C43C64A57}"/>
              </a:ext>
            </a:extLst>
          </p:cNvPr>
          <p:cNvCxnSpPr>
            <a:cxnSpLocks/>
            <a:endCxn id="82" idx="6"/>
          </p:cNvCxnSpPr>
          <p:nvPr/>
        </p:nvCxnSpPr>
        <p:spPr>
          <a:xfrm flipH="1">
            <a:off x="7609679" y="3270397"/>
            <a:ext cx="8534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3783EEA-89E3-6DCA-1919-7A8642CB0D33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189105" y="1835639"/>
            <a:ext cx="897376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1216999-ED9B-51F0-E738-91AC9A4F3C26}"/>
              </a:ext>
            </a:extLst>
          </p:cNvPr>
          <p:cNvCxnSpPr>
            <a:cxnSpLocks/>
            <a:stCxn id="57" idx="2"/>
            <a:endCxn id="50" idx="6"/>
          </p:cNvCxnSpPr>
          <p:nvPr/>
        </p:nvCxnSpPr>
        <p:spPr>
          <a:xfrm flipH="1">
            <a:off x="4656203" y="1835639"/>
            <a:ext cx="853435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5201262B-FC5E-AF2F-91C9-70C3F23540F4}"/>
              </a:ext>
            </a:extLst>
          </p:cNvPr>
          <p:cNvCxnSpPr>
            <a:cxnSpLocks/>
            <a:stCxn id="71" idx="2"/>
            <a:endCxn id="57" idx="6"/>
          </p:cNvCxnSpPr>
          <p:nvPr/>
        </p:nvCxnSpPr>
        <p:spPr>
          <a:xfrm flipH="1" flipV="1">
            <a:off x="6079360" y="1835639"/>
            <a:ext cx="944017" cy="262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8A642AA-0AC1-173F-ADA7-64808494F14D}"/>
              </a:ext>
            </a:extLst>
          </p:cNvPr>
          <p:cNvCxnSpPr>
            <a:cxnSpLocks/>
            <a:endCxn id="71" idx="6"/>
          </p:cNvCxnSpPr>
          <p:nvPr/>
        </p:nvCxnSpPr>
        <p:spPr>
          <a:xfrm flipH="1" flipV="1">
            <a:off x="7593099" y="1838261"/>
            <a:ext cx="935902" cy="586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E3A0D5B-D467-AFCA-8CE7-3157DA48D27D}"/>
              </a:ext>
            </a:extLst>
          </p:cNvPr>
          <p:cNvCxnSpPr>
            <a:cxnSpLocks/>
            <a:stCxn id="68" idx="2"/>
            <a:endCxn id="54" idx="6"/>
          </p:cNvCxnSpPr>
          <p:nvPr/>
        </p:nvCxnSpPr>
        <p:spPr>
          <a:xfrm flipH="1">
            <a:off x="4672783" y="3267775"/>
            <a:ext cx="8534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DCA7AF6-1147-0722-1715-1B3333228DF2}"/>
              </a:ext>
            </a:extLst>
          </p:cNvPr>
          <p:cNvCxnSpPr>
            <a:cxnSpLocks/>
            <a:stCxn id="82" idx="2"/>
            <a:endCxn id="68" idx="6"/>
          </p:cNvCxnSpPr>
          <p:nvPr/>
        </p:nvCxnSpPr>
        <p:spPr>
          <a:xfrm flipH="1" flipV="1">
            <a:off x="6095940" y="3267775"/>
            <a:ext cx="944017" cy="2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D3F8C08-C1FD-C25F-1AB0-117764049845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3260725" y="4341864"/>
            <a:ext cx="825756" cy="23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789307D-64F0-9FC5-3F6D-7E40C6461273}"/>
              </a:ext>
            </a:extLst>
          </p:cNvPr>
          <p:cNvSpPr txBox="1"/>
          <p:nvPr/>
        </p:nvSpPr>
        <p:spPr>
          <a:xfrm>
            <a:off x="2752731" y="41765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BBCD2CE-DAEB-4667-B449-96C3AA8ACCEC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4656203" y="4341864"/>
            <a:ext cx="8534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4F19463-4A57-D69E-FC1E-5A14773315A4}"/>
              </a:ext>
            </a:extLst>
          </p:cNvPr>
          <p:cNvCxnSpPr>
            <a:cxnSpLocks/>
            <a:stCxn id="60" idx="6"/>
            <a:endCxn id="74" idx="2"/>
          </p:cNvCxnSpPr>
          <p:nvPr/>
        </p:nvCxnSpPr>
        <p:spPr>
          <a:xfrm>
            <a:off x="6079360" y="4341864"/>
            <a:ext cx="944017" cy="2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A1BA50B1-E1B8-A58F-58C4-C2CE6A0D41E7}"/>
              </a:ext>
            </a:extLst>
          </p:cNvPr>
          <p:cNvCxnSpPr>
            <a:cxnSpLocks/>
            <a:stCxn id="74" idx="6"/>
          </p:cNvCxnSpPr>
          <p:nvPr/>
        </p:nvCxnSpPr>
        <p:spPr>
          <a:xfrm flipV="1">
            <a:off x="7593099" y="4344208"/>
            <a:ext cx="944017" cy="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84001DC-498C-4361-7A99-BF40D1930B9E}"/>
              </a:ext>
            </a:extLst>
          </p:cNvPr>
          <p:cNvSpPr txBox="1"/>
          <p:nvPr/>
        </p:nvSpPr>
        <p:spPr>
          <a:xfrm>
            <a:off x="8553696" y="41833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C6A0E622-FC1F-6BA7-1AF4-A7836DC221D4}"/>
              </a:ext>
            </a:extLst>
          </p:cNvPr>
          <p:cNvSpPr/>
          <p:nvPr/>
        </p:nvSpPr>
        <p:spPr>
          <a:xfrm>
            <a:off x="3644761" y="3385232"/>
            <a:ext cx="505589" cy="1913213"/>
          </a:xfrm>
          <a:custGeom>
            <a:avLst/>
            <a:gdLst>
              <a:gd name="connsiteX0" fmla="*/ 297303 w 489815"/>
              <a:gd name="connsiteY0" fmla="*/ 1996389 h 1996389"/>
              <a:gd name="connsiteX1" fmla="*/ 2335 w 489815"/>
              <a:gd name="connsiteY1" fmla="*/ 598242 h 1996389"/>
              <a:gd name="connsiteX2" fmla="*/ 438887 w 489815"/>
              <a:gd name="connsiteY2" fmla="*/ 49602 h 1996389"/>
              <a:gd name="connsiteX3" fmla="*/ 486082 w 489815"/>
              <a:gd name="connsiteY3" fmla="*/ 37803 h 1996389"/>
              <a:gd name="connsiteX0" fmla="*/ 302179 w 494691"/>
              <a:gd name="connsiteY0" fmla="*/ 1996389 h 1996389"/>
              <a:gd name="connsiteX1" fmla="*/ 2273 w 494691"/>
              <a:gd name="connsiteY1" fmla="*/ 911989 h 1996389"/>
              <a:gd name="connsiteX2" fmla="*/ 443763 w 494691"/>
              <a:gd name="connsiteY2" fmla="*/ 49602 h 1996389"/>
              <a:gd name="connsiteX3" fmla="*/ 490958 w 494691"/>
              <a:gd name="connsiteY3" fmla="*/ 37803 h 1996389"/>
              <a:gd name="connsiteX0" fmla="*/ 326605 w 519117"/>
              <a:gd name="connsiteY0" fmla="*/ 1996389 h 1996389"/>
              <a:gd name="connsiteX1" fmla="*/ 2008 w 519117"/>
              <a:gd name="connsiteY1" fmla="*/ 899922 h 1996389"/>
              <a:gd name="connsiteX2" fmla="*/ 468189 w 519117"/>
              <a:gd name="connsiteY2" fmla="*/ 49602 h 1996389"/>
              <a:gd name="connsiteX3" fmla="*/ 515384 w 519117"/>
              <a:gd name="connsiteY3" fmla="*/ 37803 h 1996389"/>
              <a:gd name="connsiteX0" fmla="*/ 552127 w 552127"/>
              <a:gd name="connsiteY0" fmla="*/ 1911918 h 1911918"/>
              <a:gd name="connsiteX1" fmla="*/ 373 w 552127"/>
              <a:gd name="connsiteY1" fmla="*/ 899922 h 1911918"/>
              <a:gd name="connsiteX2" fmla="*/ 466554 w 552127"/>
              <a:gd name="connsiteY2" fmla="*/ 49602 h 1911918"/>
              <a:gd name="connsiteX3" fmla="*/ 513749 w 552127"/>
              <a:gd name="connsiteY3" fmla="*/ 37803 h 1911918"/>
              <a:gd name="connsiteX0" fmla="*/ 548586 w 548586"/>
              <a:gd name="connsiteY0" fmla="*/ 1911918 h 1911918"/>
              <a:gd name="connsiteX1" fmla="*/ 376 w 548586"/>
              <a:gd name="connsiteY1" fmla="*/ 1075274 h 1911918"/>
              <a:gd name="connsiteX2" fmla="*/ 463013 w 548586"/>
              <a:gd name="connsiteY2" fmla="*/ 49602 h 1911918"/>
              <a:gd name="connsiteX3" fmla="*/ 510208 w 548586"/>
              <a:gd name="connsiteY3" fmla="*/ 37803 h 1911918"/>
              <a:gd name="connsiteX0" fmla="*/ 551277 w 551277"/>
              <a:gd name="connsiteY0" fmla="*/ 1911918 h 1911918"/>
              <a:gd name="connsiteX1" fmla="*/ 278407 w 551277"/>
              <a:gd name="connsiteY1" fmla="*/ 1575991 h 1911918"/>
              <a:gd name="connsiteX2" fmla="*/ 3067 w 551277"/>
              <a:gd name="connsiteY2" fmla="*/ 1075274 h 1911918"/>
              <a:gd name="connsiteX3" fmla="*/ 465704 w 551277"/>
              <a:gd name="connsiteY3" fmla="*/ 49602 h 1911918"/>
              <a:gd name="connsiteX4" fmla="*/ 512899 w 551277"/>
              <a:gd name="connsiteY4" fmla="*/ 37803 h 1911918"/>
              <a:gd name="connsiteX0" fmla="*/ 553051 w 553051"/>
              <a:gd name="connsiteY0" fmla="*/ 1911918 h 1911918"/>
              <a:gd name="connsiteX1" fmla="*/ 244745 w 553051"/>
              <a:gd name="connsiteY1" fmla="*/ 1591146 h 1911918"/>
              <a:gd name="connsiteX2" fmla="*/ 4841 w 553051"/>
              <a:gd name="connsiteY2" fmla="*/ 1075274 h 1911918"/>
              <a:gd name="connsiteX3" fmla="*/ 467478 w 553051"/>
              <a:gd name="connsiteY3" fmla="*/ 49602 h 1911918"/>
              <a:gd name="connsiteX4" fmla="*/ 514673 w 553051"/>
              <a:gd name="connsiteY4" fmla="*/ 37803 h 1911918"/>
              <a:gd name="connsiteX0" fmla="*/ 553051 w 553051"/>
              <a:gd name="connsiteY0" fmla="*/ 1949660 h 1949660"/>
              <a:gd name="connsiteX1" fmla="*/ 244745 w 553051"/>
              <a:gd name="connsiteY1" fmla="*/ 1628888 h 1949660"/>
              <a:gd name="connsiteX2" fmla="*/ 4841 w 553051"/>
              <a:gd name="connsiteY2" fmla="*/ 1113016 h 1949660"/>
              <a:gd name="connsiteX3" fmla="*/ 467478 w 553051"/>
              <a:gd name="connsiteY3" fmla="*/ 87344 h 1949660"/>
              <a:gd name="connsiteX4" fmla="*/ 532391 w 553051"/>
              <a:gd name="connsiteY4" fmla="*/ 8435 h 1949660"/>
              <a:gd name="connsiteX0" fmla="*/ 553051 w 553051"/>
              <a:gd name="connsiteY0" fmla="*/ 1962410 h 1962410"/>
              <a:gd name="connsiteX1" fmla="*/ 244745 w 553051"/>
              <a:gd name="connsiteY1" fmla="*/ 1641638 h 1962410"/>
              <a:gd name="connsiteX2" fmla="*/ 4841 w 553051"/>
              <a:gd name="connsiteY2" fmla="*/ 1125766 h 1962410"/>
              <a:gd name="connsiteX3" fmla="*/ 467478 w 553051"/>
              <a:gd name="connsiteY3" fmla="*/ 100094 h 1962410"/>
              <a:gd name="connsiteX4" fmla="*/ 537707 w 553051"/>
              <a:gd name="connsiteY4" fmla="*/ 6030 h 1962410"/>
              <a:gd name="connsiteX0" fmla="*/ 476092 w 476092"/>
              <a:gd name="connsiteY0" fmla="*/ 1962410 h 1962410"/>
              <a:gd name="connsiteX1" fmla="*/ 167786 w 476092"/>
              <a:gd name="connsiteY1" fmla="*/ 1641638 h 1962410"/>
              <a:gd name="connsiteX2" fmla="*/ 7613 w 476092"/>
              <a:gd name="connsiteY2" fmla="*/ 887634 h 1962410"/>
              <a:gd name="connsiteX3" fmla="*/ 390519 w 476092"/>
              <a:gd name="connsiteY3" fmla="*/ 100094 h 1962410"/>
              <a:gd name="connsiteX4" fmla="*/ 460748 w 476092"/>
              <a:gd name="connsiteY4" fmla="*/ 6030 h 1962410"/>
              <a:gd name="connsiteX0" fmla="*/ 473178 w 473178"/>
              <a:gd name="connsiteY0" fmla="*/ 1962410 h 1962410"/>
              <a:gd name="connsiteX1" fmla="*/ 198535 w 473178"/>
              <a:gd name="connsiteY1" fmla="*/ 1596177 h 1962410"/>
              <a:gd name="connsiteX2" fmla="*/ 4699 w 473178"/>
              <a:gd name="connsiteY2" fmla="*/ 887634 h 1962410"/>
              <a:gd name="connsiteX3" fmla="*/ 387605 w 473178"/>
              <a:gd name="connsiteY3" fmla="*/ 100094 h 1962410"/>
              <a:gd name="connsiteX4" fmla="*/ 457834 w 473178"/>
              <a:gd name="connsiteY4" fmla="*/ 6030 h 1962410"/>
              <a:gd name="connsiteX0" fmla="*/ 472590 w 472590"/>
              <a:gd name="connsiteY0" fmla="*/ 1962410 h 1962410"/>
              <a:gd name="connsiteX1" fmla="*/ 206806 w 472590"/>
              <a:gd name="connsiteY1" fmla="*/ 1585352 h 1962410"/>
              <a:gd name="connsiteX2" fmla="*/ 4111 w 472590"/>
              <a:gd name="connsiteY2" fmla="*/ 887634 h 1962410"/>
              <a:gd name="connsiteX3" fmla="*/ 387017 w 472590"/>
              <a:gd name="connsiteY3" fmla="*/ 100094 h 1962410"/>
              <a:gd name="connsiteX4" fmla="*/ 457246 w 472590"/>
              <a:gd name="connsiteY4" fmla="*/ 6030 h 1962410"/>
              <a:gd name="connsiteX0" fmla="*/ 472267 w 472267"/>
              <a:gd name="connsiteY0" fmla="*/ 1962410 h 1962410"/>
              <a:gd name="connsiteX1" fmla="*/ 211799 w 472267"/>
              <a:gd name="connsiteY1" fmla="*/ 1578857 h 1962410"/>
              <a:gd name="connsiteX2" fmla="*/ 3788 w 472267"/>
              <a:gd name="connsiteY2" fmla="*/ 887634 h 1962410"/>
              <a:gd name="connsiteX3" fmla="*/ 386694 w 472267"/>
              <a:gd name="connsiteY3" fmla="*/ 100094 h 1962410"/>
              <a:gd name="connsiteX4" fmla="*/ 456923 w 472267"/>
              <a:gd name="connsiteY4" fmla="*/ 6030 h 196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267" h="1962410">
                <a:moveTo>
                  <a:pt x="472267" y="1962410"/>
                </a:moveTo>
                <a:cubicBezTo>
                  <a:pt x="432695" y="1893433"/>
                  <a:pt x="303167" y="1718298"/>
                  <a:pt x="211799" y="1578857"/>
                </a:cubicBezTo>
                <a:cubicBezTo>
                  <a:pt x="120431" y="1439416"/>
                  <a:pt x="-25361" y="1134095"/>
                  <a:pt x="3788" y="887634"/>
                </a:cubicBezTo>
                <a:cubicBezTo>
                  <a:pt x="32937" y="641174"/>
                  <a:pt x="306070" y="193500"/>
                  <a:pt x="386694" y="100094"/>
                </a:cubicBezTo>
                <a:cubicBezTo>
                  <a:pt x="467319" y="6687"/>
                  <a:pt x="449057" y="-11668"/>
                  <a:pt x="456923" y="6030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F3E016BA-1DAD-A89F-82E3-7C307274D85A}"/>
              </a:ext>
            </a:extLst>
          </p:cNvPr>
          <p:cNvSpPr/>
          <p:nvPr/>
        </p:nvSpPr>
        <p:spPr>
          <a:xfrm>
            <a:off x="5082411" y="3411391"/>
            <a:ext cx="505589" cy="1913213"/>
          </a:xfrm>
          <a:custGeom>
            <a:avLst/>
            <a:gdLst>
              <a:gd name="connsiteX0" fmla="*/ 297303 w 489815"/>
              <a:gd name="connsiteY0" fmla="*/ 1996389 h 1996389"/>
              <a:gd name="connsiteX1" fmla="*/ 2335 w 489815"/>
              <a:gd name="connsiteY1" fmla="*/ 598242 h 1996389"/>
              <a:gd name="connsiteX2" fmla="*/ 438887 w 489815"/>
              <a:gd name="connsiteY2" fmla="*/ 49602 h 1996389"/>
              <a:gd name="connsiteX3" fmla="*/ 486082 w 489815"/>
              <a:gd name="connsiteY3" fmla="*/ 37803 h 1996389"/>
              <a:gd name="connsiteX0" fmla="*/ 302179 w 494691"/>
              <a:gd name="connsiteY0" fmla="*/ 1996389 h 1996389"/>
              <a:gd name="connsiteX1" fmla="*/ 2273 w 494691"/>
              <a:gd name="connsiteY1" fmla="*/ 911989 h 1996389"/>
              <a:gd name="connsiteX2" fmla="*/ 443763 w 494691"/>
              <a:gd name="connsiteY2" fmla="*/ 49602 h 1996389"/>
              <a:gd name="connsiteX3" fmla="*/ 490958 w 494691"/>
              <a:gd name="connsiteY3" fmla="*/ 37803 h 1996389"/>
              <a:gd name="connsiteX0" fmla="*/ 326605 w 519117"/>
              <a:gd name="connsiteY0" fmla="*/ 1996389 h 1996389"/>
              <a:gd name="connsiteX1" fmla="*/ 2008 w 519117"/>
              <a:gd name="connsiteY1" fmla="*/ 899922 h 1996389"/>
              <a:gd name="connsiteX2" fmla="*/ 468189 w 519117"/>
              <a:gd name="connsiteY2" fmla="*/ 49602 h 1996389"/>
              <a:gd name="connsiteX3" fmla="*/ 515384 w 519117"/>
              <a:gd name="connsiteY3" fmla="*/ 37803 h 1996389"/>
              <a:gd name="connsiteX0" fmla="*/ 552127 w 552127"/>
              <a:gd name="connsiteY0" fmla="*/ 1911918 h 1911918"/>
              <a:gd name="connsiteX1" fmla="*/ 373 w 552127"/>
              <a:gd name="connsiteY1" fmla="*/ 899922 h 1911918"/>
              <a:gd name="connsiteX2" fmla="*/ 466554 w 552127"/>
              <a:gd name="connsiteY2" fmla="*/ 49602 h 1911918"/>
              <a:gd name="connsiteX3" fmla="*/ 513749 w 552127"/>
              <a:gd name="connsiteY3" fmla="*/ 37803 h 1911918"/>
              <a:gd name="connsiteX0" fmla="*/ 548586 w 548586"/>
              <a:gd name="connsiteY0" fmla="*/ 1911918 h 1911918"/>
              <a:gd name="connsiteX1" fmla="*/ 376 w 548586"/>
              <a:gd name="connsiteY1" fmla="*/ 1075274 h 1911918"/>
              <a:gd name="connsiteX2" fmla="*/ 463013 w 548586"/>
              <a:gd name="connsiteY2" fmla="*/ 49602 h 1911918"/>
              <a:gd name="connsiteX3" fmla="*/ 510208 w 548586"/>
              <a:gd name="connsiteY3" fmla="*/ 37803 h 1911918"/>
              <a:gd name="connsiteX0" fmla="*/ 551277 w 551277"/>
              <a:gd name="connsiteY0" fmla="*/ 1911918 h 1911918"/>
              <a:gd name="connsiteX1" fmla="*/ 278407 w 551277"/>
              <a:gd name="connsiteY1" fmla="*/ 1575991 h 1911918"/>
              <a:gd name="connsiteX2" fmla="*/ 3067 w 551277"/>
              <a:gd name="connsiteY2" fmla="*/ 1075274 h 1911918"/>
              <a:gd name="connsiteX3" fmla="*/ 465704 w 551277"/>
              <a:gd name="connsiteY3" fmla="*/ 49602 h 1911918"/>
              <a:gd name="connsiteX4" fmla="*/ 512899 w 551277"/>
              <a:gd name="connsiteY4" fmla="*/ 37803 h 1911918"/>
              <a:gd name="connsiteX0" fmla="*/ 553051 w 553051"/>
              <a:gd name="connsiteY0" fmla="*/ 1911918 h 1911918"/>
              <a:gd name="connsiteX1" fmla="*/ 244745 w 553051"/>
              <a:gd name="connsiteY1" fmla="*/ 1591146 h 1911918"/>
              <a:gd name="connsiteX2" fmla="*/ 4841 w 553051"/>
              <a:gd name="connsiteY2" fmla="*/ 1075274 h 1911918"/>
              <a:gd name="connsiteX3" fmla="*/ 467478 w 553051"/>
              <a:gd name="connsiteY3" fmla="*/ 49602 h 1911918"/>
              <a:gd name="connsiteX4" fmla="*/ 514673 w 553051"/>
              <a:gd name="connsiteY4" fmla="*/ 37803 h 1911918"/>
              <a:gd name="connsiteX0" fmla="*/ 553051 w 553051"/>
              <a:gd name="connsiteY0" fmla="*/ 1949660 h 1949660"/>
              <a:gd name="connsiteX1" fmla="*/ 244745 w 553051"/>
              <a:gd name="connsiteY1" fmla="*/ 1628888 h 1949660"/>
              <a:gd name="connsiteX2" fmla="*/ 4841 w 553051"/>
              <a:gd name="connsiteY2" fmla="*/ 1113016 h 1949660"/>
              <a:gd name="connsiteX3" fmla="*/ 467478 w 553051"/>
              <a:gd name="connsiteY3" fmla="*/ 87344 h 1949660"/>
              <a:gd name="connsiteX4" fmla="*/ 532391 w 553051"/>
              <a:gd name="connsiteY4" fmla="*/ 8435 h 1949660"/>
              <a:gd name="connsiteX0" fmla="*/ 553051 w 553051"/>
              <a:gd name="connsiteY0" fmla="*/ 1962410 h 1962410"/>
              <a:gd name="connsiteX1" fmla="*/ 244745 w 553051"/>
              <a:gd name="connsiteY1" fmla="*/ 1641638 h 1962410"/>
              <a:gd name="connsiteX2" fmla="*/ 4841 w 553051"/>
              <a:gd name="connsiteY2" fmla="*/ 1125766 h 1962410"/>
              <a:gd name="connsiteX3" fmla="*/ 467478 w 553051"/>
              <a:gd name="connsiteY3" fmla="*/ 100094 h 1962410"/>
              <a:gd name="connsiteX4" fmla="*/ 537707 w 553051"/>
              <a:gd name="connsiteY4" fmla="*/ 6030 h 1962410"/>
              <a:gd name="connsiteX0" fmla="*/ 476092 w 476092"/>
              <a:gd name="connsiteY0" fmla="*/ 1962410 h 1962410"/>
              <a:gd name="connsiteX1" fmla="*/ 167786 w 476092"/>
              <a:gd name="connsiteY1" fmla="*/ 1641638 h 1962410"/>
              <a:gd name="connsiteX2" fmla="*/ 7613 w 476092"/>
              <a:gd name="connsiteY2" fmla="*/ 887634 h 1962410"/>
              <a:gd name="connsiteX3" fmla="*/ 390519 w 476092"/>
              <a:gd name="connsiteY3" fmla="*/ 100094 h 1962410"/>
              <a:gd name="connsiteX4" fmla="*/ 460748 w 476092"/>
              <a:gd name="connsiteY4" fmla="*/ 6030 h 1962410"/>
              <a:gd name="connsiteX0" fmla="*/ 473178 w 473178"/>
              <a:gd name="connsiteY0" fmla="*/ 1962410 h 1962410"/>
              <a:gd name="connsiteX1" fmla="*/ 198535 w 473178"/>
              <a:gd name="connsiteY1" fmla="*/ 1596177 h 1962410"/>
              <a:gd name="connsiteX2" fmla="*/ 4699 w 473178"/>
              <a:gd name="connsiteY2" fmla="*/ 887634 h 1962410"/>
              <a:gd name="connsiteX3" fmla="*/ 387605 w 473178"/>
              <a:gd name="connsiteY3" fmla="*/ 100094 h 1962410"/>
              <a:gd name="connsiteX4" fmla="*/ 457834 w 473178"/>
              <a:gd name="connsiteY4" fmla="*/ 6030 h 1962410"/>
              <a:gd name="connsiteX0" fmla="*/ 472590 w 472590"/>
              <a:gd name="connsiteY0" fmla="*/ 1962410 h 1962410"/>
              <a:gd name="connsiteX1" fmla="*/ 206806 w 472590"/>
              <a:gd name="connsiteY1" fmla="*/ 1585352 h 1962410"/>
              <a:gd name="connsiteX2" fmla="*/ 4111 w 472590"/>
              <a:gd name="connsiteY2" fmla="*/ 887634 h 1962410"/>
              <a:gd name="connsiteX3" fmla="*/ 387017 w 472590"/>
              <a:gd name="connsiteY3" fmla="*/ 100094 h 1962410"/>
              <a:gd name="connsiteX4" fmla="*/ 457246 w 472590"/>
              <a:gd name="connsiteY4" fmla="*/ 6030 h 1962410"/>
              <a:gd name="connsiteX0" fmla="*/ 472267 w 472267"/>
              <a:gd name="connsiteY0" fmla="*/ 1962410 h 1962410"/>
              <a:gd name="connsiteX1" fmla="*/ 211799 w 472267"/>
              <a:gd name="connsiteY1" fmla="*/ 1578857 h 1962410"/>
              <a:gd name="connsiteX2" fmla="*/ 3788 w 472267"/>
              <a:gd name="connsiteY2" fmla="*/ 887634 h 1962410"/>
              <a:gd name="connsiteX3" fmla="*/ 386694 w 472267"/>
              <a:gd name="connsiteY3" fmla="*/ 100094 h 1962410"/>
              <a:gd name="connsiteX4" fmla="*/ 456923 w 472267"/>
              <a:gd name="connsiteY4" fmla="*/ 6030 h 196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267" h="1962410">
                <a:moveTo>
                  <a:pt x="472267" y="1962410"/>
                </a:moveTo>
                <a:cubicBezTo>
                  <a:pt x="432695" y="1893433"/>
                  <a:pt x="303167" y="1718298"/>
                  <a:pt x="211799" y="1578857"/>
                </a:cubicBezTo>
                <a:cubicBezTo>
                  <a:pt x="120431" y="1439416"/>
                  <a:pt x="-25361" y="1134095"/>
                  <a:pt x="3788" y="887634"/>
                </a:cubicBezTo>
                <a:cubicBezTo>
                  <a:pt x="32937" y="641174"/>
                  <a:pt x="306070" y="193500"/>
                  <a:pt x="386694" y="100094"/>
                </a:cubicBezTo>
                <a:cubicBezTo>
                  <a:pt x="467319" y="6687"/>
                  <a:pt x="449057" y="-11668"/>
                  <a:pt x="456923" y="6030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91425773-5074-4933-9C22-843EB64DF382}"/>
              </a:ext>
            </a:extLst>
          </p:cNvPr>
          <p:cNvSpPr/>
          <p:nvPr/>
        </p:nvSpPr>
        <p:spPr>
          <a:xfrm>
            <a:off x="6592419" y="3419012"/>
            <a:ext cx="505589" cy="1913213"/>
          </a:xfrm>
          <a:custGeom>
            <a:avLst/>
            <a:gdLst>
              <a:gd name="connsiteX0" fmla="*/ 297303 w 489815"/>
              <a:gd name="connsiteY0" fmla="*/ 1996389 h 1996389"/>
              <a:gd name="connsiteX1" fmla="*/ 2335 w 489815"/>
              <a:gd name="connsiteY1" fmla="*/ 598242 h 1996389"/>
              <a:gd name="connsiteX2" fmla="*/ 438887 w 489815"/>
              <a:gd name="connsiteY2" fmla="*/ 49602 h 1996389"/>
              <a:gd name="connsiteX3" fmla="*/ 486082 w 489815"/>
              <a:gd name="connsiteY3" fmla="*/ 37803 h 1996389"/>
              <a:gd name="connsiteX0" fmla="*/ 302179 w 494691"/>
              <a:gd name="connsiteY0" fmla="*/ 1996389 h 1996389"/>
              <a:gd name="connsiteX1" fmla="*/ 2273 w 494691"/>
              <a:gd name="connsiteY1" fmla="*/ 911989 h 1996389"/>
              <a:gd name="connsiteX2" fmla="*/ 443763 w 494691"/>
              <a:gd name="connsiteY2" fmla="*/ 49602 h 1996389"/>
              <a:gd name="connsiteX3" fmla="*/ 490958 w 494691"/>
              <a:gd name="connsiteY3" fmla="*/ 37803 h 1996389"/>
              <a:gd name="connsiteX0" fmla="*/ 326605 w 519117"/>
              <a:gd name="connsiteY0" fmla="*/ 1996389 h 1996389"/>
              <a:gd name="connsiteX1" fmla="*/ 2008 w 519117"/>
              <a:gd name="connsiteY1" fmla="*/ 899922 h 1996389"/>
              <a:gd name="connsiteX2" fmla="*/ 468189 w 519117"/>
              <a:gd name="connsiteY2" fmla="*/ 49602 h 1996389"/>
              <a:gd name="connsiteX3" fmla="*/ 515384 w 519117"/>
              <a:gd name="connsiteY3" fmla="*/ 37803 h 1996389"/>
              <a:gd name="connsiteX0" fmla="*/ 552127 w 552127"/>
              <a:gd name="connsiteY0" fmla="*/ 1911918 h 1911918"/>
              <a:gd name="connsiteX1" fmla="*/ 373 w 552127"/>
              <a:gd name="connsiteY1" fmla="*/ 899922 h 1911918"/>
              <a:gd name="connsiteX2" fmla="*/ 466554 w 552127"/>
              <a:gd name="connsiteY2" fmla="*/ 49602 h 1911918"/>
              <a:gd name="connsiteX3" fmla="*/ 513749 w 552127"/>
              <a:gd name="connsiteY3" fmla="*/ 37803 h 1911918"/>
              <a:gd name="connsiteX0" fmla="*/ 548586 w 548586"/>
              <a:gd name="connsiteY0" fmla="*/ 1911918 h 1911918"/>
              <a:gd name="connsiteX1" fmla="*/ 376 w 548586"/>
              <a:gd name="connsiteY1" fmla="*/ 1075274 h 1911918"/>
              <a:gd name="connsiteX2" fmla="*/ 463013 w 548586"/>
              <a:gd name="connsiteY2" fmla="*/ 49602 h 1911918"/>
              <a:gd name="connsiteX3" fmla="*/ 510208 w 548586"/>
              <a:gd name="connsiteY3" fmla="*/ 37803 h 1911918"/>
              <a:gd name="connsiteX0" fmla="*/ 551277 w 551277"/>
              <a:gd name="connsiteY0" fmla="*/ 1911918 h 1911918"/>
              <a:gd name="connsiteX1" fmla="*/ 278407 w 551277"/>
              <a:gd name="connsiteY1" fmla="*/ 1575991 h 1911918"/>
              <a:gd name="connsiteX2" fmla="*/ 3067 w 551277"/>
              <a:gd name="connsiteY2" fmla="*/ 1075274 h 1911918"/>
              <a:gd name="connsiteX3" fmla="*/ 465704 w 551277"/>
              <a:gd name="connsiteY3" fmla="*/ 49602 h 1911918"/>
              <a:gd name="connsiteX4" fmla="*/ 512899 w 551277"/>
              <a:gd name="connsiteY4" fmla="*/ 37803 h 1911918"/>
              <a:gd name="connsiteX0" fmla="*/ 553051 w 553051"/>
              <a:gd name="connsiteY0" fmla="*/ 1911918 h 1911918"/>
              <a:gd name="connsiteX1" fmla="*/ 244745 w 553051"/>
              <a:gd name="connsiteY1" fmla="*/ 1591146 h 1911918"/>
              <a:gd name="connsiteX2" fmla="*/ 4841 w 553051"/>
              <a:gd name="connsiteY2" fmla="*/ 1075274 h 1911918"/>
              <a:gd name="connsiteX3" fmla="*/ 467478 w 553051"/>
              <a:gd name="connsiteY3" fmla="*/ 49602 h 1911918"/>
              <a:gd name="connsiteX4" fmla="*/ 514673 w 553051"/>
              <a:gd name="connsiteY4" fmla="*/ 37803 h 1911918"/>
              <a:gd name="connsiteX0" fmla="*/ 553051 w 553051"/>
              <a:gd name="connsiteY0" fmla="*/ 1949660 h 1949660"/>
              <a:gd name="connsiteX1" fmla="*/ 244745 w 553051"/>
              <a:gd name="connsiteY1" fmla="*/ 1628888 h 1949660"/>
              <a:gd name="connsiteX2" fmla="*/ 4841 w 553051"/>
              <a:gd name="connsiteY2" fmla="*/ 1113016 h 1949660"/>
              <a:gd name="connsiteX3" fmla="*/ 467478 w 553051"/>
              <a:gd name="connsiteY3" fmla="*/ 87344 h 1949660"/>
              <a:gd name="connsiteX4" fmla="*/ 532391 w 553051"/>
              <a:gd name="connsiteY4" fmla="*/ 8435 h 1949660"/>
              <a:gd name="connsiteX0" fmla="*/ 553051 w 553051"/>
              <a:gd name="connsiteY0" fmla="*/ 1962410 h 1962410"/>
              <a:gd name="connsiteX1" fmla="*/ 244745 w 553051"/>
              <a:gd name="connsiteY1" fmla="*/ 1641638 h 1962410"/>
              <a:gd name="connsiteX2" fmla="*/ 4841 w 553051"/>
              <a:gd name="connsiteY2" fmla="*/ 1125766 h 1962410"/>
              <a:gd name="connsiteX3" fmla="*/ 467478 w 553051"/>
              <a:gd name="connsiteY3" fmla="*/ 100094 h 1962410"/>
              <a:gd name="connsiteX4" fmla="*/ 537707 w 553051"/>
              <a:gd name="connsiteY4" fmla="*/ 6030 h 1962410"/>
              <a:gd name="connsiteX0" fmla="*/ 476092 w 476092"/>
              <a:gd name="connsiteY0" fmla="*/ 1962410 h 1962410"/>
              <a:gd name="connsiteX1" fmla="*/ 167786 w 476092"/>
              <a:gd name="connsiteY1" fmla="*/ 1641638 h 1962410"/>
              <a:gd name="connsiteX2" fmla="*/ 7613 w 476092"/>
              <a:gd name="connsiteY2" fmla="*/ 887634 h 1962410"/>
              <a:gd name="connsiteX3" fmla="*/ 390519 w 476092"/>
              <a:gd name="connsiteY3" fmla="*/ 100094 h 1962410"/>
              <a:gd name="connsiteX4" fmla="*/ 460748 w 476092"/>
              <a:gd name="connsiteY4" fmla="*/ 6030 h 1962410"/>
              <a:gd name="connsiteX0" fmla="*/ 473178 w 473178"/>
              <a:gd name="connsiteY0" fmla="*/ 1962410 h 1962410"/>
              <a:gd name="connsiteX1" fmla="*/ 198535 w 473178"/>
              <a:gd name="connsiteY1" fmla="*/ 1596177 h 1962410"/>
              <a:gd name="connsiteX2" fmla="*/ 4699 w 473178"/>
              <a:gd name="connsiteY2" fmla="*/ 887634 h 1962410"/>
              <a:gd name="connsiteX3" fmla="*/ 387605 w 473178"/>
              <a:gd name="connsiteY3" fmla="*/ 100094 h 1962410"/>
              <a:gd name="connsiteX4" fmla="*/ 457834 w 473178"/>
              <a:gd name="connsiteY4" fmla="*/ 6030 h 1962410"/>
              <a:gd name="connsiteX0" fmla="*/ 472590 w 472590"/>
              <a:gd name="connsiteY0" fmla="*/ 1962410 h 1962410"/>
              <a:gd name="connsiteX1" fmla="*/ 206806 w 472590"/>
              <a:gd name="connsiteY1" fmla="*/ 1585352 h 1962410"/>
              <a:gd name="connsiteX2" fmla="*/ 4111 w 472590"/>
              <a:gd name="connsiteY2" fmla="*/ 887634 h 1962410"/>
              <a:gd name="connsiteX3" fmla="*/ 387017 w 472590"/>
              <a:gd name="connsiteY3" fmla="*/ 100094 h 1962410"/>
              <a:gd name="connsiteX4" fmla="*/ 457246 w 472590"/>
              <a:gd name="connsiteY4" fmla="*/ 6030 h 1962410"/>
              <a:gd name="connsiteX0" fmla="*/ 472267 w 472267"/>
              <a:gd name="connsiteY0" fmla="*/ 1962410 h 1962410"/>
              <a:gd name="connsiteX1" fmla="*/ 211799 w 472267"/>
              <a:gd name="connsiteY1" fmla="*/ 1578857 h 1962410"/>
              <a:gd name="connsiteX2" fmla="*/ 3788 w 472267"/>
              <a:gd name="connsiteY2" fmla="*/ 887634 h 1962410"/>
              <a:gd name="connsiteX3" fmla="*/ 386694 w 472267"/>
              <a:gd name="connsiteY3" fmla="*/ 100094 h 1962410"/>
              <a:gd name="connsiteX4" fmla="*/ 456923 w 472267"/>
              <a:gd name="connsiteY4" fmla="*/ 6030 h 196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267" h="1962410">
                <a:moveTo>
                  <a:pt x="472267" y="1962410"/>
                </a:moveTo>
                <a:cubicBezTo>
                  <a:pt x="432695" y="1893433"/>
                  <a:pt x="303167" y="1718298"/>
                  <a:pt x="211799" y="1578857"/>
                </a:cubicBezTo>
                <a:cubicBezTo>
                  <a:pt x="120431" y="1439416"/>
                  <a:pt x="-25361" y="1134095"/>
                  <a:pt x="3788" y="887634"/>
                </a:cubicBezTo>
                <a:cubicBezTo>
                  <a:pt x="32937" y="641174"/>
                  <a:pt x="306070" y="193500"/>
                  <a:pt x="386694" y="100094"/>
                </a:cubicBezTo>
                <a:cubicBezTo>
                  <a:pt x="467319" y="6687"/>
                  <a:pt x="449057" y="-11668"/>
                  <a:pt x="456923" y="6030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823983DB-009D-6053-B253-69ACE0EAE3EA}"/>
              </a:ext>
            </a:extLst>
          </p:cNvPr>
          <p:cNvSpPr/>
          <p:nvPr/>
        </p:nvSpPr>
        <p:spPr>
          <a:xfrm flipH="1">
            <a:off x="4396025" y="2053884"/>
            <a:ext cx="499205" cy="1994619"/>
          </a:xfrm>
          <a:custGeom>
            <a:avLst/>
            <a:gdLst>
              <a:gd name="connsiteX0" fmla="*/ 297303 w 489815"/>
              <a:gd name="connsiteY0" fmla="*/ 1996389 h 1996389"/>
              <a:gd name="connsiteX1" fmla="*/ 2335 w 489815"/>
              <a:gd name="connsiteY1" fmla="*/ 598242 h 1996389"/>
              <a:gd name="connsiteX2" fmla="*/ 438887 w 489815"/>
              <a:gd name="connsiteY2" fmla="*/ 49602 h 1996389"/>
              <a:gd name="connsiteX3" fmla="*/ 486082 w 489815"/>
              <a:gd name="connsiteY3" fmla="*/ 37803 h 1996389"/>
              <a:gd name="connsiteX0" fmla="*/ 302179 w 494691"/>
              <a:gd name="connsiteY0" fmla="*/ 1996389 h 1996389"/>
              <a:gd name="connsiteX1" fmla="*/ 2273 w 494691"/>
              <a:gd name="connsiteY1" fmla="*/ 911989 h 1996389"/>
              <a:gd name="connsiteX2" fmla="*/ 443763 w 494691"/>
              <a:gd name="connsiteY2" fmla="*/ 49602 h 1996389"/>
              <a:gd name="connsiteX3" fmla="*/ 490958 w 494691"/>
              <a:gd name="connsiteY3" fmla="*/ 37803 h 1996389"/>
              <a:gd name="connsiteX0" fmla="*/ 326605 w 519117"/>
              <a:gd name="connsiteY0" fmla="*/ 1996389 h 1996389"/>
              <a:gd name="connsiteX1" fmla="*/ 2008 w 519117"/>
              <a:gd name="connsiteY1" fmla="*/ 899922 h 1996389"/>
              <a:gd name="connsiteX2" fmla="*/ 468189 w 519117"/>
              <a:gd name="connsiteY2" fmla="*/ 49602 h 1996389"/>
              <a:gd name="connsiteX3" fmla="*/ 515384 w 519117"/>
              <a:gd name="connsiteY3" fmla="*/ 37803 h 1996389"/>
              <a:gd name="connsiteX0" fmla="*/ 552127 w 552127"/>
              <a:gd name="connsiteY0" fmla="*/ 1911918 h 1911918"/>
              <a:gd name="connsiteX1" fmla="*/ 373 w 552127"/>
              <a:gd name="connsiteY1" fmla="*/ 899922 h 1911918"/>
              <a:gd name="connsiteX2" fmla="*/ 466554 w 552127"/>
              <a:gd name="connsiteY2" fmla="*/ 49602 h 1911918"/>
              <a:gd name="connsiteX3" fmla="*/ 513749 w 552127"/>
              <a:gd name="connsiteY3" fmla="*/ 37803 h 1911918"/>
              <a:gd name="connsiteX0" fmla="*/ 548586 w 548586"/>
              <a:gd name="connsiteY0" fmla="*/ 1911918 h 1911918"/>
              <a:gd name="connsiteX1" fmla="*/ 376 w 548586"/>
              <a:gd name="connsiteY1" fmla="*/ 1075274 h 1911918"/>
              <a:gd name="connsiteX2" fmla="*/ 463013 w 548586"/>
              <a:gd name="connsiteY2" fmla="*/ 49602 h 1911918"/>
              <a:gd name="connsiteX3" fmla="*/ 510208 w 548586"/>
              <a:gd name="connsiteY3" fmla="*/ 37803 h 1911918"/>
              <a:gd name="connsiteX0" fmla="*/ 551277 w 551277"/>
              <a:gd name="connsiteY0" fmla="*/ 1911918 h 1911918"/>
              <a:gd name="connsiteX1" fmla="*/ 278407 w 551277"/>
              <a:gd name="connsiteY1" fmla="*/ 1575991 h 1911918"/>
              <a:gd name="connsiteX2" fmla="*/ 3067 w 551277"/>
              <a:gd name="connsiteY2" fmla="*/ 1075274 h 1911918"/>
              <a:gd name="connsiteX3" fmla="*/ 465704 w 551277"/>
              <a:gd name="connsiteY3" fmla="*/ 49602 h 1911918"/>
              <a:gd name="connsiteX4" fmla="*/ 512899 w 551277"/>
              <a:gd name="connsiteY4" fmla="*/ 37803 h 1911918"/>
              <a:gd name="connsiteX0" fmla="*/ 553051 w 553051"/>
              <a:gd name="connsiteY0" fmla="*/ 1911918 h 1911918"/>
              <a:gd name="connsiteX1" fmla="*/ 244745 w 553051"/>
              <a:gd name="connsiteY1" fmla="*/ 1591146 h 1911918"/>
              <a:gd name="connsiteX2" fmla="*/ 4841 w 553051"/>
              <a:gd name="connsiteY2" fmla="*/ 1075274 h 1911918"/>
              <a:gd name="connsiteX3" fmla="*/ 467478 w 553051"/>
              <a:gd name="connsiteY3" fmla="*/ 49602 h 1911918"/>
              <a:gd name="connsiteX4" fmla="*/ 514673 w 553051"/>
              <a:gd name="connsiteY4" fmla="*/ 37803 h 1911918"/>
              <a:gd name="connsiteX0" fmla="*/ 553051 w 553051"/>
              <a:gd name="connsiteY0" fmla="*/ 1949660 h 1949660"/>
              <a:gd name="connsiteX1" fmla="*/ 244745 w 553051"/>
              <a:gd name="connsiteY1" fmla="*/ 1628888 h 1949660"/>
              <a:gd name="connsiteX2" fmla="*/ 4841 w 553051"/>
              <a:gd name="connsiteY2" fmla="*/ 1113016 h 1949660"/>
              <a:gd name="connsiteX3" fmla="*/ 467478 w 553051"/>
              <a:gd name="connsiteY3" fmla="*/ 87344 h 1949660"/>
              <a:gd name="connsiteX4" fmla="*/ 532391 w 553051"/>
              <a:gd name="connsiteY4" fmla="*/ 8435 h 1949660"/>
              <a:gd name="connsiteX0" fmla="*/ 553051 w 553051"/>
              <a:gd name="connsiteY0" fmla="*/ 1962410 h 1962410"/>
              <a:gd name="connsiteX1" fmla="*/ 244745 w 553051"/>
              <a:gd name="connsiteY1" fmla="*/ 1641638 h 1962410"/>
              <a:gd name="connsiteX2" fmla="*/ 4841 w 553051"/>
              <a:gd name="connsiteY2" fmla="*/ 1125766 h 1962410"/>
              <a:gd name="connsiteX3" fmla="*/ 467478 w 553051"/>
              <a:gd name="connsiteY3" fmla="*/ 100094 h 1962410"/>
              <a:gd name="connsiteX4" fmla="*/ 537707 w 553051"/>
              <a:gd name="connsiteY4" fmla="*/ 6030 h 1962410"/>
              <a:gd name="connsiteX0" fmla="*/ 476092 w 476092"/>
              <a:gd name="connsiteY0" fmla="*/ 1962410 h 1962410"/>
              <a:gd name="connsiteX1" fmla="*/ 167786 w 476092"/>
              <a:gd name="connsiteY1" fmla="*/ 1641638 h 1962410"/>
              <a:gd name="connsiteX2" fmla="*/ 7613 w 476092"/>
              <a:gd name="connsiteY2" fmla="*/ 887634 h 1962410"/>
              <a:gd name="connsiteX3" fmla="*/ 390519 w 476092"/>
              <a:gd name="connsiteY3" fmla="*/ 100094 h 1962410"/>
              <a:gd name="connsiteX4" fmla="*/ 460748 w 476092"/>
              <a:gd name="connsiteY4" fmla="*/ 6030 h 1962410"/>
              <a:gd name="connsiteX0" fmla="*/ 473178 w 473178"/>
              <a:gd name="connsiteY0" fmla="*/ 1962410 h 1962410"/>
              <a:gd name="connsiteX1" fmla="*/ 198535 w 473178"/>
              <a:gd name="connsiteY1" fmla="*/ 1596177 h 1962410"/>
              <a:gd name="connsiteX2" fmla="*/ 4699 w 473178"/>
              <a:gd name="connsiteY2" fmla="*/ 887634 h 1962410"/>
              <a:gd name="connsiteX3" fmla="*/ 387605 w 473178"/>
              <a:gd name="connsiteY3" fmla="*/ 100094 h 1962410"/>
              <a:gd name="connsiteX4" fmla="*/ 457834 w 473178"/>
              <a:gd name="connsiteY4" fmla="*/ 6030 h 1962410"/>
              <a:gd name="connsiteX0" fmla="*/ 472590 w 472590"/>
              <a:gd name="connsiteY0" fmla="*/ 1962410 h 1962410"/>
              <a:gd name="connsiteX1" fmla="*/ 206806 w 472590"/>
              <a:gd name="connsiteY1" fmla="*/ 1585352 h 1962410"/>
              <a:gd name="connsiteX2" fmla="*/ 4111 w 472590"/>
              <a:gd name="connsiteY2" fmla="*/ 887634 h 1962410"/>
              <a:gd name="connsiteX3" fmla="*/ 387017 w 472590"/>
              <a:gd name="connsiteY3" fmla="*/ 100094 h 1962410"/>
              <a:gd name="connsiteX4" fmla="*/ 457246 w 472590"/>
              <a:gd name="connsiteY4" fmla="*/ 6030 h 1962410"/>
              <a:gd name="connsiteX0" fmla="*/ 472267 w 472267"/>
              <a:gd name="connsiteY0" fmla="*/ 1962410 h 1962410"/>
              <a:gd name="connsiteX1" fmla="*/ 211799 w 472267"/>
              <a:gd name="connsiteY1" fmla="*/ 1578857 h 1962410"/>
              <a:gd name="connsiteX2" fmla="*/ 3788 w 472267"/>
              <a:gd name="connsiteY2" fmla="*/ 887634 h 1962410"/>
              <a:gd name="connsiteX3" fmla="*/ 386694 w 472267"/>
              <a:gd name="connsiteY3" fmla="*/ 100094 h 1962410"/>
              <a:gd name="connsiteX4" fmla="*/ 456923 w 472267"/>
              <a:gd name="connsiteY4" fmla="*/ 6030 h 1962410"/>
              <a:gd name="connsiteX0" fmla="*/ 729068 w 729068"/>
              <a:gd name="connsiteY0" fmla="*/ 1956103 h 1956103"/>
              <a:gd name="connsiteX1" fmla="*/ 211799 w 729068"/>
              <a:gd name="connsiteY1" fmla="*/ 1578857 h 1956103"/>
              <a:gd name="connsiteX2" fmla="*/ 3788 w 729068"/>
              <a:gd name="connsiteY2" fmla="*/ 887634 h 1956103"/>
              <a:gd name="connsiteX3" fmla="*/ 386694 w 729068"/>
              <a:gd name="connsiteY3" fmla="*/ 100094 h 1956103"/>
              <a:gd name="connsiteX4" fmla="*/ 456923 w 729068"/>
              <a:gd name="connsiteY4" fmla="*/ 6030 h 1956103"/>
              <a:gd name="connsiteX0" fmla="*/ 709760 w 709760"/>
              <a:gd name="connsiteY0" fmla="*/ 1954526 h 1954526"/>
              <a:gd name="connsiteX1" fmla="*/ 211799 w 709760"/>
              <a:gd name="connsiteY1" fmla="*/ 1578857 h 1954526"/>
              <a:gd name="connsiteX2" fmla="*/ 3788 w 709760"/>
              <a:gd name="connsiteY2" fmla="*/ 887634 h 1954526"/>
              <a:gd name="connsiteX3" fmla="*/ 386694 w 709760"/>
              <a:gd name="connsiteY3" fmla="*/ 100094 h 1954526"/>
              <a:gd name="connsiteX4" fmla="*/ 456923 w 709760"/>
              <a:gd name="connsiteY4" fmla="*/ 6030 h 1954526"/>
              <a:gd name="connsiteX0" fmla="*/ 709760 w 709760"/>
              <a:gd name="connsiteY0" fmla="*/ 1973155 h 1973155"/>
              <a:gd name="connsiteX1" fmla="*/ 211799 w 709760"/>
              <a:gd name="connsiteY1" fmla="*/ 1597486 h 1973155"/>
              <a:gd name="connsiteX2" fmla="*/ 3788 w 709760"/>
              <a:gd name="connsiteY2" fmla="*/ 906263 h 1973155"/>
              <a:gd name="connsiteX3" fmla="*/ 386694 w 709760"/>
              <a:gd name="connsiteY3" fmla="*/ 118723 h 1973155"/>
              <a:gd name="connsiteX4" fmla="*/ 483954 w 709760"/>
              <a:gd name="connsiteY4" fmla="*/ 4161 h 1973155"/>
              <a:gd name="connsiteX0" fmla="*/ 706106 w 706106"/>
              <a:gd name="connsiteY0" fmla="*/ 1973155 h 1973155"/>
              <a:gd name="connsiteX1" fmla="*/ 342016 w 706106"/>
              <a:gd name="connsiteY1" fmla="*/ 1618509 h 1973155"/>
              <a:gd name="connsiteX2" fmla="*/ 134 w 706106"/>
              <a:gd name="connsiteY2" fmla="*/ 906263 h 1973155"/>
              <a:gd name="connsiteX3" fmla="*/ 383040 w 706106"/>
              <a:gd name="connsiteY3" fmla="*/ 118723 h 1973155"/>
              <a:gd name="connsiteX4" fmla="*/ 480300 w 706106"/>
              <a:gd name="connsiteY4" fmla="*/ 4161 h 1973155"/>
              <a:gd name="connsiteX0" fmla="*/ 705973 w 705973"/>
              <a:gd name="connsiteY0" fmla="*/ 1973155 h 1973155"/>
              <a:gd name="connsiteX1" fmla="*/ 383075 w 705973"/>
              <a:gd name="connsiteY1" fmla="*/ 1610099 h 1973155"/>
              <a:gd name="connsiteX2" fmla="*/ 1 w 705973"/>
              <a:gd name="connsiteY2" fmla="*/ 906263 h 1973155"/>
              <a:gd name="connsiteX3" fmla="*/ 382907 w 705973"/>
              <a:gd name="connsiteY3" fmla="*/ 118723 h 1973155"/>
              <a:gd name="connsiteX4" fmla="*/ 480167 w 705973"/>
              <a:gd name="connsiteY4" fmla="*/ 4161 h 1973155"/>
              <a:gd name="connsiteX0" fmla="*/ 700825 w 700825"/>
              <a:gd name="connsiteY0" fmla="*/ 1973155 h 1973155"/>
              <a:gd name="connsiteX1" fmla="*/ 377927 w 700825"/>
              <a:gd name="connsiteY1" fmla="*/ 1610099 h 1973155"/>
              <a:gd name="connsiteX2" fmla="*/ 2 w 700825"/>
              <a:gd name="connsiteY2" fmla="*/ 998762 h 1973155"/>
              <a:gd name="connsiteX3" fmla="*/ 377759 w 700825"/>
              <a:gd name="connsiteY3" fmla="*/ 118723 h 1973155"/>
              <a:gd name="connsiteX4" fmla="*/ 475019 w 700825"/>
              <a:gd name="connsiteY4" fmla="*/ 4161 h 1973155"/>
              <a:gd name="connsiteX0" fmla="*/ 654484 w 654484"/>
              <a:gd name="connsiteY0" fmla="*/ 1973155 h 1973155"/>
              <a:gd name="connsiteX1" fmla="*/ 331586 w 654484"/>
              <a:gd name="connsiteY1" fmla="*/ 1610099 h 1973155"/>
              <a:gd name="connsiteX2" fmla="*/ 1 w 654484"/>
              <a:gd name="connsiteY2" fmla="*/ 998762 h 1973155"/>
              <a:gd name="connsiteX3" fmla="*/ 331418 w 654484"/>
              <a:gd name="connsiteY3" fmla="*/ 118723 h 1973155"/>
              <a:gd name="connsiteX4" fmla="*/ 428678 w 654484"/>
              <a:gd name="connsiteY4" fmla="*/ 4161 h 1973155"/>
              <a:gd name="connsiteX0" fmla="*/ 639037 w 639037"/>
              <a:gd name="connsiteY0" fmla="*/ 1973155 h 1973155"/>
              <a:gd name="connsiteX1" fmla="*/ 316139 w 639037"/>
              <a:gd name="connsiteY1" fmla="*/ 1610099 h 1973155"/>
              <a:gd name="connsiteX2" fmla="*/ 1 w 639037"/>
              <a:gd name="connsiteY2" fmla="*/ 998762 h 1973155"/>
              <a:gd name="connsiteX3" fmla="*/ 315971 w 639037"/>
              <a:gd name="connsiteY3" fmla="*/ 118723 h 1973155"/>
              <a:gd name="connsiteX4" fmla="*/ 413231 w 639037"/>
              <a:gd name="connsiteY4" fmla="*/ 4161 h 1973155"/>
              <a:gd name="connsiteX0" fmla="*/ 639046 w 639046"/>
              <a:gd name="connsiteY0" fmla="*/ 1973155 h 1973155"/>
              <a:gd name="connsiteX1" fmla="*/ 326446 w 639046"/>
              <a:gd name="connsiteY1" fmla="*/ 1601691 h 1973155"/>
              <a:gd name="connsiteX2" fmla="*/ 10 w 639046"/>
              <a:gd name="connsiteY2" fmla="*/ 998762 h 1973155"/>
              <a:gd name="connsiteX3" fmla="*/ 315980 w 639046"/>
              <a:gd name="connsiteY3" fmla="*/ 118723 h 1973155"/>
              <a:gd name="connsiteX4" fmla="*/ 413240 w 639046"/>
              <a:gd name="connsiteY4" fmla="*/ 4161 h 1973155"/>
              <a:gd name="connsiteX0" fmla="*/ 639046 w 639046"/>
              <a:gd name="connsiteY0" fmla="*/ 1973155 h 1973155"/>
              <a:gd name="connsiteX1" fmla="*/ 305850 w 639046"/>
              <a:gd name="connsiteY1" fmla="*/ 1610100 h 1973155"/>
              <a:gd name="connsiteX2" fmla="*/ 10 w 639046"/>
              <a:gd name="connsiteY2" fmla="*/ 998762 h 1973155"/>
              <a:gd name="connsiteX3" fmla="*/ 315980 w 639046"/>
              <a:gd name="connsiteY3" fmla="*/ 118723 h 1973155"/>
              <a:gd name="connsiteX4" fmla="*/ 413240 w 639046"/>
              <a:gd name="connsiteY4" fmla="*/ 4161 h 1973155"/>
              <a:gd name="connsiteX0" fmla="*/ 644194 w 644194"/>
              <a:gd name="connsiteY0" fmla="*/ 1973155 h 1973155"/>
              <a:gd name="connsiteX1" fmla="*/ 310998 w 644194"/>
              <a:gd name="connsiteY1" fmla="*/ 1610100 h 1973155"/>
              <a:gd name="connsiteX2" fmla="*/ 8 w 644194"/>
              <a:gd name="connsiteY2" fmla="*/ 998762 h 1973155"/>
              <a:gd name="connsiteX3" fmla="*/ 321128 w 644194"/>
              <a:gd name="connsiteY3" fmla="*/ 118723 h 1973155"/>
              <a:gd name="connsiteX4" fmla="*/ 418388 w 644194"/>
              <a:gd name="connsiteY4" fmla="*/ 4161 h 1973155"/>
              <a:gd name="connsiteX0" fmla="*/ 644241 w 644241"/>
              <a:gd name="connsiteY0" fmla="*/ 1973155 h 1973155"/>
              <a:gd name="connsiteX1" fmla="*/ 347087 w 644241"/>
              <a:gd name="connsiteY1" fmla="*/ 1610100 h 1973155"/>
              <a:gd name="connsiteX2" fmla="*/ 55 w 644241"/>
              <a:gd name="connsiteY2" fmla="*/ 998762 h 1973155"/>
              <a:gd name="connsiteX3" fmla="*/ 321175 w 644241"/>
              <a:gd name="connsiteY3" fmla="*/ 118723 h 1973155"/>
              <a:gd name="connsiteX4" fmla="*/ 418435 w 644241"/>
              <a:gd name="connsiteY4" fmla="*/ 4161 h 1973155"/>
              <a:gd name="connsiteX0" fmla="*/ 650591 w 680714"/>
              <a:gd name="connsiteY0" fmla="*/ 1973155 h 2017680"/>
              <a:gd name="connsiteX1" fmla="*/ 646923 w 680714"/>
              <a:gd name="connsiteY1" fmla="*/ 1967485 h 2017680"/>
              <a:gd name="connsiteX2" fmla="*/ 6405 w 680714"/>
              <a:gd name="connsiteY2" fmla="*/ 998762 h 2017680"/>
              <a:gd name="connsiteX3" fmla="*/ 327525 w 680714"/>
              <a:gd name="connsiteY3" fmla="*/ 118723 h 2017680"/>
              <a:gd name="connsiteX4" fmla="*/ 424785 w 680714"/>
              <a:gd name="connsiteY4" fmla="*/ 4161 h 2017680"/>
              <a:gd name="connsiteX0" fmla="*/ 644860 w 644860"/>
              <a:gd name="connsiteY0" fmla="*/ 1973155 h 1973155"/>
              <a:gd name="connsiteX1" fmla="*/ 414707 w 644860"/>
              <a:gd name="connsiteY1" fmla="*/ 1701985 h 1973155"/>
              <a:gd name="connsiteX2" fmla="*/ 674 w 644860"/>
              <a:gd name="connsiteY2" fmla="*/ 998762 h 1973155"/>
              <a:gd name="connsiteX3" fmla="*/ 321794 w 644860"/>
              <a:gd name="connsiteY3" fmla="*/ 118723 h 1973155"/>
              <a:gd name="connsiteX4" fmla="*/ 419054 w 644860"/>
              <a:gd name="connsiteY4" fmla="*/ 4161 h 1973155"/>
              <a:gd name="connsiteX0" fmla="*/ 644189 w 644189"/>
              <a:gd name="connsiteY0" fmla="*/ 1973155 h 1973155"/>
              <a:gd name="connsiteX1" fmla="*/ 326624 w 644189"/>
              <a:gd name="connsiteY1" fmla="*/ 1588915 h 1973155"/>
              <a:gd name="connsiteX2" fmla="*/ 3 w 644189"/>
              <a:gd name="connsiteY2" fmla="*/ 998762 h 1973155"/>
              <a:gd name="connsiteX3" fmla="*/ 321123 w 644189"/>
              <a:gd name="connsiteY3" fmla="*/ 118723 h 1973155"/>
              <a:gd name="connsiteX4" fmla="*/ 418383 w 644189"/>
              <a:gd name="connsiteY4" fmla="*/ 4161 h 1973155"/>
              <a:gd name="connsiteX0" fmla="*/ 644186 w 644186"/>
              <a:gd name="connsiteY0" fmla="*/ 1973155 h 1973155"/>
              <a:gd name="connsiteX1" fmla="*/ 318426 w 644186"/>
              <a:gd name="connsiteY1" fmla="*/ 1588915 h 1973155"/>
              <a:gd name="connsiteX2" fmla="*/ 0 w 644186"/>
              <a:gd name="connsiteY2" fmla="*/ 998762 h 1973155"/>
              <a:gd name="connsiteX3" fmla="*/ 321120 w 644186"/>
              <a:gd name="connsiteY3" fmla="*/ 118723 h 1973155"/>
              <a:gd name="connsiteX4" fmla="*/ 418380 w 644186"/>
              <a:gd name="connsiteY4" fmla="*/ 4161 h 1973155"/>
              <a:gd name="connsiteX0" fmla="*/ 644238 w 644238"/>
              <a:gd name="connsiteY0" fmla="*/ 1973155 h 1973155"/>
              <a:gd name="connsiteX1" fmla="*/ 345793 w 644238"/>
              <a:gd name="connsiteY1" fmla="*/ 1630792 h 1973155"/>
              <a:gd name="connsiteX2" fmla="*/ 52 w 644238"/>
              <a:gd name="connsiteY2" fmla="*/ 998762 h 1973155"/>
              <a:gd name="connsiteX3" fmla="*/ 321172 w 644238"/>
              <a:gd name="connsiteY3" fmla="*/ 118723 h 1973155"/>
              <a:gd name="connsiteX4" fmla="*/ 418432 w 644238"/>
              <a:gd name="connsiteY4" fmla="*/ 4161 h 1973155"/>
              <a:gd name="connsiteX0" fmla="*/ 644238 w 644238"/>
              <a:gd name="connsiteY0" fmla="*/ 1973155 h 1973155"/>
              <a:gd name="connsiteX1" fmla="*/ 345793 w 644238"/>
              <a:gd name="connsiteY1" fmla="*/ 1630792 h 1973155"/>
              <a:gd name="connsiteX2" fmla="*/ 52 w 644238"/>
              <a:gd name="connsiteY2" fmla="*/ 998762 h 1973155"/>
              <a:gd name="connsiteX3" fmla="*/ 321172 w 644238"/>
              <a:gd name="connsiteY3" fmla="*/ 118723 h 1973155"/>
              <a:gd name="connsiteX4" fmla="*/ 418432 w 644238"/>
              <a:gd name="connsiteY4" fmla="*/ 4161 h 197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238" h="1973155">
                <a:moveTo>
                  <a:pt x="644238" y="1973155"/>
                </a:moveTo>
                <a:cubicBezTo>
                  <a:pt x="604666" y="1904178"/>
                  <a:pt x="437161" y="1770233"/>
                  <a:pt x="345793" y="1630792"/>
                </a:cubicBezTo>
                <a:cubicBezTo>
                  <a:pt x="254425" y="1491351"/>
                  <a:pt x="4155" y="1250773"/>
                  <a:pt x="52" y="998762"/>
                </a:cubicBezTo>
                <a:cubicBezTo>
                  <a:pt x="-4051" y="746751"/>
                  <a:pt x="240548" y="212129"/>
                  <a:pt x="321172" y="118723"/>
                </a:cubicBezTo>
                <a:cubicBezTo>
                  <a:pt x="401797" y="25316"/>
                  <a:pt x="410566" y="-13537"/>
                  <a:pt x="418432" y="4161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1F0D841B-B99F-91F7-142F-C61B731BD787}"/>
              </a:ext>
            </a:extLst>
          </p:cNvPr>
          <p:cNvSpPr/>
          <p:nvPr/>
        </p:nvSpPr>
        <p:spPr>
          <a:xfrm flipH="1">
            <a:off x="5808354" y="2053884"/>
            <a:ext cx="499205" cy="1994619"/>
          </a:xfrm>
          <a:custGeom>
            <a:avLst/>
            <a:gdLst>
              <a:gd name="connsiteX0" fmla="*/ 297303 w 489815"/>
              <a:gd name="connsiteY0" fmla="*/ 1996389 h 1996389"/>
              <a:gd name="connsiteX1" fmla="*/ 2335 w 489815"/>
              <a:gd name="connsiteY1" fmla="*/ 598242 h 1996389"/>
              <a:gd name="connsiteX2" fmla="*/ 438887 w 489815"/>
              <a:gd name="connsiteY2" fmla="*/ 49602 h 1996389"/>
              <a:gd name="connsiteX3" fmla="*/ 486082 w 489815"/>
              <a:gd name="connsiteY3" fmla="*/ 37803 h 1996389"/>
              <a:gd name="connsiteX0" fmla="*/ 302179 w 494691"/>
              <a:gd name="connsiteY0" fmla="*/ 1996389 h 1996389"/>
              <a:gd name="connsiteX1" fmla="*/ 2273 w 494691"/>
              <a:gd name="connsiteY1" fmla="*/ 911989 h 1996389"/>
              <a:gd name="connsiteX2" fmla="*/ 443763 w 494691"/>
              <a:gd name="connsiteY2" fmla="*/ 49602 h 1996389"/>
              <a:gd name="connsiteX3" fmla="*/ 490958 w 494691"/>
              <a:gd name="connsiteY3" fmla="*/ 37803 h 1996389"/>
              <a:gd name="connsiteX0" fmla="*/ 326605 w 519117"/>
              <a:gd name="connsiteY0" fmla="*/ 1996389 h 1996389"/>
              <a:gd name="connsiteX1" fmla="*/ 2008 w 519117"/>
              <a:gd name="connsiteY1" fmla="*/ 899922 h 1996389"/>
              <a:gd name="connsiteX2" fmla="*/ 468189 w 519117"/>
              <a:gd name="connsiteY2" fmla="*/ 49602 h 1996389"/>
              <a:gd name="connsiteX3" fmla="*/ 515384 w 519117"/>
              <a:gd name="connsiteY3" fmla="*/ 37803 h 1996389"/>
              <a:gd name="connsiteX0" fmla="*/ 552127 w 552127"/>
              <a:gd name="connsiteY0" fmla="*/ 1911918 h 1911918"/>
              <a:gd name="connsiteX1" fmla="*/ 373 w 552127"/>
              <a:gd name="connsiteY1" fmla="*/ 899922 h 1911918"/>
              <a:gd name="connsiteX2" fmla="*/ 466554 w 552127"/>
              <a:gd name="connsiteY2" fmla="*/ 49602 h 1911918"/>
              <a:gd name="connsiteX3" fmla="*/ 513749 w 552127"/>
              <a:gd name="connsiteY3" fmla="*/ 37803 h 1911918"/>
              <a:gd name="connsiteX0" fmla="*/ 548586 w 548586"/>
              <a:gd name="connsiteY0" fmla="*/ 1911918 h 1911918"/>
              <a:gd name="connsiteX1" fmla="*/ 376 w 548586"/>
              <a:gd name="connsiteY1" fmla="*/ 1075274 h 1911918"/>
              <a:gd name="connsiteX2" fmla="*/ 463013 w 548586"/>
              <a:gd name="connsiteY2" fmla="*/ 49602 h 1911918"/>
              <a:gd name="connsiteX3" fmla="*/ 510208 w 548586"/>
              <a:gd name="connsiteY3" fmla="*/ 37803 h 1911918"/>
              <a:gd name="connsiteX0" fmla="*/ 551277 w 551277"/>
              <a:gd name="connsiteY0" fmla="*/ 1911918 h 1911918"/>
              <a:gd name="connsiteX1" fmla="*/ 278407 w 551277"/>
              <a:gd name="connsiteY1" fmla="*/ 1575991 h 1911918"/>
              <a:gd name="connsiteX2" fmla="*/ 3067 w 551277"/>
              <a:gd name="connsiteY2" fmla="*/ 1075274 h 1911918"/>
              <a:gd name="connsiteX3" fmla="*/ 465704 w 551277"/>
              <a:gd name="connsiteY3" fmla="*/ 49602 h 1911918"/>
              <a:gd name="connsiteX4" fmla="*/ 512899 w 551277"/>
              <a:gd name="connsiteY4" fmla="*/ 37803 h 1911918"/>
              <a:gd name="connsiteX0" fmla="*/ 553051 w 553051"/>
              <a:gd name="connsiteY0" fmla="*/ 1911918 h 1911918"/>
              <a:gd name="connsiteX1" fmla="*/ 244745 w 553051"/>
              <a:gd name="connsiteY1" fmla="*/ 1591146 h 1911918"/>
              <a:gd name="connsiteX2" fmla="*/ 4841 w 553051"/>
              <a:gd name="connsiteY2" fmla="*/ 1075274 h 1911918"/>
              <a:gd name="connsiteX3" fmla="*/ 467478 w 553051"/>
              <a:gd name="connsiteY3" fmla="*/ 49602 h 1911918"/>
              <a:gd name="connsiteX4" fmla="*/ 514673 w 553051"/>
              <a:gd name="connsiteY4" fmla="*/ 37803 h 1911918"/>
              <a:gd name="connsiteX0" fmla="*/ 553051 w 553051"/>
              <a:gd name="connsiteY0" fmla="*/ 1949660 h 1949660"/>
              <a:gd name="connsiteX1" fmla="*/ 244745 w 553051"/>
              <a:gd name="connsiteY1" fmla="*/ 1628888 h 1949660"/>
              <a:gd name="connsiteX2" fmla="*/ 4841 w 553051"/>
              <a:gd name="connsiteY2" fmla="*/ 1113016 h 1949660"/>
              <a:gd name="connsiteX3" fmla="*/ 467478 w 553051"/>
              <a:gd name="connsiteY3" fmla="*/ 87344 h 1949660"/>
              <a:gd name="connsiteX4" fmla="*/ 532391 w 553051"/>
              <a:gd name="connsiteY4" fmla="*/ 8435 h 1949660"/>
              <a:gd name="connsiteX0" fmla="*/ 553051 w 553051"/>
              <a:gd name="connsiteY0" fmla="*/ 1962410 h 1962410"/>
              <a:gd name="connsiteX1" fmla="*/ 244745 w 553051"/>
              <a:gd name="connsiteY1" fmla="*/ 1641638 h 1962410"/>
              <a:gd name="connsiteX2" fmla="*/ 4841 w 553051"/>
              <a:gd name="connsiteY2" fmla="*/ 1125766 h 1962410"/>
              <a:gd name="connsiteX3" fmla="*/ 467478 w 553051"/>
              <a:gd name="connsiteY3" fmla="*/ 100094 h 1962410"/>
              <a:gd name="connsiteX4" fmla="*/ 537707 w 553051"/>
              <a:gd name="connsiteY4" fmla="*/ 6030 h 1962410"/>
              <a:gd name="connsiteX0" fmla="*/ 476092 w 476092"/>
              <a:gd name="connsiteY0" fmla="*/ 1962410 h 1962410"/>
              <a:gd name="connsiteX1" fmla="*/ 167786 w 476092"/>
              <a:gd name="connsiteY1" fmla="*/ 1641638 h 1962410"/>
              <a:gd name="connsiteX2" fmla="*/ 7613 w 476092"/>
              <a:gd name="connsiteY2" fmla="*/ 887634 h 1962410"/>
              <a:gd name="connsiteX3" fmla="*/ 390519 w 476092"/>
              <a:gd name="connsiteY3" fmla="*/ 100094 h 1962410"/>
              <a:gd name="connsiteX4" fmla="*/ 460748 w 476092"/>
              <a:gd name="connsiteY4" fmla="*/ 6030 h 1962410"/>
              <a:gd name="connsiteX0" fmla="*/ 473178 w 473178"/>
              <a:gd name="connsiteY0" fmla="*/ 1962410 h 1962410"/>
              <a:gd name="connsiteX1" fmla="*/ 198535 w 473178"/>
              <a:gd name="connsiteY1" fmla="*/ 1596177 h 1962410"/>
              <a:gd name="connsiteX2" fmla="*/ 4699 w 473178"/>
              <a:gd name="connsiteY2" fmla="*/ 887634 h 1962410"/>
              <a:gd name="connsiteX3" fmla="*/ 387605 w 473178"/>
              <a:gd name="connsiteY3" fmla="*/ 100094 h 1962410"/>
              <a:gd name="connsiteX4" fmla="*/ 457834 w 473178"/>
              <a:gd name="connsiteY4" fmla="*/ 6030 h 1962410"/>
              <a:gd name="connsiteX0" fmla="*/ 472590 w 472590"/>
              <a:gd name="connsiteY0" fmla="*/ 1962410 h 1962410"/>
              <a:gd name="connsiteX1" fmla="*/ 206806 w 472590"/>
              <a:gd name="connsiteY1" fmla="*/ 1585352 h 1962410"/>
              <a:gd name="connsiteX2" fmla="*/ 4111 w 472590"/>
              <a:gd name="connsiteY2" fmla="*/ 887634 h 1962410"/>
              <a:gd name="connsiteX3" fmla="*/ 387017 w 472590"/>
              <a:gd name="connsiteY3" fmla="*/ 100094 h 1962410"/>
              <a:gd name="connsiteX4" fmla="*/ 457246 w 472590"/>
              <a:gd name="connsiteY4" fmla="*/ 6030 h 1962410"/>
              <a:gd name="connsiteX0" fmla="*/ 472267 w 472267"/>
              <a:gd name="connsiteY0" fmla="*/ 1962410 h 1962410"/>
              <a:gd name="connsiteX1" fmla="*/ 211799 w 472267"/>
              <a:gd name="connsiteY1" fmla="*/ 1578857 h 1962410"/>
              <a:gd name="connsiteX2" fmla="*/ 3788 w 472267"/>
              <a:gd name="connsiteY2" fmla="*/ 887634 h 1962410"/>
              <a:gd name="connsiteX3" fmla="*/ 386694 w 472267"/>
              <a:gd name="connsiteY3" fmla="*/ 100094 h 1962410"/>
              <a:gd name="connsiteX4" fmla="*/ 456923 w 472267"/>
              <a:gd name="connsiteY4" fmla="*/ 6030 h 1962410"/>
              <a:gd name="connsiteX0" fmla="*/ 729068 w 729068"/>
              <a:gd name="connsiteY0" fmla="*/ 1956103 h 1956103"/>
              <a:gd name="connsiteX1" fmla="*/ 211799 w 729068"/>
              <a:gd name="connsiteY1" fmla="*/ 1578857 h 1956103"/>
              <a:gd name="connsiteX2" fmla="*/ 3788 w 729068"/>
              <a:gd name="connsiteY2" fmla="*/ 887634 h 1956103"/>
              <a:gd name="connsiteX3" fmla="*/ 386694 w 729068"/>
              <a:gd name="connsiteY3" fmla="*/ 100094 h 1956103"/>
              <a:gd name="connsiteX4" fmla="*/ 456923 w 729068"/>
              <a:gd name="connsiteY4" fmla="*/ 6030 h 1956103"/>
              <a:gd name="connsiteX0" fmla="*/ 709760 w 709760"/>
              <a:gd name="connsiteY0" fmla="*/ 1954526 h 1954526"/>
              <a:gd name="connsiteX1" fmla="*/ 211799 w 709760"/>
              <a:gd name="connsiteY1" fmla="*/ 1578857 h 1954526"/>
              <a:gd name="connsiteX2" fmla="*/ 3788 w 709760"/>
              <a:gd name="connsiteY2" fmla="*/ 887634 h 1954526"/>
              <a:gd name="connsiteX3" fmla="*/ 386694 w 709760"/>
              <a:gd name="connsiteY3" fmla="*/ 100094 h 1954526"/>
              <a:gd name="connsiteX4" fmla="*/ 456923 w 709760"/>
              <a:gd name="connsiteY4" fmla="*/ 6030 h 1954526"/>
              <a:gd name="connsiteX0" fmla="*/ 709760 w 709760"/>
              <a:gd name="connsiteY0" fmla="*/ 1973155 h 1973155"/>
              <a:gd name="connsiteX1" fmla="*/ 211799 w 709760"/>
              <a:gd name="connsiteY1" fmla="*/ 1597486 h 1973155"/>
              <a:gd name="connsiteX2" fmla="*/ 3788 w 709760"/>
              <a:gd name="connsiteY2" fmla="*/ 906263 h 1973155"/>
              <a:gd name="connsiteX3" fmla="*/ 386694 w 709760"/>
              <a:gd name="connsiteY3" fmla="*/ 118723 h 1973155"/>
              <a:gd name="connsiteX4" fmla="*/ 483954 w 709760"/>
              <a:gd name="connsiteY4" fmla="*/ 4161 h 1973155"/>
              <a:gd name="connsiteX0" fmla="*/ 706106 w 706106"/>
              <a:gd name="connsiteY0" fmla="*/ 1973155 h 1973155"/>
              <a:gd name="connsiteX1" fmla="*/ 342016 w 706106"/>
              <a:gd name="connsiteY1" fmla="*/ 1618509 h 1973155"/>
              <a:gd name="connsiteX2" fmla="*/ 134 w 706106"/>
              <a:gd name="connsiteY2" fmla="*/ 906263 h 1973155"/>
              <a:gd name="connsiteX3" fmla="*/ 383040 w 706106"/>
              <a:gd name="connsiteY3" fmla="*/ 118723 h 1973155"/>
              <a:gd name="connsiteX4" fmla="*/ 480300 w 706106"/>
              <a:gd name="connsiteY4" fmla="*/ 4161 h 1973155"/>
              <a:gd name="connsiteX0" fmla="*/ 705973 w 705973"/>
              <a:gd name="connsiteY0" fmla="*/ 1973155 h 1973155"/>
              <a:gd name="connsiteX1" fmla="*/ 383075 w 705973"/>
              <a:gd name="connsiteY1" fmla="*/ 1610099 h 1973155"/>
              <a:gd name="connsiteX2" fmla="*/ 1 w 705973"/>
              <a:gd name="connsiteY2" fmla="*/ 906263 h 1973155"/>
              <a:gd name="connsiteX3" fmla="*/ 382907 w 705973"/>
              <a:gd name="connsiteY3" fmla="*/ 118723 h 1973155"/>
              <a:gd name="connsiteX4" fmla="*/ 480167 w 705973"/>
              <a:gd name="connsiteY4" fmla="*/ 4161 h 1973155"/>
              <a:gd name="connsiteX0" fmla="*/ 700825 w 700825"/>
              <a:gd name="connsiteY0" fmla="*/ 1973155 h 1973155"/>
              <a:gd name="connsiteX1" fmla="*/ 377927 w 700825"/>
              <a:gd name="connsiteY1" fmla="*/ 1610099 h 1973155"/>
              <a:gd name="connsiteX2" fmla="*/ 2 w 700825"/>
              <a:gd name="connsiteY2" fmla="*/ 998762 h 1973155"/>
              <a:gd name="connsiteX3" fmla="*/ 377759 w 700825"/>
              <a:gd name="connsiteY3" fmla="*/ 118723 h 1973155"/>
              <a:gd name="connsiteX4" fmla="*/ 475019 w 700825"/>
              <a:gd name="connsiteY4" fmla="*/ 4161 h 1973155"/>
              <a:gd name="connsiteX0" fmla="*/ 654484 w 654484"/>
              <a:gd name="connsiteY0" fmla="*/ 1973155 h 1973155"/>
              <a:gd name="connsiteX1" fmla="*/ 331586 w 654484"/>
              <a:gd name="connsiteY1" fmla="*/ 1610099 h 1973155"/>
              <a:gd name="connsiteX2" fmla="*/ 1 w 654484"/>
              <a:gd name="connsiteY2" fmla="*/ 998762 h 1973155"/>
              <a:gd name="connsiteX3" fmla="*/ 331418 w 654484"/>
              <a:gd name="connsiteY3" fmla="*/ 118723 h 1973155"/>
              <a:gd name="connsiteX4" fmla="*/ 428678 w 654484"/>
              <a:gd name="connsiteY4" fmla="*/ 4161 h 1973155"/>
              <a:gd name="connsiteX0" fmla="*/ 639037 w 639037"/>
              <a:gd name="connsiteY0" fmla="*/ 1973155 h 1973155"/>
              <a:gd name="connsiteX1" fmla="*/ 316139 w 639037"/>
              <a:gd name="connsiteY1" fmla="*/ 1610099 h 1973155"/>
              <a:gd name="connsiteX2" fmla="*/ 1 w 639037"/>
              <a:gd name="connsiteY2" fmla="*/ 998762 h 1973155"/>
              <a:gd name="connsiteX3" fmla="*/ 315971 w 639037"/>
              <a:gd name="connsiteY3" fmla="*/ 118723 h 1973155"/>
              <a:gd name="connsiteX4" fmla="*/ 413231 w 639037"/>
              <a:gd name="connsiteY4" fmla="*/ 4161 h 1973155"/>
              <a:gd name="connsiteX0" fmla="*/ 639046 w 639046"/>
              <a:gd name="connsiteY0" fmla="*/ 1973155 h 1973155"/>
              <a:gd name="connsiteX1" fmla="*/ 326446 w 639046"/>
              <a:gd name="connsiteY1" fmla="*/ 1601691 h 1973155"/>
              <a:gd name="connsiteX2" fmla="*/ 10 w 639046"/>
              <a:gd name="connsiteY2" fmla="*/ 998762 h 1973155"/>
              <a:gd name="connsiteX3" fmla="*/ 315980 w 639046"/>
              <a:gd name="connsiteY3" fmla="*/ 118723 h 1973155"/>
              <a:gd name="connsiteX4" fmla="*/ 413240 w 639046"/>
              <a:gd name="connsiteY4" fmla="*/ 4161 h 1973155"/>
              <a:gd name="connsiteX0" fmla="*/ 639046 w 639046"/>
              <a:gd name="connsiteY0" fmla="*/ 1973155 h 1973155"/>
              <a:gd name="connsiteX1" fmla="*/ 305850 w 639046"/>
              <a:gd name="connsiteY1" fmla="*/ 1610100 h 1973155"/>
              <a:gd name="connsiteX2" fmla="*/ 10 w 639046"/>
              <a:gd name="connsiteY2" fmla="*/ 998762 h 1973155"/>
              <a:gd name="connsiteX3" fmla="*/ 315980 w 639046"/>
              <a:gd name="connsiteY3" fmla="*/ 118723 h 1973155"/>
              <a:gd name="connsiteX4" fmla="*/ 413240 w 639046"/>
              <a:gd name="connsiteY4" fmla="*/ 4161 h 1973155"/>
              <a:gd name="connsiteX0" fmla="*/ 644194 w 644194"/>
              <a:gd name="connsiteY0" fmla="*/ 1973155 h 1973155"/>
              <a:gd name="connsiteX1" fmla="*/ 310998 w 644194"/>
              <a:gd name="connsiteY1" fmla="*/ 1610100 h 1973155"/>
              <a:gd name="connsiteX2" fmla="*/ 8 w 644194"/>
              <a:gd name="connsiteY2" fmla="*/ 998762 h 1973155"/>
              <a:gd name="connsiteX3" fmla="*/ 321128 w 644194"/>
              <a:gd name="connsiteY3" fmla="*/ 118723 h 1973155"/>
              <a:gd name="connsiteX4" fmla="*/ 418388 w 644194"/>
              <a:gd name="connsiteY4" fmla="*/ 4161 h 1973155"/>
              <a:gd name="connsiteX0" fmla="*/ 644241 w 644241"/>
              <a:gd name="connsiteY0" fmla="*/ 1973155 h 1973155"/>
              <a:gd name="connsiteX1" fmla="*/ 347087 w 644241"/>
              <a:gd name="connsiteY1" fmla="*/ 1610100 h 1973155"/>
              <a:gd name="connsiteX2" fmla="*/ 55 w 644241"/>
              <a:gd name="connsiteY2" fmla="*/ 998762 h 1973155"/>
              <a:gd name="connsiteX3" fmla="*/ 321175 w 644241"/>
              <a:gd name="connsiteY3" fmla="*/ 118723 h 1973155"/>
              <a:gd name="connsiteX4" fmla="*/ 418435 w 644241"/>
              <a:gd name="connsiteY4" fmla="*/ 4161 h 1973155"/>
              <a:gd name="connsiteX0" fmla="*/ 650591 w 680714"/>
              <a:gd name="connsiteY0" fmla="*/ 1973155 h 2017680"/>
              <a:gd name="connsiteX1" fmla="*/ 646923 w 680714"/>
              <a:gd name="connsiteY1" fmla="*/ 1967485 h 2017680"/>
              <a:gd name="connsiteX2" fmla="*/ 6405 w 680714"/>
              <a:gd name="connsiteY2" fmla="*/ 998762 h 2017680"/>
              <a:gd name="connsiteX3" fmla="*/ 327525 w 680714"/>
              <a:gd name="connsiteY3" fmla="*/ 118723 h 2017680"/>
              <a:gd name="connsiteX4" fmla="*/ 424785 w 680714"/>
              <a:gd name="connsiteY4" fmla="*/ 4161 h 2017680"/>
              <a:gd name="connsiteX0" fmla="*/ 644860 w 644860"/>
              <a:gd name="connsiteY0" fmla="*/ 1973155 h 1973155"/>
              <a:gd name="connsiteX1" fmla="*/ 414707 w 644860"/>
              <a:gd name="connsiteY1" fmla="*/ 1701985 h 1973155"/>
              <a:gd name="connsiteX2" fmla="*/ 674 w 644860"/>
              <a:gd name="connsiteY2" fmla="*/ 998762 h 1973155"/>
              <a:gd name="connsiteX3" fmla="*/ 321794 w 644860"/>
              <a:gd name="connsiteY3" fmla="*/ 118723 h 1973155"/>
              <a:gd name="connsiteX4" fmla="*/ 419054 w 644860"/>
              <a:gd name="connsiteY4" fmla="*/ 4161 h 1973155"/>
              <a:gd name="connsiteX0" fmla="*/ 644189 w 644189"/>
              <a:gd name="connsiteY0" fmla="*/ 1973155 h 1973155"/>
              <a:gd name="connsiteX1" fmla="*/ 326624 w 644189"/>
              <a:gd name="connsiteY1" fmla="*/ 1588915 h 1973155"/>
              <a:gd name="connsiteX2" fmla="*/ 3 w 644189"/>
              <a:gd name="connsiteY2" fmla="*/ 998762 h 1973155"/>
              <a:gd name="connsiteX3" fmla="*/ 321123 w 644189"/>
              <a:gd name="connsiteY3" fmla="*/ 118723 h 1973155"/>
              <a:gd name="connsiteX4" fmla="*/ 418383 w 644189"/>
              <a:gd name="connsiteY4" fmla="*/ 4161 h 1973155"/>
              <a:gd name="connsiteX0" fmla="*/ 644186 w 644186"/>
              <a:gd name="connsiteY0" fmla="*/ 1973155 h 1973155"/>
              <a:gd name="connsiteX1" fmla="*/ 318426 w 644186"/>
              <a:gd name="connsiteY1" fmla="*/ 1588915 h 1973155"/>
              <a:gd name="connsiteX2" fmla="*/ 0 w 644186"/>
              <a:gd name="connsiteY2" fmla="*/ 998762 h 1973155"/>
              <a:gd name="connsiteX3" fmla="*/ 321120 w 644186"/>
              <a:gd name="connsiteY3" fmla="*/ 118723 h 1973155"/>
              <a:gd name="connsiteX4" fmla="*/ 418380 w 644186"/>
              <a:gd name="connsiteY4" fmla="*/ 4161 h 1973155"/>
              <a:gd name="connsiteX0" fmla="*/ 644238 w 644238"/>
              <a:gd name="connsiteY0" fmla="*/ 1973155 h 1973155"/>
              <a:gd name="connsiteX1" fmla="*/ 345793 w 644238"/>
              <a:gd name="connsiteY1" fmla="*/ 1630792 h 1973155"/>
              <a:gd name="connsiteX2" fmla="*/ 52 w 644238"/>
              <a:gd name="connsiteY2" fmla="*/ 998762 h 1973155"/>
              <a:gd name="connsiteX3" fmla="*/ 321172 w 644238"/>
              <a:gd name="connsiteY3" fmla="*/ 118723 h 1973155"/>
              <a:gd name="connsiteX4" fmla="*/ 418432 w 644238"/>
              <a:gd name="connsiteY4" fmla="*/ 4161 h 1973155"/>
              <a:gd name="connsiteX0" fmla="*/ 644238 w 644238"/>
              <a:gd name="connsiteY0" fmla="*/ 1973155 h 1973155"/>
              <a:gd name="connsiteX1" fmla="*/ 345793 w 644238"/>
              <a:gd name="connsiteY1" fmla="*/ 1630792 h 1973155"/>
              <a:gd name="connsiteX2" fmla="*/ 52 w 644238"/>
              <a:gd name="connsiteY2" fmla="*/ 998762 h 1973155"/>
              <a:gd name="connsiteX3" fmla="*/ 321172 w 644238"/>
              <a:gd name="connsiteY3" fmla="*/ 118723 h 1973155"/>
              <a:gd name="connsiteX4" fmla="*/ 418432 w 644238"/>
              <a:gd name="connsiteY4" fmla="*/ 4161 h 197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238" h="1973155">
                <a:moveTo>
                  <a:pt x="644238" y="1973155"/>
                </a:moveTo>
                <a:cubicBezTo>
                  <a:pt x="604666" y="1904178"/>
                  <a:pt x="437161" y="1770233"/>
                  <a:pt x="345793" y="1630792"/>
                </a:cubicBezTo>
                <a:cubicBezTo>
                  <a:pt x="254425" y="1491351"/>
                  <a:pt x="4155" y="1250773"/>
                  <a:pt x="52" y="998762"/>
                </a:cubicBezTo>
                <a:cubicBezTo>
                  <a:pt x="-4051" y="746751"/>
                  <a:pt x="240548" y="212129"/>
                  <a:pt x="321172" y="118723"/>
                </a:cubicBezTo>
                <a:cubicBezTo>
                  <a:pt x="401797" y="25316"/>
                  <a:pt x="410566" y="-13537"/>
                  <a:pt x="418432" y="4161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任意多边形: 形状 166">
            <a:extLst>
              <a:ext uri="{FF2B5EF4-FFF2-40B4-BE49-F238E27FC236}">
                <a16:creationId xmlns:a16="http://schemas.microsoft.com/office/drawing/2014/main" id="{586912F8-41D1-418A-FF85-78D13742DE5E}"/>
              </a:ext>
            </a:extLst>
          </p:cNvPr>
          <p:cNvSpPr/>
          <p:nvPr/>
        </p:nvSpPr>
        <p:spPr>
          <a:xfrm flipH="1">
            <a:off x="7314786" y="2053884"/>
            <a:ext cx="499205" cy="1994619"/>
          </a:xfrm>
          <a:custGeom>
            <a:avLst/>
            <a:gdLst>
              <a:gd name="connsiteX0" fmla="*/ 297303 w 489815"/>
              <a:gd name="connsiteY0" fmla="*/ 1996389 h 1996389"/>
              <a:gd name="connsiteX1" fmla="*/ 2335 w 489815"/>
              <a:gd name="connsiteY1" fmla="*/ 598242 h 1996389"/>
              <a:gd name="connsiteX2" fmla="*/ 438887 w 489815"/>
              <a:gd name="connsiteY2" fmla="*/ 49602 h 1996389"/>
              <a:gd name="connsiteX3" fmla="*/ 486082 w 489815"/>
              <a:gd name="connsiteY3" fmla="*/ 37803 h 1996389"/>
              <a:gd name="connsiteX0" fmla="*/ 302179 w 494691"/>
              <a:gd name="connsiteY0" fmla="*/ 1996389 h 1996389"/>
              <a:gd name="connsiteX1" fmla="*/ 2273 w 494691"/>
              <a:gd name="connsiteY1" fmla="*/ 911989 h 1996389"/>
              <a:gd name="connsiteX2" fmla="*/ 443763 w 494691"/>
              <a:gd name="connsiteY2" fmla="*/ 49602 h 1996389"/>
              <a:gd name="connsiteX3" fmla="*/ 490958 w 494691"/>
              <a:gd name="connsiteY3" fmla="*/ 37803 h 1996389"/>
              <a:gd name="connsiteX0" fmla="*/ 326605 w 519117"/>
              <a:gd name="connsiteY0" fmla="*/ 1996389 h 1996389"/>
              <a:gd name="connsiteX1" fmla="*/ 2008 w 519117"/>
              <a:gd name="connsiteY1" fmla="*/ 899922 h 1996389"/>
              <a:gd name="connsiteX2" fmla="*/ 468189 w 519117"/>
              <a:gd name="connsiteY2" fmla="*/ 49602 h 1996389"/>
              <a:gd name="connsiteX3" fmla="*/ 515384 w 519117"/>
              <a:gd name="connsiteY3" fmla="*/ 37803 h 1996389"/>
              <a:gd name="connsiteX0" fmla="*/ 552127 w 552127"/>
              <a:gd name="connsiteY0" fmla="*/ 1911918 h 1911918"/>
              <a:gd name="connsiteX1" fmla="*/ 373 w 552127"/>
              <a:gd name="connsiteY1" fmla="*/ 899922 h 1911918"/>
              <a:gd name="connsiteX2" fmla="*/ 466554 w 552127"/>
              <a:gd name="connsiteY2" fmla="*/ 49602 h 1911918"/>
              <a:gd name="connsiteX3" fmla="*/ 513749 w 552127"/>
              <a:gd name="connsiteY3" fmla="*/ 37803 h 1911918"/>
              <a:gd name="connsiteX0" fmla="*/ 548586 w 548586"/>
              <a:gd name="connsiteY0" fmla="*/ 1911918 h 1911918"/>
              <a:gd name="connsiteX1" fmla="*/ 376 w 548586"/>
              <a:gd name="connsiteY1" fmla="*/ 1075274 h 1911918"/>
              <a:gd name="connsiteX2" fmla="*/ 463013 w 548586"/>
              <a:gd name="connsiteY2" fmla="*/ 49602 h 1911918"/>
              <a:gd name="connsiteX3" fmla="*/ 510208 w 548586"/>
              <a:gd name="connsiteY3" fmla="*/ 37803 h 1911918"/>
              <a:gd name="connsiteX0" fmla="*/ 551277 w 551277"/>
              <a:gd name="connsiteY0" fmla="*/ 1911918 h 1911918"/>
              <a:gd name="connsiteX1" fmla="*/ 278407 w 551277"/>
              <a:gd name="connsiteY1" fmla="*/ 1575991 h 1911918"/>
              <a:gd name="connsiteX2" fmla="*/ 3067 w 551277"/>
              <a:gd name="connsiteY2" fmla="*/ 1075274 h 1911918"/>
              <a:gd name="connsiteX3" fmla="*/ 465704 w 551277"/>
              <a:gd name="connsiteY3" fmla="*/ 49602 h 1911918"/>
              <a:gd name="connsiteX4" fmla="*/ 512899 w 551277"/>
              <a:gd name="connsiteY4" fmla="*/ 37803 h 1911918"/>
              <a:gd name="connsiteX0" fmla="*/ 553051 w 553051"/>
              <a:gd name="connsiteY0" fmla="*/ 1911918 h 1911918"/>
              <a:gd name="connsiteX1" fmla="*/ 244745 w 553051"/>
              <a:gd name="connsiteY1" fmla="*/ 1591146 h 1911918"/>
              <a:gd name="connsiteX2" fmla="*/ 4841 w 553051"/>
              <a:gd name="connsiteY2" fmla="*/ 1075274 h 1911918"/>
              <a:gd name="connsiteX3" fmla="*/ 467478 w 553051"/>
              <a:gd name="connsiteY3" fmla="*/ 49602 h 1911918"/>
              <a:gd name="connsiteX4" fmla="*/ 514673 w 553051"/>
              <a:gd name="connsiteY4" fmla="*/ 37803 h 1911918"/>
              <a:gd name="connsiteX0" fmla="*/ 553051 w 553051"/>
              <a:gd name="connsiteY0" fmla="*/ 1949660 h 1949660"/>
              <a:gd name="connsiteX1" fmla="*/ 244745 w 553051"/>
              <a:gd name="connsiteY1" fmla="*/ 1628888 h 1949660"/>
              <a:gd name="connsiteX2" fmla="*/ 4841 w 553051"/>
              <a:gd name="connsiteY2" fmla="*/ 1113016 h 1949660"/>
              <a:gd name="connsiteX3" fmla="*/ 467478 w 553051"/>
              <a:gd name="connsiteY3" fmla="*/ 87344 h 1949660"/>
              <a:gd name="connsiteX4" fmla="*/ 532391 w 553051"/>
              <a:gd name="connsiteY4" fmla="*/ 8435 h 1949660"/>
              <a:gd name="connsiteX0" fmla="*/ 553051 w 553051"/>
              <a:gd name="connsiteY0" fmla="*/ 1962410 h 1962410"/>
              <a:gd name="connsiteX1" fmla="*/ 244745 w 553051"/>
              <a:gd name="connsiteY1" fmla="*/ 1641638 h 1962410"/>
              <a:gd name="connsiteX2" fmla="*/ 4841 w 553051"/>
              <a:gd name="connsiteY2" fmla="*/ 1125766 h 1962410"/>
              <a:gd name="connsiteX3" fmla="*/ 467478 w 553051"/>
              <a:gd name="connsiteY3" fmla="*/ 100094 h 1962410"/>
              <a:gd name="connsiteX4" fmla="*/ 537707 w 553051"/>
              <a:gd name="connsiteY4" fmla="*/ 6030 h 1962410"/>
              <a:gd name="connsiteX0" fmla="*/ 476092 w 476092"/>
              <a:gd name="connsiteY0" fmla="*/ 1962410 h 1962410"/>
              <a:gd name="connsiteX1" fmla="*/ 167786 w 476092"/>
              <a:gd name="connsiteY1" fmla="*/ 1641638 h 1962410"/>
              <a:gd name="connsiteX2" fmla="*/ 7613 w 476092"/>
              <a:gd name="connsiteY2" fmla="*/ 887634 h 1962410"/>
              <a:gd name="connsiteX3" fmla="*/ 390519 w 476092"/>
              <a:gd name="connsiteY3" fmla="*/ 100094 h 1962410"/>
              <a:gd name="connsiteX4" fmla="*/ 460748 w 476092"/>
              <a:gd name="connsiteY4" fmla="*/ 6030 h 1962410"/>
              <a:gd name="connsiteX0" fmla="*/ 473178 w 473178"/>
              <a:gd name="connsiteY0" fmla="*/ 1962410 h 1962410"/>
              <a:gd name="connsiteX1" fmla="*/ 198535 w 473178"/>
              <a:gd name="connsiteY1" fmla="*/ 1596177 h 1962410"/>
              <a:gd name="connsiteX2" fmla="*/ 4699 w 473178"/>
              <a:gd name="connsiteY2" fmla="*/ 887634 h 1962410"/>
              <a:gd name="connsiteX3" fmla="*/ 387605 w 473178"/>
              <a:gd name="connsiteY3" fmla="*/ 100094 h 1962410"/>
              <a:gd name="connsiteX4" fmla="*/ 457834 w 473178"/>
              <a:gd name="connsiteY4" fmla="*/ 6030 h 1962410"/>
              <a:gd name="connsiteX0" fmla="*/ 472590 w 472590"/>
              <a:gd name="connsiteY0" fmla="*/ 1962410 h 1962410"/>
              <a:gd name="connsiteX1" fmla="*/ 206806 w 472590"/>
              <a:gd name="connsiteY1" fmla="*/ 1585352 h 1962410"/>
              <a:gd name="connsiteX2" fmla="*/ 4111 w 472590"/>
              <a:gd name="connsiteY2" fmla="*/ 887634 h 1962410"/>
              <a:gd name="connsiteX3" fmla="*/ 387017 w 472590"/>
              <a:gd name="connsiteY3" fmla="*/ 100094 h 1962410"/>
              <a:gd name="connsiteX4" fmla="*/ 457246 w 472590"/>
              <a:gd name="connsiteY4" fmla="*/ 6030 h 1962410"/>
              <a:gd name="connsiteX0" fmla="*/ 472267 w 472267"/>
              <a:gd name="connsiteY0" fmla="*/ 1962410 h 1962410"/>
              <a:gd name="connsiteX1" fmla="*/ 211799 w 472267"/>
              <a:gd name="connsiteY1" fmla="*/ 1578857 h 1962410"/>
              <a:gd name="connsiteX2" fmla="*/ 3788 w 472267"/>
              <a:gd name="connsiteY2" fmla="*/ 887634 h 1962410"/>
              <a:gd name="connsiteX3" fmla="*/ 386694 w 472267"/>
              <a:gd name="connsiteY3" fmla="*/ 100094 h 1962410"/>
              <a:gd name="connsiteX4" fmla="*/ 456923 w 472267"/>
              <a:gd name="connsiteY4" fmla="*/ 6030 h 1962410"/>
              <a:gd name="connsiteX0" fmla="*/ 729068 w 729068"/>
              <a:gd name="connsiteY0" fmla="*/ 1956103 h 1956103"/>
              <a:gd name="connsiteX1" fmla="*/ 211799 w 729068"/>
              <a:gd name="connsiteY1" fmla="*/ 1578857 h 1956103"/>
              <a:gd name="connsiteX2" fmla="*/ 3788 w 729068"/>
              <a:gd name="connsiteY2" fmla="*/ 887634 h 1956103"/>
              <a:gd name="connsiteX3" fmla="*/ 386694 w 729068"/>
              <a:gd name="connsiteY3" fmla="*/ 100094 h 1956103"/>
              <a:gd name="connsiteX4" fmla="*/ 456923 w 729068"/>
              <a:gd name="connsiteY4" fmla="*/ 6030 h 1956103"/>
              <a:gd name="connsiteX0" fmla="*/ 709760 w 709760"/>
              <a:gd name="connsiteY0" fmla="*/ 1954526 h 1954526"/>
              <a:gd name="connsiteX1" fmla="*/ 211799 w 709760"/>
              <a:gd name="connsiteY1" fmla="*/ 1578857 h 1954526"/>
              <a:gd name="connsiteX2" fmla="*/ 3788 w 709760"/>
              <a:gd name="connsiteY2" fmla="*/ 887634 h 1954526"/>
              <a:gd name="connsiteX3" fmla="*/ 386694 w 709760"/>
              <a:gd name="connsiteY3" fmla="*/ 100094 h 1954526"/>
              <a:gd name="connsiteX4" fmla="*/ 456923 w 709760"/>
              <a:gd name="connsiteY4" fmla="*/ 6030 h 1954526"/>
              <a:gd name="connsiteX0" fmla="*/ 709760 w 709760"/>
              <a:gd name="connsiteY0" fmla="*/ 1973155 h 1973155"/>
              <a:gd name="connsiteX1" fmla="*/ 211799 w 709760"/>
              <a:gd name="connsiteY1" fmla="*/ 1597486 h 1973155"/>
              <a:gd name="connsiteX2" fmla="*/ 3788 w 709760"/>
              <a:gd name="connsiteY2" fmla="*/ 906263 h 1973155"/>
              <a:gd name="connsiteX3" fmla="*/ 386694 w 709760"/>
              <a:gd name="connsiteY3" fmla="*/ 118723 h 1973155"/>
              <a:gd name="connsiteX4" fmla="*/ 483954 w 709760"/>
              <a:gd name="connsiteY4" fmla="*/ 4161 h 1973155"/>
              <a:gd name="connsiteX0" fmla="*/ 706106 w 706106"/>
              <a:gd name="connsiteY0" fmla="*/ 1973155 h 1973155"/>
              <a:gd name="connsiteX1" fmla="*/ 342016 w 706106"/>
              <a:gd name="connsiteY1" fmla="*/ 1618509 h 1973155"/>
              <a:gd name="connsiteX2" fmla="*/ 134 w 706106"/>
              <a:gd name="connsiteY2" fmla="*/ 906263 h 1973155"/>
              <a:gd name="connsiteX3" fmla="*/ 383040 w 706106"/>
              <a:gd name="connsiteY3" fmla="*/ 118723 h 1973155"/>
              <a:gd name="connsiteX4" fmla="*/ 480300 w 706106"/>
              <a:gd name="connsiteY4" fmla="*/ 4161 h 1973155"/>
              <a:gd name="connsiteX0" fmla="*/ 705973 w 705973"/>
              <a:gd name="connsiteY0" fmla="*/ 1973155 h 1973155"/>
              <a:gd name="connsiteX1" fmla="*/ 383075 w 705973"/>
              <a:gd name="connsiteY1" fmla="*/ 1610099 h 1973155"/>
              <a:gd name="connsiteX2" fmla="*/ 1 w 705973"/>
              <a:gd name="connsiteY2" fmla="*/ 906263 h 1973155"/>
              <a:gd name="connsiteX3" fmla="*/ 382907 w 705973"/>
              <a:gd name="connsiteY3" fmla="*/ 118723 h 1973155"/>
              <a:gd name="connsiteX4" fmla="*/ 480167 w 705973"/>
              <a:gd name="connsiteY4" fmla="*/ 4161 h 1973155"/>
              <a:gd name="connsiteX0" fmla="*/ 700825 w 700825"/>
              <a:gd name="connsiteY0" fmla="*/ 1973155 h 1973155"/>
              <a:gd name="connsiteX1" fmla="*/ 377927 w 700825"/>
              <a:gd name="connsiteY1" fmla="*/ 1610099 h 1973155"/>
              <a:gd name="connsiteX2" fmla="*/ 2 w 700825"/>
              <a:gd name="connsiteY2" fmla="*/ 998762 h 1973155"/>
              <a:gd name="connsiteX3" fmla="*/ 377759 w 700825"/>
              <a:gd name="connsiteY3" fmla="*/ 118723 h 1973155"/>
              <a:gd name="connsiteX4" fmla="*/ 475019 w 700825"/>
              <a:gd name="connsiteY4" fmla="*/ 4161 h 1973155"/>
              <a:gd name="connsiteX0" fmla="*/ 654484 w 654484"/>
              <a:gd name="connsiteY0" fmla="*/ 1973155 h 1973155"/>
              <a:gd name="connsiteX1" fmla="*/ 331586 w 654484"/>
              <a:gd name="connsiteY1" fmla="*/ 1610099 h 1973155"/>
              <a:gd name="connsiteX2" fmla="*/ 1 w 654484"/>
              <a:gd name="connsiteY2" fmla="*/ 998762 h 1973155"/>
              <a:gd name="connsiteX3" fmla="*/ 331418 w 654484"/>
              <a:gd name="connsiteY3" fmla="*/ 118723 h 1973155"/>
              <a:gd name="connsiteX4" fmla="*/ 428678 w 654484"/>
              <a:gd name="connsiteY4" fmla="*/ 4161 h 1973155"/>
              <a:gd name="connsiteX0" fmla="*/ 639037 w 639037"/>
              <a:gd name="connsiteY0" fmla="*/ 1973155 h 1973155"/>
              <a:gd name="connsiteX1" fmla="*/ 316139 w 639037"/>
              <a:gd name="connsiteY1" fmla="*/ 1610099 h 1973155"/>
              <a:gd name="connsiteX2" fmla="*/ 1 w 639037"/>
              <a:gd name="connsiteY2" fmla="*/ 998762 h 1973155"/>
              <a:gd name="connsiteX3" fmla="*/ 315971 w 639037"/>
              <a:gd name="connsiteY3" fmla="*/ 118723 h 1973155"/>
              <a:gd name="connsiteX4" fmla="*/ 413231 w 639037"/>
              <a:gd name="connsiteY4" fmla="*/ 4161 h 1973155"/>
              <a:gd name="connsiteX0" fmla="*/ 639046 w 639046"/>
              <a:gd name="connsiteY0" fmla="*/ 1973155 h 1973155"/>
              <a:gd name="connsiteX1" fmla="*/ 326446 w 639046"/>
              <a:gd name="connsiteY1" fmla="*/ 1601691 h 1973155"/>
              <a:gd name="connsiteX2" fmla="*/ 10 w 639046"/>
              <a:gd name="connsiteY2" fmla="*/ 998762 h 1973155"/>
              <a:gd name="connsiteX3" fmla="*/ 315980 w 639046"/>
              <a:gd name="connsiteY3" fmla="*/ 118723 h 1973155"/>
              <a:gd name="connsiteX4" fmla="*/ 413240 w 639046"/>
              <a:gd name="connsiteY4" fmla="*/ 4161 h 1973155"/>
              <a:gd name="connsiteX0" fmla="*/ 639046 w 639046"/>
              <a:gd name="connsiteY0" fmla="*/ 1973155 h 1973155"/>
              <a:gd name="connsiteX1" fmla="*/ 305850 w 639046"/>
              <a:gd name="connsiteY1" fmla="*/ 1610100 h 1973155"/>
              <a:gd name="connsiteX2" fmla="*/ 10 w 639046"/>
              <a:gd name="connsiteY2" fmla="*/ 998762 h 1973155"/>
              <a:gd name="connsiteX3" fmla="*/ 315980 w 639046"/>
              <a:gd name="connsiteY3" fmla="*/ 118723 h 1973155"/>
              <a:gd name="connsiteX4" fmla="*/ 413240 w 639046"/>
              <a:gd name="connsiteY4" fmla="*/ 4161 h 1973155"/>
              <a:gd name="connsiteX0" fmla="*/ 644194 w 644194"/>
              <a:gd name="connsiteY0" fmla="*/ 1973155 h 1973155"/>
              <a:gd name="connsiteX1" fmla="*/ 310998 w 644194"/>
              <a:gd name="connsiteY1" fmla="*/ 1610100 h 1973155"/>
              <a:gd name="connsiteX2" fmla="*/ 8 w 644194"/>
              <a:gd name="connsiteY2" fmla="*/ 998762 h 1973155"/>
              <a:gd name="connsiteX3" fmla="*/ 321128 w 644194"/>
              <a:gd name="connsiteY3" fmla="*/ 118723 h 1973155"/>
              <a:gd name="connsiteX4" fmla="*/ 418388 w 644194"/>
              <a:gd name="connsiteY4" fmla="*/ 4161 h 1973155"/>
              <a:gd name="connsiteX0" fmla="*/ 644241 w 644241"/>
              <a:gd name="connsiteY0" fmla="*/ 1973155 h 1973155"/>
              <a:gd name="connsiteX1" fmla="*/ 347087 w 644241"/>
              <a:gd name="connsiteY1" fmla="*/ 1610100 h 1973155"/>
              <a:gd name="connsiteX2" fmla="*/ 55 w 644241"/>
              <a:gd name="connsiteY2" fmla="*/ 998762 h 1973155"/>
              <a:gd name="connsiteX3" fmla="*/ 321175 w 644241"/>
              <a:gd name="connsiteY3" fmla="*/ 118723 h 1973155"/>
              <a:gd name="connsiteX4" fmla="*/ 418435 w 644241"/>
              <a:gd name="connsiteY4" fmla="*/ 4161 h 1973155"/>
              <a:gd name="connsiteX0" fmla="*/ 650591 w 680714"/>
              <a:gd name="connsiteY0" fmla="*/ 1973155 h 2017680"/>
              <a:gd name="connsiteX1" fmla="*/ 646923 w 680714"/>
              <a:gd name="connsiteY1" fmla="*/ 1967485 h 2017680"/>
              <a:gd name="connsiteX2" fmla="*/ 6405 w 680714"/>
              <a:gd name="connsiteY2" fmla="*/ 998762 h 2017680"/>
              <a:gd name="connsiteX3" fmla="*/ 327525 w 680714"/>
              <a:gd name="connsiteY3" fmla="*/ 118723 h 2017680"/>
              <a:gd name="connsiteX4" fmla="*/ 424785 w 680714"/>
              <a:gd name="connsiteY4" fmla="*/ 4161 h 2017680"/>
              <a:gd name="connsiteX0" fmla="*/ 644860 w 644860"/>
              <a:gd name="connsiteY0" fmla="*/ 1973155 h 1973155"/>
              <a:gd name="connsiteX1" fmla="*/ 414707 w 644860"/>
              <a:gd name="connsiteY1" fmla="*/ 1701985 h 1973155"/>
              <a:gd name="connsiteX2" fmla="*/ 674 w 644860"/>
              <a:gd name="connsiteY2" fmla="*/ 998762 h 1973155"/>
              <a:gd name="connsiteX3" fmla="*/ 321794 w 644860"/>
              <a:gd name="connsiteY3" fmla="*/ 118723 h 1973155"/>
              <a:gd name="connsiteX4" fmla="*/ 419054 w 644860"/>
              <a:gd name="connsiteY4" fmla="*/ 4161 h 1973155"/>
              <a:gd name="connsiteX0" fmla="*/ 644189 w 644189"/>
              <a:gd name="connsiteY0" fmla="*/ 1973155 h 1973155"/>
              <a:gd name="connsiteX1" fmla="*/ 326624 w 644189"/>
              <a:gd name="connsiteY1" fmla="*/ 1588915 h 1973155"/>
              <a:gd name="connsiteX2" fmla="*/ 3 w 644189"/>
              <a:gd name="connsiteY2" fmla="*/ 998762 h 1973155"/>
              <a:gd name="connsiteX3" fmla="*/ 321123 w 644189"/>
              <a:gd name="connsiteY3" fmla="*/ 118723 h 1973155"/>
              <a:gd name="connsiteX4" fmla="*/ 418383 w 644189"/>
              <a:gd name="connsiteY4" fmla="*/ 4161 h 1973155"/>
              <a:gd name="connsiteX0" fmla="*/ 644186 w 644186"/>
              <a:gd name="connsiteY0" fmla="*/ 1973155 h 1973155"/>
              <a:gd name="connsiteX1" fmla="*/ 318426 w 644186"/>
              <a:gd name="connsiteY1" fmla="*/ 1588915 h 1973155"/>
              <a:gd name="connsiteX2" fmla="*/ 0 w 644186"/>
              <a:gd name="connsiteY2" fmla="*/ 998762 h 1973155"/>
              <a:gd name="connsiteX3" fmla="*/ 321120 w 644186"/>
              <a:gd name="connsiteY3" fmla="*/ 118723 h 1973155"/>
              <a:gd name="connsiteX4" fmla="*/ 418380 w 644186"/>
              <a:gd name="connsiteY4" fmla="*/ 4161 h 1973155"/>
              <a:gd name="connsiteX0" fmla="*/ 644238 w 644238"/>
              <a:gd name="connsiteY0" fmla="*/ 1973155 h 1973155"/>
              <a:gd name="connsiteX1" fmla="*/ 345793 w 644238"/>
              <a:gd name="connsiteY1" fmla="*/ 1630792 h 1973155"/>
              <a:gd name="connsiteX2" fmla="*/ 52 w 644238"/>
              <a:gd name="connsiteY2" fmla="*/ 998762 h 1973155"/>
              <a:gd name="connsiteX3" fmla="*/ 321172 w 644238"/>
              <a:gd name="connsiteY3" fmla="*/ 118723 h 1973155"/>
              <a:gd name="connsiteX4" fmla="*/ 418432 w 644238"/>
              <a:gd name="connsiteY4" fmla="*/ 4161 h 1973155"/>
              <a:gd name="connsiteX0" fmla="*/ 644238 w 644238"/>
              <a:gd name="connsiteY0" fmla="*/ 1973155 h 1973155"/>
              <a:gd name="connsiteX1" fmla="*/ 345793 w 644238"/>
              <a:gd name="connsiteY1" fmla="*/ 1630792 h 1973155"/>
              <a:gd name="connsiteX2" fmla="*/ 52 w 644238"/>
              <a:gd name="connsiteY2" fmla="*/ 998762 h 1973155"/>
              <a:gd name="connsiteX3" fmla="*/ 321172 w 644238"/>
              <a:gd name="connsiteY3" fmla="*/ 118723 h 1973155"/>
              <a:gd name="connsiteX4" fmla="*/ 418432 w 644238"/>
              <a:gd name="connsiteY4" fmla="*/ 4161 h 197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238" h="1973155">
                <a:moveTo>
                  <a:pt x="644238" y="1973155"/>
                </a:moveTo>
                <a:cubicBezTo>
                  <a:pt x="604666" y="1904178"/>
                  <a:pt x="437161" y="1770233"/>
                  <a:pt x="345793" y="1630792"/>
                </a:cubicBezTo>
                <a:cubicBezTo>
                  <a:pt x="254425" y="1491351"/>
                  <a:pt x="4155" y="1250773"/>
                  <a:pt x="52" y="998762"/>
                </a:cubicBezTo>
                <a:cubicBezTo>
                  <a:pt x="-4051" y="746751"/>
                  <a:pt x="240548" y="212129"/>
                  <a:pt x="321172" y="118723"/>
                </a:cubicBezTo>
                <a:cubicBezTo>
                  <a:pt x="401797" y="25316"/>
                  <a:pt x="410566" y="-13537"/>
                  <a:pt x="418432" y="4161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87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7f2bdc2-4c52-4a1f-9b66-f9bffedcbf9f"/>
  <p:tag name="COMMONDATA" val="eyJoZGlkIjoiMjg3NzJkN2I3N2U2MWNlZjQxN2JhZmQ0MThmMTc3Yj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261</Words>
  <Application>Microsoft Office PowerPoint</Application>
  <PresentationFormat>宽屏</PresentationFormat>
  <Paragraphs>182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 Pengzhi</dc:creator>
  <cp:lastModifiedBy>Hu RuiFeng</cp:lastModifiedBy>
  <cp:revision>187</cp:revision>
  <dcterms:created xsi:type="dcterms:W3CDTF">2023-03-01T19:03:00Z</dcterms:created>
  <dcterms:modified xsi:type="dcterms:W3CDTF">2023-03-08T12:50:29Z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DB246413DEB9471B87224011F5EAC977</vt:lpwstr>
  </property>
  <property fmtid="{D5CDD505-2E9C-101B-9397-08002B2CF9AE}" pid="3" name="KSOProductBuildVer">
    <vt:lpwstr>2052-11.1.0.13703</vt:lpwstr>
  </property>
</Properties>
</file>