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60" r:id="rId4"/>
    <p:sldId id="258" r:id="rId5"/>
    <p:sldId id="262" r:id="rId6"/>
    <p:sldId id="263" r:id="rId7"/>
    <p:sldId id="264" r:id="rId8"/>
  </p:sldIdLst>
  <p:sldSz cx="12192000" cy="6858000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u RuiFeng" initials="HR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23BA8A-4716-451E-A4D4-04BD32CBCBD5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D20F4-A308-4A82-B4E0-0AD62269D70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BD20F4-A308-4A82-B4E0-0AD62269D705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1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1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63" indent="0" algn="ctr">
              <a:buNone/>
              <a:defRPr sz="2000"/>
            </a:lvl2pPr>
            <a:lvl3pPr marL="914326" indent="0" algn="ctr">
              <a:buNone/>
              <a:defRPr sz="1800"/>
            </a:lvl3pPr>
            <a:lvl4pPr marL="1371489" indent="0" algn="ctr">
              <a:buNone/>
              <a:defRPr sz="1600"/>
            </a:lvl4pPr>
            <a:lvl5pPr marL="1828654" indent="0" algn="ctr">
              <a:buNone/>
              <a:defRPr sz="1600"/>
            </a:lvl5pPr>
            <a:lvl6pPr marL="2285817" indent="0" algn="ctr">
              <a:buNone/>
              <a:defRPr sz="1600"/>
            </a:lvl6pPr>
            <a:lvl7pPr marL="2742980" indent="0" algn="ctr">
              <a:buNone/>
              <a:defRPr sz="1600"/>
            </a:lvl7pPr>
            <a:lvl8pPr marL="3200143" indent="0" algn="ctr">
              <a:buNone/>
              <a:defRPr sz="1600"/>
            </a:lvl8pPr>
            <a:lvl9pPr marL="3657307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6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6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63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26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8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6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8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98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1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30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3" y="1825626"/>
            <a:ext cx="518160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6" y="1825626"/>
            <a:ext cx="5181601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91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7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3" indent="0">
              <a:buNone/>
              <a:defRPr sz="1600" b="1"/>
            </a:lvl8pPr>
            <a:lvl9pPr marL="365730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91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63" indent="0">
              <a:buNone/>
              <a:defRPr sz="2000" b="1"/>
            </a:lvl2pPr>
            <a:lvl3pPr marL="914326" indent="0">
              <a:buNone/>
              <a:defRPr sz="1800" b="1"/>
            </a:lvl3pPr>
            <a:lvl4pPr marL="1371489" indent="0">
              <a:buNone/>
              <a:defRPr sz="1600" b="1"/>
            </a:lvl4pPr>
            <a:lvl5pPr marL="1828654" indent="0">
              <a:buNone/>
              <a:defRPr sz="1600" b="1"/>
            </a:lvl5pPr>
            <a:lvl6pPr marL="2285817" indent="0">
              <a:buNone/>
              <a:defRPr sz="1600" b="1"/>
            </a:lvl6pPr>
            <a:lvl7pPr marL="2742980" indent="0">
              <a:buNone/>
              <a:defRPr sz="1600" b="1"/>
            </a:lvl7pPr>
            <a:lvl8pPr marL="3200143" indent="0">
              <a:buNone/>
              <a:defRPr sz="1600" b="1"/>
            </a:lvl8pPr>
            <a:lvl9pPr marL="3657307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6" indent="0">
              <a:buNone/>
              <a:defRPr sz="1200"/>
            </a:lvl3pPr>
            <a:lvl4pPr marL="1371489" indent="0">
              <a:buNone/>
              <a:defRPr sz="1000"/>
            </a:lvl4pPr>
            <a:lvl5pPr marL="1828654" indent="0">
              <a:buNone/>
              <a:defRPr sz="1000"/>
            </a:lvl5pPr>
            <a:lvl6pPr marL="2285817" indent="0">
              <a:buNone/>
              <a:defRPr sz="1000"/>
            </a:lvl6pPr>
            <a:lvl7pPr marL="2742980" indent="0">
              <a:buNone/>
              <a:defRPr sz="1000"/>
            </a:lvl7pPr>
            <a:lvl8pPr marL="3200143" indent="0">
              <a:buNone/>
              <a:defRPr sz="1000"/>
            </a:lvl8pPr>
            <a:lvl9pPr marL="365730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94" y="457202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63" indent="0">
              <a:buNone/>
              <a:defRPr sz="2800"/>
            </a:lvl2pPr>
            <a:lvl3pPr marL="914326" indent="0">
              <a:buNone/>
              <a:defRPr sz="2400"/>
            </a:lvl3pPr>
            <a:lvl4pPr marL="1371489" indent="0">
              <a:buNone/>
              <a:defRPr sz="2000"/>
            </a:lvl4pPr>
            <a:lvl5pPr marL="1828654" indent="0">
              <a:buNone/>
              <a:defRPr sz="2000"/>
            </a:lvl5pPr>
            <a:lvl6pPr marL="2285817" indent="0">
              <a:buNone/>
              <a:defRPr sz="2000"/>
            </a:lvl6pPr>
            <a:lvl7pPr marL="2742980" indent="0">
              <a:buNone/>
              <a:defRPr sz="2000"/>
            </a:lvl7pPr>
            <a:lvl8pPr marL="3200143" indent="0">
              <a:buNone/>
              <a:defRPr sz="2000"/>
            </a:lvl8pPr>
            <a:lvl9pPr marL="3657307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94" y="2057402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63" indent="0">
              <a:buNone/>
              <a:defRPr sz="1400"/>
            </a:lvl2pPr>
            <a:lvl3pPr marL="914326" indent="0">
              <a:buNone/>
              <a:defRPr sz="1200"/>
            </a:lvl3pPr>
            <a:lvl4pPr marL="1371489" indent="0">
              <a:buNone/>
              <a:defRPr sz="1000"/>
            </a:lvl4pPr>
            <a:lvl5pPr marL="1828654" indent="0">
              <a:buNone/>
              <a:defRPr sz="1000"/>
            </a:lvl5pPr>
            <a:lvl6pPr marL="2285817" indent="0">
              <a:buNone/>
              <a:defRPr sz="1000"/>
            </a:lvl6pPr>
            <a:lvl7pPr marL="2742980" indent="0">
              <a:buNone/>
              <a:defRPr sz="1000"/>
            </a:lvl7pPr>
            <a:lvl8pPr marL="3200143" indent="0">
              <a:buNone/>
              <a:defRPr sz="1000"/>
            </a:lvl8pPr>
            <a:lvl9pPr marL="3657307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1" y="182562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60883-920C-4B48-9B9B-3BEA8895691C}" type="datetimeFigureOut">
              <a:rPr lang="zh-CN" altLang="en-US" smtClean="0"/>
              <a:t>2023/3/9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1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7C6A66-BD22-4FB3-874F-B030EFD842C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26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82" indent="-228582" algn="l" defTabSz="914326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45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09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72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236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99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562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725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888" indent="-228582" algn="l" defTabSz="914326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63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26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89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654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817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980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143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307" algn="l" defTabSz="91432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28.png"/><Relationship Id="rId18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17" Type="http://schemas.openxmlformats.org/officeDocument/2006/relationships/image" Target="../media/image32.png"/><Relationship Id="rId2" Type="http://schemas.openxmlformats.org/officeDocument/2006/relationships/image" Target="../media/image17.png"/><Relationship Id="rId16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5" Type="http://schemas.openxmlformats.org/officeDocument/2006/relationships/image" Target="../media/image30.png"/><Relationship Id="rId10" Type="http://schemas.openxmlformats.org/officeDocument/2006/relationships/image" Target="../media/image25.png"/><Relationship Id="rId19" Type="http://schemas.openxmlformats.org/officeDocument/2006/relationships/image" Target="../media/image34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Relationship Id="rId1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13" Type="http://schemas.openxmlformats.org/officeDocument/2006/relationships/image" Target="../media/image58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12" Type="http://schemas.openxmlformats.org/officeDocument/2006/relationships/image" Target="../media/image57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Relationship Id="rId14" Type="http://schemas.openxmlformats.org/officeDocument/2006/relationships/image" Target="../media/image5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文本框 65"/>
          <p:cNvSpPr txBox="1"/>
          <p:nvPr/>
        </p:nvSpPr>
        <p:spPr>
          <a:xfrm>
            <a:off x="4575256" y="2637781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6"/>
                </a:solidFill>
                <a:latin typeface="Times New Roman" panose="02020603050405020304" pitchFamily="18" charset="0"/>
              </a:rPr>
              <a:t>y</a:t>
            </a:r>
            <a:endParaRPr lang="zh-CN" altLang="en-US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流程图: 接点 3"/>
          <p:cNvSpPr/>
          <p:nvPr/>
        </p:nvSpPr>
        <p:spPr>
          <a:xfrm>
            <a:off x="1669627" y="182997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>
            <a:stCxn id="4" idx="6"/>
            <a:endCxn id="17" idx="2"/>
          </p:cNvCxnSpPr>
          <p:nvPr/>
        </p:nvCxnSpPr>
        <p:spPr>
          <a:xfrm>
            <a:off x="1955099" y="1972715"/>
            <a:ext cx="1056479" cy="433537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流程图: 接点 14"/>
          <p:cNvSpPr/>
          <p:nvPr/>
        </p:nvSpPr>
        <p:spPr>
          <a:xfrm>
            <a:off x="1669627" y="275850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流程图: 接点 15"/>
          <p:cNvSpPr/>
          <p:nvPr/>
        </p:nvSpPr>
        <p:spPr>
          <a:xfrm>
            <a:off x="1669625" y="3579234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流程图: 接点 16"/>
          <p:cNvSpPr/>
          <p:nvPr/>
        </p:nvSpPr>
        <p:spPr>
          <a:xfrm>
            <a:off x="3011579" y="2263516"/>
            <a:ext cx="285471" cy="285471"/>
          </a:xfrm>
          <a:prstGeom prst="flowChartConnector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流程图: 接点 17"/>
          <p:cNvSpPr/>
          <p:nvPr/>
        </p:nvSpPr>
        <p:spPr>
          <a:xfrm>
            <a:off x="3011577" y="3143534"/>
            <a:ext cx="285471" cy="285471"/>
          </a:xfrm>
          <a:prstGeom prst="flowChartConnector">
            <a:avLst/>
          </a:prstGeom>
          <a:noFill/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流程图: 接点 18"/>
          <p:cNvSpPr/>
          <p:nvPr/>
        </p:nvSpPr>
        <p:spPr>
          <a:xfrm>
            <a:off x="2952976" y="391778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流程图: 接点 19"/>
          <p:cNvSpPr/>
          <p:nvPr/>
        </p:nvSpPr>
        <p:spPr>
          <a:xfrm>
            <a:off x="4554908" y="2721646"/>
            <a:ext cx="285471" cy="285471"/>
          </a:xfrm>
          <a:prstGeom prst="flowChartConnector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accent6"/>
              </a:solidFill>
            </a:endParaRPr>
          </a:p>
        </p:txBody>
      </p:sp>
      <p:cxnSp>
        <p:nvCxnSpPr>
          <p:cNvPr id="23" name="直接箭头连接符 22"/>
          <p:cNvCxnSpPr>
            <a:stCxn id="15" idx="6"/>
            <a:endCxn id="17" idx="2"/>
          </p:cNvCxnSpPr>
          <p:nvPr/>
        </p:nvCxnSpPr>
        <p:spPr>
          <a:xfrm flipV="1">
            <a:off x="1955093" y="2406247"/>
            <a:ext cx="1056480" cy="49498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6" idx="6"/>
            <a:endCxn id="17" idx="2"/>
          </p:cNvCxnSpPr>
          <p:nvPr/>
        </p:nvCxnSpPr>
        <p:spPr>
          <a:xfrm flipV="1">
            <a:off x="1955097" y="2406247"/>
            <a:ext cx="1056481" cy="1315718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4" idx="6"/>
            <a:endCxn id="18" idx="2"/>
          </p:cNvCxnSpPr>
          <p:nvPr/>
        </p:nvCxnSpPr>
        <p:spPr>
          <a:xfrm>
            <a:off x="1955094" y="1972715"/>
            <a:ext cx="1056478" cy="1313555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5" idx="6"/>
            <a:endCxn id="18" idx="2"/>
          </p:cNvCxnSpPr>
          <p:nvPr/>
        </p:nvCxnSpPr>
        <p:spPr>
          <a:xfrm>
            <a:off x="1955098" y="2901235"/>
            <a:ext cx="1056479" cy="38503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/>
          <p:cNvCxnSpPr>
            <a:stCxn id="16" idx="6"/>
            <a:endCxn id="18" idx="2"/>
          </p:cNvCxnSpPr>
          <p:nvPr/>
        </p:nvCxnSpPr>
        <p:spPr>
          <a:xfrm flipV="1">
            <a:off x="1955092" y="3286265"/>
            <a:ext cx="1056480" cy="435700"/>
          </a:xfrm>
          <a:prstGeom prst="straightConnector1">
            <a:avLst/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>
            <a:stCxn id="17" idx="6"/>
            <a:endCxn id="20" idx="2"/>
          </p:cNvCxnSpPr>
          <p:nvPr/>
        </p:nvCxnSpPr>
        <p:spPr>
          <a:xfrm>
            <a:off x="3297044" y="2406247"/>
            <a:ext cx="1257858" cy="45813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18" idx="6"/>
            <a:endCxn id="20" idx="2"/>
          </p:cNvCxnSpPr>
          <p:nvPr/>
        </p:nvCxnSpPr>
        <p:spPr>
          <a:xfrm flipV="1">
            <a:off x="3297049" y="2864377"/>
            <a:ext cx="1257859" cy="421888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箭头连接符 46"/>
          <p:cNvCxnSpPr>
            <a:stCxn id="19" idx="6"/>
            <a:endCxn id="20" idx="2"/>
          </p:cNvCxnSpPr>
          <p:nvPr/>
        </p:nvCxnSpPr>
        <p:spPr>
          <a:xfrm flipV="1">
            <a:off x="3238442" y="2864377"/>
            <a:ext cx="1316460" cy="1196142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/>
          <p:cNvSpPr txBox="1"/>
          <p:nvPr/>
        </p:nvSpPr>
        <p:spPr>
          <a:xfrm>
            <a:off x="1630258" y="175137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1630258" y="2674153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5" name="文本框 54"/>
          <p:cNvSpPr txBox="1"/>
          <p:nvPr/>
        </p:nvSpPr>
        <p:spPr>
          <a:xfrm>
            <a:off x="1611020" y="3545995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+1</a:t>
            </a:r>
            <a:endParaRPr lang="zh-CN" altLang="en-US" sz="1600" baseline="-25000" dirty="0">
              <a:latin typeface="Times New Roman" panose="02020603050405020304" pitchFamily="18" charset="0"/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2894369" y="3882780"/>
            <a:ext cx="4026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</a:rPr>
              <a:t>+1</a:t>
            </a:r>
            <a:endParaRPr lang="zh-CN" altLang="en-US" sz="1600" baseline="-25000" dirty="0">
              <a:latin typeface="Times New Roman" panose="02020603050405020304" pitchFamily="18" charset="0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2969566" y="3062050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5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chemeClr val="accent5"/>
                </a:solidFill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2971665" y="2199324"/>
            <a:ext cx="3770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h</a:t>
            </a:r>
            <a:r>
              <a:rPr lang="en-US" altLang="zh-CN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2684204" y="2555755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2"/>
                </a:solidFill>
                <a:latin typeface="Times New Roman" panose="02020603050405020304" pitchFamily="18" charset="0"/>
              </a:rPr>
              <a:t>-30</a:t>
            </a:r>
            <a:endParaRPr lang="zh-CN" altLang="en-US" sz="15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9" name="文本框 68"/>
          <p:cNvSpPr txBox="1"/>
          <p:nvPr/>
        </p:nvSpPr>
        <p:spPr>
          <a:xfrm>
            <a:off x="2567554" y="203489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2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" name="文本框 70"/>
          <p:cNvSpPr txBox="1"/>
          <p:nvPr/>
        </p:nvSpPr>
        <p:spPr>
          <a:xfrm>
            <a:off x="2422944" y="2322805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2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2450883" y="3397160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5"/>
                </a:solidFill>
                <a:latin typeface="Times New Roman" panose="02020603050405020304" pitchFamily="18" charset="0"/>
              </a:rPr>
              <a:t>10</a:t>
            </a:r>
            <a:endParaRPr lang="zh-CN" altLang="en-US" sz="1500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" name="文本框 72"/>
          <p:cNvSpPr txBox="1"/>
          <p:nvPr/>
        </p:nvSpPr>
        <p:spPr>
          <a:xfrm>
            <a:off x="2384082" y="3090740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5"/>
                </a:solidFill>
                <a:latin typeface="Times New Roman" panose="02020603050405020304" pitchFamily="18" charset="0"/>
              </a:rPr>
              <a:t>-20</a:t>
            </a:r>
            <a:endParaRPr lang="zh-CN" altLang="en-US" sz="1500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74" name="文本框 73"/>
          <p:cNvSpPr txBox="1"/>
          <p:nvPr/>
        </p:nvSpPr>
        <p:spPr>
          <a:xfrm>
            <a:off x="2725943" y="2834209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5"/>
                </a:solidFill>
                <a:latin typeface="Times New Roman" panose="02020603050405020304" pitchFamily="18" charset="0"/>
              </a:rPr>
              <a:t>-20</a:t>
            </a:r>
            <a:endParaRPr lang="zh-CN" altLang="en-US" sz="1500" baseline="-25000" dirty="0">
              <a:solidFill>
                <a:schemeClr val="accent5"/>
              </a:solidFill>
              <a:latin typeface="Times New Roman" panose="02020603050405020304" pitchFamily="18" charset="0"/>
            </a:endParaRPr>
          </a:p>
        </p:txBody>
      </p:sp>
      <p:sp>
        <p:nvSpPr>
          <p:cNvPr id="87" name="文本框 86"/>
          <p:cNvSpPr txBox="1"/>
          <p:nvPr/>
        </p:nvSpPr>
        <p:spPr>
          <a:xfrm>
            <a:off x="3589132" y="3222834"/>
            <a:ext cx="4411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6"/>
                </a:solidFill>
                <a:latin typeface="Times New Roman" panose="02020603050405020304" pitchFamily="18" charset="0"/>
              </a:rPr>
              <a:t>-10</a:t>
            </a:r>
            <a:endParaRPr lang="zh-CN" altLang="en-US" sz="1500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8" name="文本框 87"/>
          <p:cNvSpPr txBox="1"/>
          <p:nvPr/>
        </p:nvSpPr>
        <p:spPr>
          <a:xfrm>
            <a:off x="3653251" y="2843712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6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文本框 88"/>
          <p:cNvSpPr txBox="1"/>
          <p:nvPr/>
        </p:nvSpPr>
        <p:spPr>
          <a:xfrm>
            <a:off x="3651117" y="2301817"/>
            <a:ext cx="37702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dirty="0">
                <a:solidFill>
                  <a:schemeClr val="accent6"/>
                </a:solidFill>
                <a:latin typeface="Times New Roman" panose="02020603050405020304" pitchFamily="18" charset="0"/>
              </a:rPr>
              <a:t>20</a:t>
            </a:r>
            <a:endParaRPr lang="zh-CN" altLang="en-US" sz="1500" baseline="-25000" dirty="0">
              <a:solidFill>
                <a:schemeClr val="accent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2" name="表格 92"/>
          <p:cNvGraphicFramePr>
            <a:graphicFrameLocks noGrp="1"/>
          </p:cNvGraphicFramePr>
          <p:nvPr/>
        </p:nvGraphicFramePr>
        <p:xfrm>
          <a:off x="5365004" y="2275226"/>
          <a:ext cx="1798935" cy="161834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3597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3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1" baseline="0" dirty="0"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500" b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-2500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sz="1500" b="0" i="1" baseline="0" dirty="0">
                          <a:latin typeface="Times New Roman" panose="02020603050405020304" pitchFamily="18" charset="0"/>
                        </a:rPr>
                        <a:t>x</a:t>
                      </a:r>
                      <a:r>
                        <a:rPr lang="en-US" altLang="zh-CN" sz="1500" b="0" baseline="-2500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-2500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1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h</a:t>
                      </a:r>
                      <a:r>
                        <a:rPr lang="en-US" altLang="zh-CN" sz="1500" b="0" baseline="-2500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-2500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500" b="0" i="1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h</a:t>
                      </a:r>
                      <a:r>
                        <a:rPr lang="en-US" altLang="zh-CN" sz="1500" b="0" baseline="-2500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2</a:t>
                      </a:r>
                      <a:endParaRPr lang="zh-CN" altLang="en-US" sz="1500" b="0" baseline="-2500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i="1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y</a:t>
                      </a:r>
                      <a:endParaRPr lang="zh-CN" altLang="en-US" sz="1500" b="0" i="1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3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66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2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5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  <a:endParaRPr lang="zh-CN" altLang="en-US" sz="1500" b="0" baseline="0" dirty="0">
                        <a:solidFill>
                          <a:schemeClr val="accent5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500" b="0" baseline="0" dirty="0">
                          <a:solidFill>
                            <a:schemeClr val="accent6"/>
                          </a:solidFill>
                          <a:latin typeface="Times New Roman" panose="02020603050405020304" pitchFamily="18" charset="0"/>
                        </a:rPr>
                        <a:t>1</a:t>
                      </a:r>
                      <a:endParaRPr lang="zh-CN" altLang="en-US" sz="1500" b="0" baseline="0" dirty="0">
                        <a:solidFill>
                          <a:schemeClr val="accent6"/>
                        </a:solidFill>
                        <a:latin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5180032" y="167672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4" idx="6"/>
            <a:endCxn id="3" idx="2"/>
          </p:cNvCxnSpPr>
          <p:nvPr/>
        </p:nvCxnSpPr>
        <p:spPr>
          <a:xfrm>
            <a:off x="5465498" y="1819456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接点 2"/>
          <p:cNvSpPr/>
          <p:nvPr/>
        </p:nvSpPr>
        <p:spPr>
          <a:xfrm>
            <a:off x="6469856" y="1681983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6442416" y="163478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9" name="流程图: 接点 8"/>
          <p:cNvSpPr/>
          <p:nvPr/>
        </p:nvSpPr>
        <p:spPr>
          <a:xfrm>
            <a:off x="5180030" y="111178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9" idx="6"/>
            <a:endCxn id="3" idx="2"/>
          </p:cNvCxnSpPr>
          <p:nvPr/>
        </p:nvCxnSpPr>
        <p:spPr>
          <a:xfrm>
            <a:off x="5465501" y="1254512"/>
            <a:ext cx="1004355" cy="57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/>
          <p:cNvSpPr/>
          <p:nvPr/>
        </p:nvSpPr>
        <p:spPr>
          <a:xfrm>
            <a:off x="3856011" y="167672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21" idx="6"/>
            <a:endCxn id="4" idx="2"/>
          </p:cNvCxnSpPr>
          <p:nvPr/>
        </p:nvCxnSpPr>
        <p:spPr>
          <a:xfrm flipV="1">
            <a:off x="4141477" y="1819457"/>
            <a:ext cx="10385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5196306" y="1612941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1" name="文本框 30"/>
          <p:cNvSpPr txBox="1"/>
          <p:nvPr/>
        </p:nvSpPr>
        <p:spPr>
          <a:xfrm>
            <a:off x="5180025" y="1035440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867041" y="1634784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4515394" y="1492050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σ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797520" y="1492050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6192728" y="2020320"/>
            <a:ext cx="910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L=l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 err="1">
                <a:latin typeface="Times New Roman" panose="02020603050405020304" pitchFamily="18" charset="0"/>
              </a:rPr>
              <a:t>f,y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8" name="文本框 37"/>
          <p:cNvSpPr txBox="1"/>
          <p:nvPr/>
        </p:nvSpPr>
        <p:spPr>
          <a:xfrm>
            <a:off x="4825255" y="2007533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f=σ</a:t>
            </a:r>
            <a:r>
              <a:rPr lang="en-US" altLang="zh-CN" dirty="0"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r>
              <a:rPr lang="en-US" altLang="zh-CN" dirty="0">
                <a:latin typeface="Times New Roman" panose="02020603050405020304" pitchFamily="18" charset="0"/>
              </a:rPr>
              <a:t>)</a:t>
            </a:r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39" name="流程图: 接点 38"/>
          <p:cNvSpPr/>
          <p:nvPr/>
        </p:nvSpPr>
        <p:spPr>
          <a:xfrm>
            <a:off x="5100486" y="375541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0" name="直接箭头连接符 39"/>
          <p:cNvCxnSpPr>
            <a:stCxn id="39" idx="6"/>
            <a:endCxn id="42" idx="2"/>
          </p:cNvCxnSpPr>
          <p:nvPr/>
        </p:nvCxnSpPr>
        <p:spPr>
          <a:xfrm>
            <a:off x="5385953" y="3898153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流程图: 接点 41"/>
          <p:cNvSpPr/>
          <p:nvPr/>
        </p:nvSpPr>
        <p:spPr>
          <a:xfrm>
            <a:off x="6390311" y="376068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362871" y="37134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45" name="流程图: 接点 44"/>
          <p:cNvSpPr/>
          <p:nvPr/>
        </p:nvSpPr>
        <p:spPr>
          <a:xfrm>
            <a:off x="5100485" y="3190479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6" name="直接箭头连接符 45"/>
          <p:cNvCxnSpPr>
            <a:stCxn id="45" idx="6"/>
            <a:endCxn id="42" idx="2"/>
          </p:cNvCxnSpPr>
          <p:nvPr/>
        </p:nvCxnSpPr>
        <p:spPr>
          <a:xfrm>
            <a:off x="5385956" y="3333209"/>
            <a:ext cx="1004355" cy="5702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流程图: 接点 47"/>
          <p:cNvSpPr/>
          <p:nvPr/>
        </p:nvSpPr>
        <p:spPr>
          <a:xfrm>
            <a:off x="3776466" y="375541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>
            <a:stCxn id="48" idx="6"/>
            <a:endCxn id="39" idx="2"/>
          </p:cNvCxnSpPr>
          <p:nvPr/>
        </p:nvCxnSpPr>
        <p:spPr>
          <a:xfrm flipV="1">
            <a:off x="4061931" y="3898154"/>
            <a:ext cx="1038550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本框 49"/>
          <p:cNvSpPr txBox="1"/>
          <p:nvPr/>
        </p:nvSpPr>
        <p:spPr>
          <a:xfrm>
            <a:off x="5116761" y="3691638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2" name="文本框 51"/>
          <p:cNvSpPr txBox="1"/>
          <p:nvPr/>
        </p:nvSpPr>
        <p:spPr>
          <a:xfrm>
            <a:off x="5100480" y="3114137"/>
            <a:ext cx="287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3" name="文本框 52"/>
          <p:cNvSpPr txBox="1"/>
          <p:nvPr/>
        </p:nvSpPr>
        <p:spPr>
          <a:xfrm>
            <a:off x="3787495" y="3713481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z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6" name="文本框 55"/>
          <p:cNvSpPr txBox="1"/>
          <p:nvPr/>
        </p:nvSpPr>
        <p:spPr>
          <a:xfrm>
            <a:off x="4435849" y="3570746"/>
            <a:ext cx="298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σ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5717975" y="3570746"/>
            <a:ext cx="2487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/>
              <p:cNvSpPr txBox="1"/>
              <p:nvPr/>
            </p:nvSpPr>
            <p:spPr>
              <a:xfrm>
                <a:off x="5708233" y="4064402"/>
                <a:ext cx="443738" cy="5073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30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30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  <m:t>𝑓</m:t>
                          </m:r>
                        </m:den>
                      </m:f>
                    </m:oMath>
                  </m:oMathPara>
                </a14:m>
                <a:endParaRPr lang="zh-CN" altLang="en-US" sz="13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文本框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233" y="4064402"/>
                <a:ext cx="443738" cy="507383"/>
              </a:xfrm>
              <a:prstGeom prst="rect">
                <a:avLst/>
              </a:prstGeom>
              <a:blipFill>
                <a:blip r:embed="rId2"/>
                <a:stretch>
                  <a:fillRect b="-48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/>
              <p:cNvSpPr txBox="1"/>
              <p:nvPr/>
            </p:nvSpPr>
            <p:spPr>
              <a:xfrm>
                <a:off x="4033687" y="4050753"/>
                <a:ext cx="928139" cy="5299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𝐿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dirty="0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𝑓</m:t>
                        </m:r>
                      </m:den>
                    </m:f>
                  </m:oMath>
                </a14:m>
                <a:r>
                  <a:rPr lang="en-US" altLang="zh-CN" i="1" dirty="0">
                    <a:latin typeface="Times New Roman" panose="02020603050405020304" pitchFamily="18" charset="0"/>
                  </a:rPr>
                  <a:t>·f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(1-</a:t>
                </a:r>
                <a:r>
                  <a:rPr lang="en-US" altLang="zh-CN" i="1" dirty="0">
                    <a:latin typeface="Times New Roman" panose="02020603050405020304" pitchFamily="18" charset="0"/>
                  </a:rPr>
                  <a:t>f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</a:t>
                </a:r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文本框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3687" y="4050753"/>
                <a:ext cx="928139" cy="529953"/>
              </a:xfrm>
              <a:prstGeom prst="rect">
                <a:avLst/>
              </a:prstGeom>
              <a:blipFill>
                <a:blip r:embed="rId3"/>
                <a:stretch>
                  <a:fillRect r="-5921" b="-68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/>
              <p:cNvSpPr txBox="1"/>
              <p:nvPr/>
            </p:nvSpPr>
            <p:spPr>
              <a:xfrm>
                <a:off x="5724700" y="3079521"/>
                <a:ext cx="443738" cy="50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altLang="zh-CN" sz="130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altLang="zh-CN" sz="1300" dirty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altLang="zh-CN" sz="1300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zh-CN" altLang="en-US" sz="13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0" name="文本框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700" y="3079521"/>
                <a:ext cx="443738" cy="506485"/>
              </a:xfrm>
              <a:prstGeom prst="rect">
                <a:avLst/>
              </a:prstGeom>
              <a:blipFill>
                <a:blip r:embed="rId4"/>
                <a:stretch>
                  <a:fillRect b="-24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4263272" y="227888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4" idx="6"/>
            <a:endCxn id="3" idx="2"/>
          </p:cNvCxnSpPr>
          <p:nvPr/>
        </p:nvCxnSpPr>
        <p:spPr>
          <a:xfrm>
            <a:off x="4548738" y="2421622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接点 2"/>
          <p:cNvSpPr/>
          <p:nvPr/>
        </p:nvSpPr>
        <p:spPr>
          <a:xfrm>
            <a:off x="5553098" y="2284149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stCxn id="41" idx="5"/>
            <a:endCxn id="4" idx="2"/>
          </p:cNvCxnSpPr>
          <p:nvPr/>
        </p:nvCxnSpPr>
        <p:spPr>
          <a:xfrm>
            <a:off x="3632468" y="1754621"/>
            <a:ext cx="630805" cy="66699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/>
          <p:cNvSpPr/>
          <p:nvPr/>
        </p:nvSpPr>
        <p:spPr>
          <a:xfrm>
            <a:off x="1843950" y="228414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21" idx="6"/>
            <a:endCxn id="4" idx="2"/>
          </p:cNvCxnSpPr>
          <p:nvPr/>
        </p:nvCxnSpPr>
        <p:spPr>
          <a:xfrm flipV="1">
            <a:off x="2129422" y="2421622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6095522" y="142476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2833519" y="2081469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6762634" y="228415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3" idx="6"/>
            <a:endCxn id="6" idx="2"/>
          </p:cNvCxnSpPr>
          <p:nvPr/>
        </p:nvCxnSpPr>
        <p:spPr>
          <a:xfrm>
            <a:off x="5838569" y="2426886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endCxn id="21" idx="2"/>
          </p:cNvCxnSpPr>
          <p:nvPr/>
        </p:nvCxnSpPr>
        <p:spPr>
          <a:xfrm flipV="1">
            <a:off x="1428242" y="2426880"/>
            <a:ext cx="415707" cy="64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接点 32"/>
          <p:cNvSpPr/>
          <p:nvPr/>
        </p:nvSpPr>
        <p:spPr>
          <a:xfrm>
            <a:off x="2623075" y="151096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" name="流程图: 接点 40"/>
          <p:cNvSpPr/>
          <p:nvPr/>
        </p:nvSpPr>
        <p:spPr>
          <a:xfrm>
            <a:off x="3388803" y="151096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33" idx="6"/>
            <a:endCxn id="41" idx="2"/>
          </p:cNvCxnSpPr>
          <p:nvPr/>
        </p:nvCxnSpPr>
        <p:spPr>
          <a:xfrm>
            <a:off x="2908546" y="1653692"/>
            <a:ext cx="480257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21" idx="6"/>
            <a:endCxn id="33" idx="3"/>
          </p:cNvCxnSpPr>
          <p:nvPr/>
        </p:nvCxnSpPr>
        <p:spPr>
          <a:xfrm flipV="1">
            <a:off x="2129421" y="1754626"/>
            <a:ext cx="535459" cy="672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6" idx="2"/>
          </p:cNvCxnSpPr>
          <p:nvPr/>
        </p:nvCxnSpPr>
        <p:spPr>
          <a:xfrm>
            <a:off x="6374883" y="1754622"/>
            <a:ext cx="387751" cy="672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接点 87"/>
          <p:cNvSpPr/>
          <p:nvPr/>
        </p:nvSpPr>
        <p:spPr>
          <a:xfrm>
            <a:off x="7872160" y="342362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流程图: 接点 88"/>
          <p:cNvSpPr/>
          <p:nvPr/>
        </p:nvSpPr>
        <p:spPr>
          <a:xfrm>
            <a:off x="9072774" y="342362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>
            <a:stCxn id="6" idx="5"/>
            <a:endCxn id="88" idx="2"/>
          </p:cNvCxnSpPr>
          <p:nvPr/>
        </p:nvCxnSpPr>
        <p:spPr>
          <a:xfrm>
            <a:off x="7006299" y="2527816"/>
            <a:ext cx="865861" cy="10385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8" idx="6"/>
            <a:endCxn id="89" idx="2"/>
          </p:cNvCxnSpPr>
          <p:nvPr/>
        </p:nvCxnSpPr>
        <p:spPr>
          <a:xfrm>
            <a:off x="8157626" y="3566351"/>
            <a:ext cx="9151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stCxn id="89" idx="6"/>
          </p:cNvCxnSpPr>
          <p:nvPr/>
        </p:nvCxnSpPr>
        <p:spPr>
          <a:xfrm>
            <a:off x="9358240" y="3566351"/>
            <a:ext cx="50677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接点 103"/>
          <p:cNvSpPr/>
          <p:nvPr/>
        </p:nvSpPr>
        <p:spPr>
          <a:xfrm>
            <a:off x="4263272" y="342988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>
            <a:stCxn id="104" idx="6"/>
            <a:endCxn id="106" idx="2"/>
          </p:cNvCxnSpPr>
          <p:nvPr/>
        </p:nvCxnSpPr>
        <p:spPr>
          <a:xfrm>
            <a:off x="4548738" y="3572623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接点 105"/>
          <p:cNvSpPr/>
          <p:nvPr/>
        </p:nvSpPr>
        <p:spPr>
          <a:xfrm>
            <a:off x="5553098" y="343515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流程图: 接点 106"/>
          <p:cNvSpPr/>
          <p:nvPr/>
        </p:nvSpPr>
        <p:spPr>
          <a:xfrm>
            <a:off x="1843950" y="343515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7" idx="6"/>
            <a:endCxn id="104" idx="2"/>
          </p:cNvCxnSpPr>
          <p:nvPr/>
        </p:nvCxnSpPr>
        <p:spPr>
          <a:xfrm flipV="1">
            <a:off x="2129422" y="3572623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接点 108"/>
          <p:cNvSpPr/>
          <p:nvPr/>
        </p:nvSpPr>
        <p:spPr>
          <a:xfrm>
            <a:off x="6762634" y="343515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0" name="直接箭头连接符 109"/>
          <p:cNvCxnSpPr>
            <a:stCxn id="106" idx="6"/>
            <a:endCxn id="109" idx="2"/>
          </p:cNvCxnSpPr>
          <p:nvPr/>
        </p:nvCxnSpPr>
        <p:spPr>
          <a:xfrm>
            <a:off x="5838569" y="3577887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/>
          <p:cNvSpPr/>
          <p:nvPr/>
        </p:nvSpPr>
        <p:spPr>
          <a:xfrm>
            <a:off x="4263272" y="455228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12" idx="6"/>
            <a:endCxn id="114" idx="2"/>
          </p:cNvCxnSpPr>
          <p:nvPr/>
        </p:nvCxnSpPr>
        <p:spPr>
          <a:xfrm>
            <a:off x="4548738" y="4695022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接点 113"/>
          <p:cNvSpPr/>
          <p:nvPr/>
        </p:nvSpPr>
        <p:spPr>
          <a:xfrm>
            <a:off x="5553098" y="455754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流程图: 接点 114"/>
          <p:cNvSpPr/>
          <p:nvPr/>
        </p:nvSpPr>
        <p:spPr>
          <a:xfrm>
            <a:off x="1843950" y="4557547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6" name="直接箭头连接符 115"/>
          <p:cNvCxnSpPr>
            <a:stCxn id="115" idx="6"/>
            <a:endCxn id="112" idx="2"/>
          </p:cNvCxnSpPr>
          <p:nvPr/>
        </p:nvCxnSpPr>
        <p:spPr>
          <a:xfrm flipV="1">
            <a:off x="2129422" y="4695022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接点 116"/>
          <p:cNvSpPr/>
          <p:nvPr/>
        </p:nvSpPr>
        <p:spPr>
          <a:xfrm>
            <a:off x="6762634" y="455755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>
            <a:stCxn id="114" idx="6"/>
            <a:endCxn id="117" idx="2"/>
          </p:cNvCxnSpPr>
          <p:nvPr/>
        </p:nvCxnSpPr>
        <p:spPr>
          <a:xfrm>
            <a:off x="5838569" y="4700285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09" idx="2"/>
          </p:cNvCxnSpPr>
          <p:nvPr/>
        </p:nvCxnSpPr>
        <p:spPr>
          <a:xfrm>
            <a:off x="6382481" y="2996635"/>
            <a:ext cx="380153" cy="58125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17" idx="2"/>
          </p:cNvCxnSpPr>
          <p:nvPr/>
        </p:nvCxnSpPr>
        <p:spPr>
          <a:xfrm>
            <a:off x="6319564" y="4136448"/>
            <a:ext cx="443064" cy="5638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109" idx="6"/>
            <a:endCxn id="88" idx="2"/>
          </p:cNvCxnSpPr>
          <p:nvPr/>
        </p:nvCxnSpPr>
        <p:spPr>
          <a:xfrm flipV="1">
            <a:off x="7048105" y="3566356"/>
            <a:ext cx="824055" cy="1153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117" idx="6"/>
            <a:endCxn id="88" idx="2"/>
          </p:cNvCxnSpPr>
          <p:nvPr/>
        </p:nvCxnSpPr>
        <p:spPr>
          <a:xfrm flipV="1">
            <a:off x="7048105" y="3566357"/>
            <a:ext cx="824055" cy="113392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107" idx="6"/>
            <a:endCxn id="33" idx="3"/>
          </p:cNvCxnSpPr>
          <p:nvPr/>
        </p:nvCxnSpPr>
        <p:spPr>
          <a:xfrm flipV="1">
            <a:off x="2129421" y="1754621"/>
            <a:ext cx="535459" cy="1823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115" idx="6"/>
            <a:endCxn id="33" idx="3"/>
          </p:cNvCxnSpPr>
          <p:nvPr/>
        </p:nvCxnSpPr>
        <p:spPr>
          <a:xfrm flipV="1">
            <a:off x="2129421" y="1754621"/>
            <a:ext cx="535459" cy="2945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41" idx="5"/>
            <a:endCxn id="104" idx="2"/>
          </p:cNvCxnSpPr>
          <p:nvPr/>
        </p:nvCxnSpPr>
        <p:spPr>
          <a:xfrm>
            <a:off x="3632468" y="1754626"/>
            <a:ext cx="630805" cy="181799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41" idx="5"/>
            <a:endCxn id="112" idx="2"/>
          </p:cNvCxnSpPr>
          <p:nvPr/>
        </p:nvCxnSpPr>
        <p:spPr>
          <a:xfrm>
            <a:off x="3632468" y="1754626"/>
            <a:ext cx="630805" cy="294039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" name="组合 49"/>
          <p:cNvGrpSpPr/>
          <p:nvPr/>
        </p:nvGrpSpPr>
        <p:grpSpPr>
          <a:xfrm>
            <a:off x="1757913" y="1468603"/>
            <a:ext cx="7605352" cy="3570152"/>
            <a:chOff x="1760938" y="1462336"/>
            <a:chExt cx="7605352" cy="3391937"/>
          </a:xfrm>
        </p:grpSpPr>
        <p:sp>
          <p:nvSpPr>
            <p:cNvPr id="35" name="文本框 34"/>
            <p:cNvSpPr txBox="1"/>
            <p:nvPr/>
          </p:nvSpPr>
          <p:spPr>
            <a:xfrm>
              <a:off x="5498213" y="2248313"/>
              <a:ext cx="413896" cy="2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log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7" name="文本框 6"/>
            <p:cNvSpPr txBox="1"/>
            <p:nvPr/>
          </p:nvSpPr>
          <p:spPr>
            <a:xfrm>
              <a:off x="9070652" y="3387950"/>
              <a:ext cx="295638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6" name="文本框 35"/>
            <p:cNvSpPr txBox="1"/>
            <p:nvPr/>
          </p:nvSpPr>
          <p:spPr>
            <a:xfrm>
              <a:off x="2617321" y="1462336"/>
              <a:ext cx="314510" cy="350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3414609" y="1466135"/>
              <a:ext cx="252126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/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27" name="文本框 226"/>
            <p:cNvSpPr txBox="1"/>
            <p:nvPr/>
          </p:nvSpPr>
          <p:spPr>
            <a:xfrm>
              <a:off x="7860927" y="3387950"/>
              <a:ext cx="314510" cy="35089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+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0" name="文本框 229"/>
            <p:cNvSpPr txBox="1"/>
            <p:nvPr/>
          </p:nvSpPr>
          <p:spPr>
            <a:xfrm>
              <a:off x="6747378" y="4495788"/>
              <a:ext cx="295638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1" name="文本框 230"/>
            <p:cNvSpPr txBox="1"/>
            <p:nvPr/>
          </p:nvSpPr>
          <p:spPr>
            <a:xfrm>
              <a:off x="6736642" y="3370758"/>
              <a:ext cx="295638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2" name="文本框 231"/>
            <p:cNvSpPr txBox="1"/>
            <p:nvPr/>
          </p:nvSpPr>
          <p:spPr>
            <a:xfrm>
              <a:off x="6747378" y="2240724"/>
              <a:ext cx="295638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3" name="文本框 232"/>
            <p:cNvSpPr txBox="1"/>
            <p:nvPr/>
          </p:nvSpPr>
          <p:spPr>
            <a:xfrm>
              <a:off x="5488879" y="3406413"/>
              <a:ext cx="413896" cy="2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log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4" name="文本框 233"/>
            <p:cNvSpPr txBox="1"/>
            <p:nvPr/>
          </p:nvSpPr>
          <p:spPr>
            <a:xfrm>
              <a:off x="5492608" y="4526082"/>
              <a:ext cx="413896" cy="2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log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6" name="文本框 235"/>
            <p:cNvSpPr txBox="1"/>
            <p:nvPr/>
          </p:nvSpPr>
          <p:spPr>
            <a:xfrm>
              <a:off x="4240482" y="4503377"/>
              <a:ext cx="295638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7" name="文本框 236"/>
            <p:cNvSpPr txBox="1"/>
            <p:nvPr/>
          </p:nvSpPr>
          <p:spPr>
            <a:xfrm>
              <a:off x="4229746" y="3378347"/>
              <a:ext cx="295638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8" name="文本框 237"/>
            <p:cNvSpPr txBox="1"/>
            <p:nvPr/>
          </p:nvSpPr>
          <p:spPr>
            <a:xfrm>
              <a:off x="4240482" y="2248313"/>
              <a:ext cx="295638" cy="3508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>
                  <a:latin typeface="Times New Roman" panose="02020603050405020304" pitchFamily="18" charset="0"/>
                </a:rPr>
                <a:t>×</a:t>
              </a:r>
              <a:endParaRPr lang="zh-CN" altLang="en-US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39" name="文本框 238"/>
            <p:cNvSpPr txBox="1"/>
            <p:nvPr/>
          </p:nvSpPr>
          <p:spPr>
            <a:xfrm>
              <a:off x="1760938" y="2255994"/>
              <a:ext cx="444352" cy="2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exp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0" name="文本框 239"/>
            <p:cNvSpPr txBox="1"/>
            <p:nvPr/>
          </p:nvSpPr>
          <p:spPr>
            <a:xfrm>
              <a:off x="1766471" y="3414485"/>
              <a:ext cx="444352" cy="2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exp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241" name="文本框 240"/>
            <p:cNvSpPr txBox="1"/>
            <p:nvPr/>
          </p:nvSpPr>
          <p:spPr>
            <a:xfrm>
              <a:off x="1770200" y="4534154"/>
              <a:ext cx="444352" cy="2924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>
                  <a:latin typeface="Times New Roman" panose="02020603050405020304" pitchFamily="18" charset="0"/>
                </a:rPr>
                <a:t>exp</a:t>
              </a:r>
              <a:endParaRPr lang="zh-CN" altLang="en-US" sz="1400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45" name="文本框 244"/>
          <p:cNvSpPr txBox="1"/>
          <p:nvPr/>
        </p:nvSpPr>
        <p:spPr>
          <a:xfrm>
            <a:off x="5765409" y="3083717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5773767" y="4204949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i="1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8332326" y="2416149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249" name="直接箭头连接符 248"/>
          <p:cNvCxnSpPr>
            <a:endCxn id="7" idx="1"/>
          </p:cNvCxnSpPr>
          <p:nvPr/>
        </p:nvCxnSpPr>
        <p:spPr>
          <a:xfrm>
            <a:off x="8615203" y="2723847"/>
            <a:ext cx="452424" cy="95620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文本框 251"/>
          <p:cNvSpPr txBox="1"/>
          <p:nvPr/>
        </p:nvSpPr>
        <p:spPr>
          <a:xfrm>
            <a:off x="9450612" y="3229820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</a:t>
            </a:r>
            <a:endParaRPr lang="zh-CN" altLang="en-US" i="1" baseline="-25000" dirty="0">
              <a:latin typeface="Times New Roman" panose="02020603050405020304" pitchFamily="18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5779196" y="1894522"/>
            <a:ext cx="706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6098724" y="2612455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6088045" y="3771449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83" name="文本框 282"/>
          <p:cNvSpPr txBox="1"/>
          <p:nvPr/>
        </p:nvSpPr>
        <p:spPr>
          <a:xfrm>
            <a:off x="1473217" y="2060336"/>
            <a:ext cx="3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19" name="直接箭头连接符 18"/>
          <p:cNvCxnSpPr>
            <a:endCxn id="107" idx="2"/>
          </p:cNvCxnSpPr>
          <p:nvPr/>
        </p:nvCxnSpPr>
        <p:spPr>
          <a:xfrm flipV="1">
            <a:off x="1417684" y="3577881"/>
            <a:ext cx="426265" cy="605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>
            <a:endCxn id="115" idx="2"/>
          </p:cNvCxnSpPr>
          <p:nvPr/>
        </p:nvCxnSpPr>
        <p:spPr>
          <a:xfrm>
            <a:off x="1424253" y="4700279"/>
            <a:ext cx="41969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/>
          <p:cNvSpPr txBox="1"/>
          <p:nvPr/>
        </p:nvSpPr>
        <p:spPr>
          <a:xfrm>
            <a:off x="1479025" y="3203284"/>
            <a:ext cx="3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9" name="文本框 38"/>
          <p:cNvSpPr txBox="1"/>
          <p:nvPr/>
        </p:nvSpPr>
        <p:spPr>
          <a:xfrm>
            <a:off x="1469140" y="4326252"/>
            <a:ext cx="385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40" name="文本框 39"/>
          <p:cNvSpPr txBox="1"/>
          <p:nvPr/>
        </p:nvSpPr>
        <p:spPr>
          <a:xfrm>
            <a:off x="7672323" y="3670838"/>
            <a:ext cx="26757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1" name="文本框 130"/>
          <p:cNvSpPr txBox="1"/>
          <p:nvPr/>
        </p:nvSpPr>
        <p:spPr>
          <a:xfrm>
            <a:off x="1763984" y="1148058"/>
            <a:ext cx="22541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S=</a:t>
            </a:r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+exp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+exp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2" name="文本框 131"/>
          <p:cNvSpPr txBox="1"/>
          <p:nvPr/>
        </p:nvSpPr>
        <p:spPr>
          <a:xfrm>
            <a:off x="2808407" y="3214010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3" name="文本框 132"/>
          <p:cNvSpPr txBox="1"/>
          <p:nvPr/>
        </p:nvSpPr>
        <p:spPr>
          <a:xfrm>
            <a:off x="2786939" y="4342691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exp</a:t>
            </a:r>
            <a:r>
              <a:rPr lang="en-US" altLang="zh-CN" i="1" dirty="0">
                <a:latin typeface="Times New Roman" panose="02020603050405020304" pitchFamily="18" charset="0"/>
              </a:rPr>
              <a:t>x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4" name="文本框 133"/>
          <p:cNvSpPr txBox="1"/>
          <p:nvPr/>
        </p:nvSpPr>
        <p:spPr>
          <a:xfrm>
            <a:off x="3775590" y="1701900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5" name="文本框 134"/>
          <p:cNvSpPr txBox="1"/>
          <p:nvPr/>
        </p:nvSpPr>
        <p:spPr>
          <a:xfrm>
            <a:off x="3943164" y="2658988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36" name="文本框 135"/>
          <p:cNvSpPr txBox="1"/>
          <p:nvPr/>
        </p:nvSpPr>
        <p:spPr>
          <a:xfrm>
            <a:off x="4018089" y="3795104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1/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7" name="文本框 136"/>
              <p:cNvSpPr txBox="1"/>
              <p:nvPr/>
            </p:nvSpPr>
            <p:spPr>
              <a:xfrm>
                <a:off x="4435858" y="1906815"/>
                <a:ext cx="963725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1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7" name="文本框 1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5858" y="1906815"/>
                <a:ext cx="963725" cy="463268"/>
              </a:xfrm>
              <a:prstGeom prst="rect">
                <a:avLst/>
              </a:prstGeom>
              <a:blipFill>
                <a:blip r:embed="rId3"/>
                <a:stretch>
                  <a:fillRect l="-5696" t="-1316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9" name="文本框 138"/>
              <p:cNvSpPr txBox="1"/>
              <p:nvPr/>
            </p:nvSpPr>
            <p:spPr>
              <a:xfrm>
                <a:off x="4388022" y="3069581"/>
                <a:ext cx="963725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2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9" name="文本框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8022" y="3069581"/>
                <a:ext cx="963725" cy="463268"/>
              </a:xfrm>
              <a:prstGeom prst="rect">
                <a:avLst/>
              </a:prstGeom>
              <a:blipFill>
                <a:blip r:embed="rId4"/>
                <a:stretch>
                  <a:fillRect l="-5696" t="-1316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2" name="文本框 141"/>
              <p:cNvSpPr txBox="1"/>
              <p:nvPr/>
            </p:nvSpPr>
            <p:spPr>
              <a:xfrm>
                <a:off x="4399356" y="4184458"/>
                <a:ext cx="963725" cy="4632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i="1" dirty="0">
                    <a:latin typeface="Times New Roman" panose="02020603050405020304" pitchFamily="18" charset="0"/>
                  </a:rPr>
                  <a:t>p</a:t>
                </a:r>
                <a:r>
                  <a:rPr lang="en-US" altLang="zh-CN" baseline="-25000" dirty="0">
                    <a:latin typeface="Times New Roman" panose="02020603050405020304" pitchFamily="18" charset="0"/>
                  </a:rPr>
                  <a:t>3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𝑆</m:t>
                        </m:r>
                      </m:den>
                    </m:f>
                  </m:oMath>
                </a14:m>
                <a:endParaRPr lang="zh-CN" altLang="en-US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2" name="文本框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9356" y="4184458"/>
                <a:ext cx="963725" cy="463268"/>
              </a:xfrm>
              <a:prstGeom prst="rect">
                <a:avLst/>
              </a:prstGeom>
              <a:blipFill>
                <a:blip r:embed="rId5"/>
                <a:stretch>
                  <a:fillRect l="-5696" b="-657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6" name="文本框 155"/>
          <p:cNvSpPr txBox="1"/>
          <p:nvPr/>
        </p:nvSpPr>
        <p:spPr>
          <a:xfrm>
            <a:off x="6915501" y="1548149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L=-y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72" name="文本框 171"/>
          <p:cNvSpPr txBox="1"/>
          <p:nvPr/>
        </p:nvSpPr>
        <p:spPr>
          <a:xfrm>
            <a:off x="7359383" y="2694592"/>
            <a:ext cx="9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75" name="文本框 174"/>
          <p:cNvSpPr txBox="1"/>
          <p:nvPr/>
        </p:nvSpPr>
        <p:spPr>
          <a:xfrm>
            <a:off x="6804743" y="3090140"/>
            <a:ext cx="9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176" name="文本框 175"/>
          <p:cNvSpPr txBox="1"/>
          <p:nvPr/>
        </p:nvSpPr>
        <p:spPr>
          <a:xfrm>
            <a:off x="7211690" y="4212283"/>
            <a:ext cx="913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接点 3"/>
          <p:cNvSpPr/>
          <p:nvPr/>
        </p:nvSpPr>
        <p:spPr>
          <a:xfrm>
            <a:off x="4263272" y="227888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30" name="直接箭头连接符 29"/>
          <p:cNvCxnSpPr>
            <a:stCxn id="3" idx="2"/>
            <a:endCxn id="4" idx="6"/>
          </p:cNvCxnSpPr>
          <p:nvPr/>
        </p:nvCxnSpPr>
        <p:spPr>
          <a:xfrm flipH="1" flipV="1">
            <a:off x="4548738" y="2421622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流程图: 接点 2"/>
          <p:cNvSpPr/>
          <p:nvPr/>
        </p:nvSpPr>
        <p:spPr>
          <a:xfrm>
            <a:off x="5553098" y="2284149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" name="直接箭头连接符 9"/>
          <p:cNvCxnSpPr>
            <a:endCxn id="41" idx="5"/>
          </p:cNvCxnSpPr>
          <p:nvPr/>
        </p:nvCxnSpPr>
        <p:spPr>
          <a:xfrm flipH="1" flipV="1">
            <a:off x="3602629" y="1762216"/>
            <a:ext cx="632770" cy="65940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流程图: 接点 20"/>
          <p:cNvSpPr/>
          <p:nvPr/>
        </p:nvSpPr>
        <p:spPr>
          <a:xfrm>
            <a:off x="1843950" y="228414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25" name="直接箭头连接符 24"/>
          <p:cNvCxnSpPr>
            <a:stCxn id="4" idx="2"/>
            <a:endCxn id="21" idx="6"/>
          </p:cNvCxnSpPr>
          <p:nvPr/>
        </p:nvCxnSpPr>
        <p:spPr>
          <a:xfrm flipH="1">
            <a:off x="2129422" y="2421622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759049" y="1741200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5498213" y="22483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log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37" name="文本框 36"/>
          <p:cNvSpPr txBox="1"/>
          <p:nvPr/>
        </p:nvSpPr>
        <p:spPr>
          <a:xfrm>
            <a:off x="9040688" y="3100717"/>
            <a:ext cx="2699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L=-y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i="1" dirty="0">
                <a:latin typeface="Times New Roman" panose="02020603050405020304" pitchFamily="18" charset="0"/>
              </a:rPr>
              <a:t>-y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log</a:t>
            </a:r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6" name="流程图: 接点 5"/>
          <p:cNvSpPr/>
          <p:nvPr/>
        </p:nvSpPr>
        <p:spPr>
          <a:xfrm>
            <a:off x="6762634" y="228415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45050" y="3387951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8" name="直接箭头连接符 7"/>
          <p:cNvCxnSpPr>
            <a:stCxn id="6" idx="2"/>
            <a:endCxn id="3" idx="6"/>
          </p:cNvCxnSpPr>
          <p:nvPr/>
        </p:nvCxnSpPr>
        <p:spPr>
          <a:xfrm flipH="1" flipV="1">
            <a:off x="5838569" y="2426886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>
            <a:stCxn id="21" idx="2"/>
          </p:cNvCxnSpPr>
          <p:nvPr/>
        </p:nvCxnSpPr>
        <p:spPr>
          <a:xfrm flipH="1">
            <a:off x="1012531" y="2426884"/>
            <a:ext cx="831414" cy="609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流程图: 接点 32"/>
          <p:cNvSpPr/>
          <p:nvPr/>
        </p:nvSpPr>
        <p:spPr>
          <a:xfrm>
            <a:off x="2582801" y="151096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6" name="文本框 35"/>
          <p:cNvSpPr txBox="1"/>
          <p:nvPr/>
        </p:nvSpPr>
        <p:spPr>
          <a:xfrm>
            <a:off x="2566772" y="147282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41" name="流程图: 接点 40"/>
          <p:cNvSpPr/>
          <p:nvPr/>
        </p:nvSpPr>
        <p:spPr>
          <a:xfrm>
            <a:off x="3358970" y="1518556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3381901" y="1476620"/>
            <a:ext cx="2521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/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63" name="直接箭头连接符 62"/>
          <p:cNvCxnSpPr>
            <a:stCxn id="41" idx="2"/>
            <a:endCxn id="33" idx="6"/>
          </p:cNvCxnSpPr>
          <p:nvPr/>
        </p:nvCxnSpPr>
        <p:spPr>
          <a:xfrm flipH="1" flipV="1">
            <a:off x="2868266" y="1653692"/>
            <a:ext cx="490698" cy="759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>
            <a:stCxn id="33" idx="3"/>
            <a:endCxn id="21" idx="6"/>
          </p:cNvCxnSpPr>
          <p:nvPr/>
        </p:nvCxnSpPr>
        <p:spPr>
          <a:xfrm flipH="1">
            <a:off x="2129421" y="1754626"/>
            <a:ext cx="495185" cy="67225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箭头连接符 79"/>
          <p:cNvCxnSpPr>
            <a:endCxn id="6" idx="2"/>
          </p:cNvCxnSpPr>
          <p:nvPr/>
        </p:nvCxnSpPr>
        <p:spPr>
          <a:xfrm>
            <a:off x="6096001" y="2037408"/>
            <a:ext cx="666628" cy="38947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流程图: 接点 87"/>
          <p:cNvSpPr/>
          <p:nvPr/>
        </p:nvSpPr>
        <p:spPr>
          <a:xfrm>
            <a:off x="7554607" y="3429887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89" name="流程图: 接点 88"/>
          <p:cNvSpPr/>
          <p:nvPr/>
        </p:nvSpPr>
        <p:spPr>
          <a:xfrm>
            <a:off x="8755222" y="3429887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90" name="直接箭头连接符 89"/>
          <p:cNvCxnSpPr/>
          <p:nvPr/>
        </p:nvCxnSpPr>
        <p:spPr>
          <a:xfrm flipH="1" flipV="1">
            <a:off x="7006299" y="2540997"/>
            <a:ext cx="548309" cy="104480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接箭头连接符 93"/>
          <p:cNvCxnSpPr>
            <a:stCxn id="89" idx="2"/>
            <a:endCxn id="88" idx="6"/>
          </p:cNvCxnSpPr>
          <p:nvPr/>
        </p:nvCxnSpPr>
        <p:spPr>
          <a:xfrm flipH="1">
            <a:off x="7840074" y="3572617"/>
            <a:ext cx="91514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接箭头连接符 98"/>
          <p:cNvCxnSpPr>
            <a:endCxn id="89" idx="6"/>
          </p:cNvCxnSpPr>
          <p:nvPr/>
        </p:nvCxnSpPr>
        <p:spPr>
          <a:xfrm flipH="1">
            <a:off x="9040694" y="3572622"/>
            <a:ext cx="2708237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流程图: 接点 103"/>
          <p:cNvSpPr/>
          <p:nvPr/>
        </p:nvSpPr>
        <p:spPr>
          <a:xfrm>
            <a:off x="4263272" y="342988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5" name="直接箭头连接符 104"/>
          <p:cNvCxnSpPr>
            <a:stCxn id="106" idx="2"/>
            <a:endCxn id="104" idx="6"/>
          </p:cNvCxnSpPr>
          <p:nvPr/>
        </p:nvCxnSpPr>
        <p:spPr>
          <a:xfrm flipH="1" flipV="1">
            <a:off x="4548738" y="3572623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流程图: 接点 105"/>
          <p:cNvSpPr/>
          <p:nvPr/>
        </p:nvSpPr>
        <p:spPr>
          <a:xfrm>
            <a:off x="5553098" y="343515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7" name="流程图: 接点 106"/>
          <p:cNvSpPr/>
          <p:nvPr/>
        </p:nvSpPr>
        <p:spPr>
          <a:xfrm>
            <a:off x="1843950" y="343515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08" name="直接箭头连接符 107"/>
          <p:cNvCxnSpPr>
            <a:stCxn id="104" idx="2"/>
            <a:endCxn id="107" idx="6"/>
          </p:cNvCxnSpPr>
          <p:nvPr/>
        </p:nvCxnSpPr>
        <p:spPr>
          <a:xfrm flipH="1">
            <a:off x="2129422" y="3572623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流程图: 接点 108"/>
          <p:cNvSpPr/>
          <p:nvPr/>
        </p:nvSpPr>
        <p:spPr>
          <a:xfrm>
            <a:off x="6762634" y="3435151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0" name="直接箭头连接符 109"/>
          <p:cNvCxnSpPr>
            <a:stCxn id="109" idx="2"/>
            <a:endCxn id="106" idx="6"/>
          </p:cNvCxnSpPr>
          <p:nvPr/>
        </p:nvCxnSpPr>
        <p:spPr>
          <a:xfrm flipH="1" flipV="1">
            <a:off x="5838569" y="3577887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107" idx="2"/>
          </p:cNvCxnSpPr>
          <p:nvPr/>
        </p:nvCxnSpPr>
        <p:spPr>
          <a:xfrm flipH="1" flipV="1">
            <a:off x="1014857" y="3577884"/>
            <a:ext cx="829088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流程图: 接点 111"/>
          <p:cNvSpPr/>
          <p:nvPr/>
        </p:nvSpPr>
        <p:spPr>
          <a:xfrm>
            <a:off x="4263272" y="4552285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3" name="直接箭头连接符 112"/>
          <p:cNvCxnSpPr>
            <a:stCxn id="114" idx="2"/>
            <a:endCxn id="112" idx="6"/>
          </p:cNvCxnSpPr>
          <p:nvPr/>
        </p:nvCxnSpPr>
        <p:spPr>
          <a:xfrm flipH="1" flipV="1">
            <a:off x="4548738" y="4695022"/>
            <a:ext cx="1004354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流程图: 接点 113"/>
          <p:cNvSpPr/>
          <p:nvPr/>
        </p:nvSpPr>
        <p:spPr>
          <a:xfrm>
            <a:off x="5553098" y="4557548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5" name="流程图: 接点 114"/>
          <p:cNvSpPr/>
          <p:nvPr/>
        </p:nvSpPr>
        <p:spPr>
          <a:xfrm>
            <a:off x="1843950" y="4557547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6" name="直接箭头连接符 115"/>
          <p:cNvCxnSpPr>
            <a:stCxn id="112" idx="2"/>
            <a:endCxn id="115" idx="6"/>
          </p:cNvCxnSpPr>
          <p:nvPr/>
        </p:nvCxnSpPr>
        <p:spPr>
          <a:xfrm flipH="1">
            <a:off x="2129422" y="4695022"/>
            <a:ext cx="2133851" cy="52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流程图: 接点 116"/>
          <p:cNvSpPr/>
          <p:nvPr/>
        </p:nvSpPr>
        <p:spPr>
          <a:xfrm>
            <a:off x="6762634" y="4557550"/>
            <a:ext cx="285471" cy="285471"/>
          </a:xfrm>
          <a:prstGeom prst="flowChartConnector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 baseline="-2500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118" name="直接箭头连接符 117"/>
          <p:cNvCxnSpPr>
            <a:stCxn id="117" idx="2"/>
            <a:endCxn id="114" idx="6"/>
          </p:cNvCxnSpPr>
          <p:nvPr/>
        </p:nvCxnSpPr>
        <p:spPr>
          <a:xfrm flipH="1" flipV="1">
            <a:off x="5838569" y="4700285"/>
            <a:ext cx="924065" cy="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箭头连接符 118"/>
          <p:cNvCxnSpPr>
            <a:stCxn id="115" idx="2"/>
          </p:cNvCxnSpPr>
          <p:nvPr/>
        </p:nvCxnSpPr>
        <p:spPr>
          <a:xfrm flipH="1" flipV="1">
            <a:off x="1012531" y="4695015"/>
            <a:ext cx="831414" cy="526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箭头连接符 119"/>
          <p:cNvCxnSpPr>
            <a:endCxn id="109" idx="2"/>
          </p:cNvCxnSpPr>
          <p:nvPr/>
        </p:nvCxnSpPr>
        <p:spPr>
          <a:xfrm>
            <a:off x="6108215" y="3182584"/>
            <a:ext cx="654414" cy="39530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箭头连接符 121"/>
          <p:cNvCxnSpPr>
            <a:endCxn id="117" idx="2"/>
          </p:cNvCxnSpPr>
          <p:nvPr/>
        </p:nvCxnSpPr>
        <p:spPr>
          <a:xfrm>
            <a:off x="6108215" y="4353058"/>
            <a:ext cx="654414" cy="3472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接箭头连接符 125"/>
          <p:cNvCxnSpPr>
            <a:stCxn id="88" idx="2"/>
            <a:endCxn id="109" idx="6"/>
          </p:cNvCxnSpPr>
          <p:nvPr/>
        </p:nvCxnSpPr>
        <p:spPr>
          <a:xfrm flipH="1">
            <a:off x="7048105" y="3572622"/>
            <a:ext cx="506503" cy="52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接箭头连接符 128"/>
          <p:cNvCxnSpPr>
            <a:stCxn id="227" idx="1"/>
            <a:endCxn id="117" idx="7"/>
          </p:cNvCxnSpPr>
          <p:nvPr/>
        </p:nvCxnSpPr>
        <p:spPr>
          <a:xfrm flipH="1">
            <a:off x="7006299" y="3572617"/>
            <a:ext cx="529026" cy="10267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/>
          <p:cNvCxnSpPr>
            <a:stCxn id="33" idx="3"/>
            <a:endCxn id="107" idx="6"/>
          </p:cNvCxnSpPr>
          <p:nvPr/>
        </p:nvCxnSpPr>
        <p:spPr>
          <a:xfrm flipH="1">
            <a:off x="2129421" y="1754621"/>
            <a:ext cx="495185" cy="182326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接箭头连接符 140"/>
          <p:cNvCxnSpPr>
            <a:stCxn id="33" idx="3"/>
            <a:endCxn id="115" idx="6"/>
          </p:cNvCxnSpPr>
          <p:nvPr/>
        </p:nvCxnSpPr>
        <p:spPr>
          <a:xfrm flipH="1">
            <a:off x="2129421" y="1754621"/>
            <a:ext cx="495185" cy="29456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接箭头连接符 145"/>
          <p:cNvCxnSpPr>
            <a:stCxn id="237" idx="1"/>
            <a:endCxn id="41" idx="5"/>
          </p:cNvCxnSpPr>
          <p:nvPr/>
        </p:nvCxnSpPr>
        <p:spPr>
          <a:xfrm flipH="1" flipV="1">
            <a:off x="3602635" y="1762221"/>
            <a:ext cx="627112" cy="180079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接箭头连接符 148"/>
          <p:cNvCxnSpPr>
            <a:stCxn id="236" idx="1"/>
          </p:cNvCxnSpPr>
          <p:nvPr/>
        </p:nvCxnSpPr>
        <p:spPr>
          <a:xfrm flipH="1" flipV="1">
            <a:off x="3607585" y="1747417"/>
            <a:ext cx="632898" cy="294062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文本框 226"/>
          <p:cNvSpPr txBox="1"/>
          <p:nvPr/>
        </p:nvSpPr>
        <p:spPr>
          <a:xfrm>
            <a:off x="7535325" y="3387951"/>
            <a:ext cx="314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+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0" name="文本框 229"/>
          <p:cNvSpPr txBox="1"/>
          <p:nvPr/>
        </p:nvSpPr>
        <p:spPr>
          <a:xfrm>
            <a:off x="6747379" y="4495788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1" name="文本框 230"/>
          <p:cNvSpPr txBox="1"/>
          <p:nvPr/>
        </p:nvSpPr>
        <p:spPr>
          <a:xfrm>
            <a:off x="6736643" y="3370758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2" name="文本框 231"/>
          <p:cNvSpPr txBox="1"/>
          <p:nvPr/>
        </p:nvSpPr>
        <p:spPr>
          <a:xfrm>
            <a:off x="6747379" y="2240725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3" name="文本框 232"/>
          <p:cNvSpPr txBox="1"/>
          <p:nvPr/>
        </p:nvSpPr>
        <p:spPr>
          <a:xfrm>
            <a:off x="5488879" y="3406419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log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34" name="文本框 233"/>
          <p:cNvSpPr txBox="1"/>
          <p:nvPr/>
        </p:nvSpPr>
        <p:spPr>
          <a:xfrm>
            <a:off x="5492608" y="4526087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log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36" name="文本框 235"/>
          <p:cNvSpPr txBox="1"/>
          <p:nvPr/>
        </p:nvSpPr>
        <p:spPr>
          <a:xfrm>
            <a:off x="4240483" y="4503378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7" name="文本框 236"/>
          <p:cNvSpPr txBox="1"/>
          <p:nvPr/>
        </p:nvSpPr>
        <p:spPr>
          <a:xfrm>
            <a:off x="4229747" y="3378348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8" name="文本框 237"/>
          <p:cNvSpPr txBox="1"/>
          <p:nvPr/>
        </p:nvSpPr>
        <p:spPr>
          <a:xfrm>
            <a:off x="4240483" y="2248313"/>
            <a:ext cx="2956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×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39" name="文本框 238"/>
          <p:cNvSpPr txBox="1"/>
          <p:nvPr/>
        </p:nvSpPr>
        <p:spPr>
          <a:xfrm>
            <a:off x="1773743" y="224837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exp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0" name="文本框 239"/>
          <p:cNvSpPr txBox="1"/>
          <p:nvPr/>
        </p:nvSpPr>
        <p:spPr>
          <a:xfrm>
            <a:off x="1779276" y="3406869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exp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1" name="文本框 240"/>
          <p:cNvSpPr txBox="1"/>
          <p:nvPr/>
        </p:nvSpPr>
        <p:spPr>
          <a:xfrm>
            <a:off x="1783005" y="4526537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exp</a:t>
            </a:r>
            <a:endParaRPr lang="zh-CN" altLang="en-US" sz="1400" baseline="-25000" dirty="0">
              <a:latin typeface="Times New Roman" panose="02020603050405020304" pitchFamily="18" charset="0"/>
            </a:endParaRPr>
          </a:p>
        </p:txBody>
      </p:sp>
      <p:sp>
        <p:nvSpPr>
          <p:cNvPr id="245" name="文本框 244"/>
          <p:cNvSpPr txBox="1"/>
          <p:nvPr/>
        </p:nvSpPr>
        <p:spPr>
          <a:xfrm>
            <a:off x="5783556" y="2892201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6" name="文本框 245"/>
          <p:cNvSpPr txBox="1"/>
          <p:nvPr/>
        </p:nvSpPr>
        <p:spPr>
          <a:xfrm>
            <a:off x="5817139" y="4033372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48" name="文本框 247"/>
          <p:cNvSpPr txBox="1"/>
          <p:nvPr/>
        </p:nvSpPr>
        <p:spPr>
          <a:xfrm>
            <a:off x="7749831" y="2813248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cxnSp>
        <p:nvCxnSpPr>
          <p:cNvPr id="249" name="直接箭头连接符 248"/>
          <p:cNvCxnSpPr>
            <a:endCxn id="7" idx="1"/>
          </p:cNvCxnSpPr>
          <p:nvPr/>
        </p:nvCxnSpPr>
        <p:spPr>
          <a:xfrm>
            <a:off x="8086784" y="3109452"/>
            <a:ext cx="658266" cy="46316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文本框 250"/>
          <p:cNvSpPr txBox="1"/>
          <p:nvPr/>
        </p:nvSpPr>
        <p:spPr>
          <a:xfrm>
            <a:off x="8147348" y="3628185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2" name="文本框 251"/>
          <p:cNvSpPr txBox="1"/>
          <p:nvPr/>
        </p:nvSpPr>
        <p:spPr>
          <a:xfrm>
            <a:off x="10394806" y="3664040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3" name="文本框 252"/>
          <p:cNvSpPr txBox="1"/>
          <p:nvPr/>
        </p:nvSpPr>
        <p:spPr>
          <a:xfrm>
            <a:off x="7081148" y="4168387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4" name="文本框 253"/>
          <p:cNvSpPr txBox="1"/>
          <p:nvPr/>
        </p:nvSpPr>
        <p:spPr>
          <a:xfrm>
            <a:off x="7032668" y="3544656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5" name="文本框 254"/>
          <p:cNvSpPr txBox="1"/>
          <p:nvPr/>
        </p:nvSpPr>
        <p:spPr>
          <a:xfrm>
            <a:off x="7032281" y="2971702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6" name="文本框 255"/>
          <p:cNvSpPr txBox="1"/>
          <p:nvPr/>
        </p:nvSpPr>
        <p:spPr>
          <a:xfrm>
            <a:off x="6189904" y="2387972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7" name="文本框 256"/>
          <p:cNvSpPr txBox="1"/>
          <p:nvPr/>
        </p:nvSpPr>
        <p:spPr>
          <a:xfrm>
            <a:off x="6195894" y="3544656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58" name="文本框 257"/>
          <p:cNvSpPr txBox="1"/>
          <p:nvPr/>
        </p:nvSpPr>
        <p:spPr>
          <a:xfrm>
            <a:off x="6196278" y="4692846"/>
            <a:ext cx="463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9" name="文本框 258"/>
              <p:cNvSpPr txBox="1"/>
              <p:nvPr/>
            </p:nvSpPr>
            <p:spPr>
              <a:xfrm>
                <a:off x="4916255" y="2410971"/>
                <a:ext cx="463038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9" name="文本框 2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255" y="2410971"/>
                <a:ext cx="463038" cy="493405"/>
              </a:xfrm>
              <a:prstGeom prst="rect">
                <a:avLst/>
              </a:prstGeom>
              <a:blipFill>
                <a:blip r:embed="rId2"/>
                <a:stretch>
                  <a:fillRect l="-10526" t="-1250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0" name="文本框 259"/>
              <p:cNvSpPr txBox="1"/>
              <p:nvPr/>
            </p:nvSpPr>
            <p:spPr>
              <a:xfrm>
                <a:off x="4948131" y="3624322"/>
                <a:ext cx="463038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0" name="文本框 2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8131" y="3624322"/>
                <a:ext cx="463038" cy="493405"/>
              </a:xfrm>
              <a:prstGeom prst="rect">
                <a:avLst/>
              </a:prstGeom>
              <a:blipFill>
                <a:blip r:embed="rId3"/>
                <a:stretch>
                  <a:fillRect l="-11842" t="-1250" b="-2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文本框 260"/>
              <p:cNvSpPr txBox="1"/>
              <p:nvPr/>
            </p:nvSpPr>
            <p:spPr>
              <a:xfrm>
                <a:off x="4952457" y="4741457"/>
                <a:ext cx="463038" cy="4934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1" name="文本框 2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457" y="4741457"/>
                <a:ext cx="463038" cy="493405"/>
              </a:xfrm>
              <a:prstGeom prst="rect">
                <a:avLst/>
              </a:prstGeom>
              <a:blipFill>
                <a:blip r:embed="rId4"/>
                <a:stretch>
                  <a:fillRect l="-10526" t="-1235" b="-12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" name="文本框 261"/>
          <p:cNvSpPr txBox="1"/>
          <p:nvPr/>
        </p:nvSpPr>
        <p:spPr>
          <a:xfrm rot="2974201">
            <a:off x="3652124" y="2121925"/>
            <a:ext cx="66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-</a:t>
            </a:r>
            <a:r>
              <a:rPr lang="en-US" altLang="zh-CN" sz="1400" i="1" dirty="0">
                <a:latin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1400" dirty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7" name="文本框 266"/>
          <p:cNvSpPr txBox="1"/>
          <p:nvPr/>
        </p:nvSpPr>
        <p:spPr>
          <a:xfrm rot="4434655">
            <a:off x="3723614" y="3079971"/>
            <a:ext cx="66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-</a:t>
            </a:r>
            <a:r>
              <a:rPr lang="en-US" altLang="zh-CN" sz="1400" i="1" dirty="0">
                <a:latin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1400" dirty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269" name="文本框 268"/>
          <p:cNvSpPr txBox="1"/>
          <p:nvPr/>
        </p:nvSpPr>
        <p:spPr>
          <a:xfrm rot="4718231">
            <a:off x="3709832" y="4059755"/>
            <a:ext cx="666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latin typeface="Times New Roman" panose="02020603050405020304" pitchFamily="18" charset="0"/>
              </a:rPr>
              <a:t>-</a:t>
            </a:r>
            <a:r>
              <a:rPr lang="en-US" altLang="zh-CN" sz="1400" i="1" dirty="0">
                <a:latin typeface="Times New Roman" panose="02020603050405020304" pitchFamily="18" charset="0"/>
              </a:rPr>
              <a:t>y</a:t>
            </a:r>
            <a:r>
              <a:rPr lang="en-US" altLang="zh-CN" sz="1400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sz="1400" dirty="0">
                <a:latin typeface="Times New Roman" panose="02020603050405020304" pitchFamily="18" charset="0"/>
              </a:rPr>
              <a:t>S</a:t>
            </a:r>
            <a:endParaRPr lang="zh-CN" altLang="en-US" sz="1400" dirty="0">
              <a:latin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文本框 269"/>
              <p:cNvSpPr txBox="1"/>
              <p:nvPr/>
            </p:nvSpPr>
            <p:spPr>
              <a:xfrm>
                <a:off x="2730003" y="2395939"/>
                <a:ext cx="1083114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0" name="文本框 26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003" y="2395939"/>
                <a:ext cx="1083114" cy="498663"/>
              </a:xfrm>
              <a:prstGeom prst="rect">
                <a:avLst/>
              </a:prstGeom>
              <a:blipFill>
                <a:blip r:embed="rId5"/>
                <a:stretch>
                  <a:fillRect l="-5056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文本框 270"/>
              <p:cNvSpPr txBox="1"/>
              <p:nvPr/>
            </p:nvSpPr>
            <p:spPr>
              <a:xfrm>
                <a:off x="2898474" y="1658076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1" name="文本框 27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8474" y="1658076"/>
                <a:ext cx="437559" cy="4971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2" name="文本框 271"/>
              <p:cNvSpPr txBox="1"/>
              <p:nvPr/>
            </p:nvSpPr>
            <p:spPr>
              <a:xfrm>
                <a:off x="2776078" y="3587324"/>
                <a:ext cx="1083114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2" name="文本框 27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6078" y="3587324"/>
                <a:ext cx="1083114" cy="498663"/>
              </a:xfrm>
              <a:prstGeom prst="rect">
                <a:avLst/>
              </a:prstGeom>
              <a:blipFill>
                <a:blip r:embed="rId7"/>
                <a:stretch>
                  <a:fillRect l="-4494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3" name="文本框 272"/>
              <p:cNvSpPr txBox="1"/>
              <p:nvPr/>
            </p:nvSpPr>
            <p:spPr>
              <a:xfrm>
                <a:off x="2799654" y="4663058"/>
                <a:ext cx="1083114" cy="498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i="1" dirty="0">
                            <a:latin typeface="Cambria Math" panose="02040503050406030204" pitchFamily="18" charset="0"/>
                          </a:rPr>
                          <m:t>exp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i="1" baseline="-25000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zh-CN" altLang="en-US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3" name="文本框 27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9654" y="4663058"/>
                <a:ext cx="1083114" cy="498663"/>
              </a:xfrm>
              <a:prstGeom prst="rect">
                <a:avLst/>
              </a:prstGeom>
              <a:blipFill>
                <a:blip r:embed="rId8"/>
                <a:stretch>
                  <a:fillRect l="-4494" t="-1220" b="-60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4" name="文本框 273"/>
              <p:cNvSpPr txBox="1"/>
              <p:nvPr/>
            </p:nvSpPr>
            <p:spPr>
              <a:xfrm rot="1735202">
                <a:off x="2194499" y="1941168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4" name="文本框 2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35202">
                <a:off x="2194499" y="1941168"/>
                <a:ext cx="437559" cy="4971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5" name="文本框 274"/>
              <p:cNvSpPr txBox="1"/>
              <p:nvPr/>
            </p:nvSpPr>
            <p:spPr>
              <a:xfrm rot="920910">
                <a:off x="2098050" y="2978889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75" name="文本框 2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920910">
                <a:off x="2098050" y="2978889"/>
                <a:ext cx="437559" cy="49712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2" name="文本框 281"/>
              <p:cNvSpPr txBox="1"/>
              <p:nvPr/>
            </p:nvSpPr>
            <p:spPr>
              <a:xfrm rot="897567">
                <a:off x="2115827" y="3911591"/>
                <a:ext cx="437559" cy="497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1400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</m:den>
                      </m:f>
                    </m:oMath>
                  </m:oMathPara>
                </a14:m>
                <a:endParaRPr lang="zh-CN" altLang="en-US" sz="1400" baseline="-25000" dirty="0">
                  <a:latin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2" name="文本框 28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897567">
                <a:off x="2115827" y="3911591"/>
                <a:ext cx="437559" cy="49712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3" name="文本框 282"/>
          <p:cNvSpPr txBox="1"/>
          <p:nvPr/>
        </p:nvSpPr>
        <p:spPr>
          <a:xfrm>
            <a:off x="1178435" y="2382274"/>
            <a:ext cx="6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1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86" name="文本框 285"/>
          <p:cNvSpPr txBox="1"/>
          <p:nvPr/>
        </p:nvSpPr>
        <p:spPr>
          <a:xfrm>
            <a:off x="1187006" y="3563932"/>
            <a:ext cx="6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2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  <p:sp>
        <p:nvSpPr>
          <p:cNvPr id="287" name="文本框 286"/>
          <p:cNvSpPr txBox="1"/>
          <p:nvPr/>
        </p:nvSpPr>
        <p:spPr>
          <a:xfrm>
            <a:off x="1197591" y="4649193"/>
            <a:ext cx="6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>
                <a:latin typeface="Times New Roman" panose="02020603050405020304" pitchFamily="18" charset="0"/>
              </a:rPr>
              <a:t>p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i="1" dirty="0">
                <a:latin typeface="Times New Roman" panose="02020603050405020304" pitchFamily="18" charset="0"/>
              </a:rPr>
              <a:t>y</a:t>
            </a:r>
            <a:r>
              <a:rPr lang="en-US" altLang="zh-CN" baseline="-25000" dirty="0">
                <a:latin typeface="Times New Roman" panose="02020603050405020304" pitchFamily="18" charset="0"/>
              </a:rPr>
              <a:t>3</a:t>
            </a:r>
            <a:endParaRPr lang="zh-CN" altLang="en-US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组合 71"/>
          <p:cNvGrpSpPr/>
          <p:nvPr/>
        </p:nvGrpSpPr>
        <p:grpSpPr>
          <a:xfrm>
            <a:off x="3079450" y="1545493"/>
            <a:ext cx="5141882" cy="3034102"/>
            <a:chOff x="1032209" y="1113692"/>
            <a:chExt cx="5141883" cy="3034102"/>
          </a:xfrm>
        </p:grpSpPr>
        <p:grpSp>
          <p:nvGrpSpPr>
            <p:cNvPr id="8" name="组合 7"/>
            <p:cNvGrpSpPr/>
            <p:nvPr/>
          </p:nvGrpSpPr>
          <p:grpSpPr>
            <a:xfrm>
              <a:off x="2039241" y="1113692"/>
              <a:ext cx="569722" cy="580294"/>
              <a:chOff x="2039241" y="1113692"/>
              <a:chExt cx="569722" cy="580294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2104292" y="1213339"/>
                    <a:ext cx="4908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13339"/>
                    <a:ext cx="490840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1111" r="-370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组合 8"/>
            <p:cNvGrpSpPr/>
            <p:nvPr/>
          </p:nvGrpSpPr>
          <p:grpSpPr>
            <a:xfrm>
              <a:off x="2039241" y="2350477"/>
              <a:ext cx="569722" cy="580294"/>
              <a:chOff x="2039241" y="1113692"/>
              <a:chExt cx="569722" cy="580294"/>
            </a:xfrm>
          </p:grpSpPr>
          <p:sp>
            <p:nvSpPr>
              <p:cNvPr id="10" name="椭圆 9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1" name="文本框 10"/>
                  <p:cNvSpPr txBox="1"/>
                  <p:nvPr/>
                </p:nvSpPr>
                <p:spPr>
                  <a:xfrm>
                    <a:off x="2085882" y="1247054"/>
                    <a:ext cx="4981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1" name="文本框 1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5882" y="1247054"/>
                    <a:ext cx="498150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0976" r="-365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2" name="组合 11"/>
            <p:cNvGrpSpPr/>
            <p:nvPr/>
          </p:nvGrpSpPr>
          <p:grpSpPr>
            <a:xfrm>
              <a:off x="2039241" y="3567500"/>
              <a:ext cx="569722" cy="580294"/>
              <a:chOff x="2039241" y="1113692"/>
              <a:chExt cx="569722" cy="580294"/>
            </a:xfrm>
          </p:grpSpPr>
          <p:sp>
            <p:nvSpPr>
              <p:cNvPr id="13" name="椭圆 12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" name="文本框 13"/>
                  <p:cNvSpPr txBox="1"/>
                  <p:nvPr/>
                </p:nvSpPr>
                <p:spPr>
                  <a:xfrm>
                    <a:off x="2104292" y="1227966"/>
                    <a:ext cx="4910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4" name="文本框 1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27966"/>
                    <a:ext cx="49109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6173" r="-3704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5" name="组合 14"/>
            <p:cNvGrpSpPr/>
            <p:nvPr/>
          </p:nvGrpSpPr>
          <p:grpSpPr>
            <a:xfrm>
              <a:off x="3615995" y="1113692"/>
              <a:ext cx="569722" cy="580294"/>
              <a:chOff x="2039241" y="1113692"/>
              <a:chExt cx="569722" cy="580294"/>
            </a:xfrm>
          </p:grpSpPr>
          <p:sp>
            <p:nvSpPr>
              <p:cNvPr id="16" name="椭圆 15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7" name="文本框 16"/>
                  <p:cNvSpPr txBox="1"/>
                  <p:nvPr/>
                </p:nvSpPr>
                <p:spPr>
                  <a:xfrm>
                    <a:off x="2214098" y="1225792"/>
                    <a:ext cx="27122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17" name="文本框 1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14098" y="1225792"/>
                    <a:ext cx="271228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0455" r="-454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8" name="组合 17"/>
            <p:cNvGrpSpPr/>
            <p:nvPr/>
          </p:nvGrpSpPr>
          <p:grpSpPr>
            <a:xfrm>
              <a:off x="3615995" y="2350477"/>
              <a:ext cx="569722" cy="580294"/>
              <a:chOff x="2039241" y="1113692"/>
              <a:chExt cx="569722" cy="580294"/>
            </a:xfrm>
          </p:grpSpPr>
          <p:sp>
            <p:nvSpPr>
              <p:cNvPr id="19" name="椭圆 18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0" name="文本框 19"/>
                  <p:cNvSpPr txBox="1"/>
                  <p:nvPr/>
                </p:nvSpPr>
                <p:spPr>
                  <a:xfrm>
                    <a:off x="2194137" y="1258778"/>
                    <a:ext cx="27853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0" name="文本框 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94137" y="1258778"/>
                    <a:ext cx="27853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9565" r="-2174" b="-1304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1" name="组合 20"/>
            <p:cNvGrpSpPr/>
            <p:nvPr/>
          </p:nvGrpSpPr>
          <p:grpSpPr>
            <a:xfrm>
              <a:off x="3615995" y="3567500"/>
              <a:ext cx="569722" cy="580294"/>
              <a:chOff x="2039241" y="1113692"/>
              <a:chExt cx="569722" cy="580294"/>
            </a:xfrm>
          </p:grpSpPr>
          <p:sp>
            <p:nvSpPr>
              <p:cNvPr id="22" name="椭圆 21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3" name="文本框 22"/>
                  <p:cNvSpPr txBox="1"/>
                  <p:nvPr/>
                </p:nvSpPr>
                <p:spPr>
                  <a:xfrm>
                    <a:off x="2230869" y="1227965"/>
                    <a:ext cx="27148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3" name="文本框 2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30869" y="1227965"/>
                    <a:ext cx="27148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1111" r="-2222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4" name="组合 23"/>
            <p:cNvGrpSpPr/>
            <p:nvPr/>
          </p:nvGrpSpPr>
          <p:grpSpPr>
            <a:xfrm>
              <a:off x="5192749" y="1113692"/>
              <a:ext cx="569722" cy="580294"/>
              <a:chOff x="2039241" y="1113692"/>
              <a:chExt cx="569722" cy="580294"/>
            </a:xfrm>
          </p:grpSpPr>
          <p:sp>
            <p:nvSpPr>
              <p:cNvPr id="25" name="椭圆 24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6" name="文本框 25"/>
                  <p:cNvSpPr txBox="1"/>
                  <p:nvPr/>
                </p:nvSpPr>
                <p:spPr>
                  <a:xfrm>
                    <a:off x="2104292" y="1213339"/>
                    <a:ext cx="49084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6" name="文本框 2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13339"/>
                    <a:ext cx="490840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11111" r="-3704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组合 26"/>
            <p:cNvGrpSpPr/>
            <p:nvPr/>
          </p:nvGrpSpPr>
          <p:grpSpPr>
            <a:xfrm>
              <a:off x="5192749" y="2350477"/>
              <a:ext cx="569722" cy="580294"/>
              <a:chOff x="2039241" y="1113692"/>
              <a:chExt cx="569722" cy="580294"/>
            </a:xfrm>
          </p:grpSpPr>
          <p:sp>
            <p:nvSpPr>
              <p:cNvPr id="28" name="椭圆 27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079835" y="1248846"/>
                    <a:ext cx="49815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79835" y="1248846"/>
                    <a:ext cx="498150" cy="276999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976" r="-3659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0" name="组合 29"/>
            <p:cNvGrpSpPr/>
            <p:nvPr/>
          </p:nvGrpSpPr>
          <p:grpSpPr>
            <a:xfrm>
              <a:off x="5192749" y="3567500"/>
              <a:ext cx="569722" cy="580294"/>
              <a:chOff x="2039241" y="1113692"/>
              <a:chExt cx="569722" cy="580294"/>
            </a:xfrm>
          </p:grpSpPr>
          <p:sp>
            <p:nvSpPr>
              <p:cNvPr id="31" name="椭圆 30"/>
              <p:cNvSpPr/>
              <p:nvPr/>
            </p:nvSpPr>
            <p:spPr>
              <a:xfrm>
                <a:off x="2039241" y="1113692"/>
                <a:ext cx="569722" cy="580294"/>
              </a:xfrm>
              <a:prstGeom prst="ellipse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2" name="文本框 31"/>
                  <p:cNvSpPr txBox="1"/>
                  <p:nvPr/>
                </p:nvSpPr>
                <p:spPr>
                  <a:xfrm>
                    <a:off x="2104292" y="1213339"/>
                    <a:ext cx="49109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zh-CN" altLang="en-US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dirty="0"/>
                  </a:p>
                </p:txBody>
              </p:sp>
            </mc:Choice>
            <mc:Fallback>
              <p:sp>
                <p:nvSpPr>
                  <p:cNvPr id="32" name="文本框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4292" y="1213339"/>
                    <a:ext cx="491096" cy="276999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6173" r="-3704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4" name="直接箭头连接符 33"/>
            <p:cNvCxnSpPr>
              <a:stCxn id="10" idx="0"/>
              <a:endCxn id="4" idx="4"/>
            </p:cNvCxnSpPr>
            <p:nvPr/>
          </p:nvCxnSpPr>
          <p:spPr>
            <a:xfrm flipV="1">
              <a:off x="2324102" y="1693986"/>
              <a:ext cx="0" cy="656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>
              <a:stCxn id="13" idx="0"/>
              <a:endCxn id="10" idx="4"/>
            </p:cNvCxnSpPr>
            <p:nvPr/>
          </p:nvCxnSpPr>
          <p:spPr>
            <a:xfrm flipV="1">
              <a:off x="2324102" y="2930771"/>
              <a:ext cx="0" cy="6367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19" idx="0"/>
              <a:endCxn id="16" idx="4"/>
            </p:cNvCxnSpPr>
            <p:nvPr/>
          </p:nvCxnSpPr>
          <p:spPr>
            <a:xfrm flipV="1">
              <a:off x="3900856" y="1693986"/>
              <a:ext cx="0" cy="656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直接箭头连接符 40"/>
            <p:cNvCxnSpPr>
              <a:stCxn id="22" idx="0"/>
              <a:endCxn id="19" idx="4"/>
            </p:cNvCxnSpPr>
            <p:nvPr/>
          </p:nvCxnSpPr>
          <p:spPr>
            <a:xfrm flipV="1">
              <a:off x="3900856" y="2930771"/>
              <a:ext cx="0" cy="6367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>
              <a:stCxn id="4" idx="6"/>
              <a:endCxn id="19" idx="2"/>
            </p:cNvCxnSpPr>
            <p:nvPr/>
          </p:nvCxnSpPr>
          <p:spPr>
            <a:xfrm>
              <a:off x="2608963" y="1403839"/>
              <a:ext cx="1007032" cy="1236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直接箭头连接符 47"/>
            <p:cNvCxnSpPr>
              <a:stCxn id="16" idx="6"/>
              <a:endCxn id="28" idx="2"/>
            </p:cNvCxnSpPr>
            <p:nvPr/>
          </p:nvCxnSpPr>
          <p:spPr>
            <a:xfrm>
              <a:off x="4185717" y="1403839"/>
              <a:ext cx="1007032" cy="123678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直接箭头连接符 50"/>
            <p:cNvCxnSpPr>
              <a:stCxn id="31" idx="0"/>
              <a:endCxn id="28" idx="4"/>
            </p:cNvCxnSpPr>
            <p:nvPr/>
          </p:nvCxnSpPr>
          <p:spPr>
            <a:xfrm flipV="1">
              <a:off x="5477610" y="2930771"/>
              <a:ext cx="0" cy="636729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接箭头连接符 53"/>
            <p:cNvCxnSpPr>
              <a:stCxn id="28" idx="0"/>
              <a:endCxn id="25" idx="4"/>
            </p:cNvCxnSpPr>
            <p:nvPr/>
          </p:nvCxnSpPr>
          <p:spPr>
            <a:xfrm flipV="1">
              <a:off x="5477610" y="1693986"/>
              <a:ext cx="0" cy="656491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1626156" y="238252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sp>
          <p:nvSpPr>
            <p:cNvPr id="59" name="文本框 58"/>
            <p:cNvSpPr txBox="1"/>
            <p:nvPr/>
          </p:nvSpPr>
          <p:spPr>
            <a:xfrm>
              <a:off x="5827522" y="2397760"/>
              <a:ext cx="3465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…</a:t>
              </a:r>
              <a:endParaRPr lang="zh-CN" altLang="en-US" dirty="0"/>
            </a:p>
          </p:txBody>
        </p:sp>
        <p:cxnSp>
          <p:nvCxnSpPr>
            <p:cNvPr id="60" name="直接箭头连接符 59"/>
            <p:cNvCxnSpPr>
              <a:endCxn id="10" idx="2"/>
            </p:cNvCxnSpPr>
            <p:nvPr/>
          </p:nvCxnSpPr>
          <p:spPr>
            <a:xfrm>
              <a:off x="1032209" y="1413720"/>
              <a:ext cx="1007032" cy="12269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1456415" y="1663117"/>
                  <a:ext cx="225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56415" y="1663117"/>
                  <a:ext cx="225703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24324" r="-18919" b="-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文本框 62"/>
                <p:cNvSpPr txBox="1"/>
                <p:nvPr/>
              </p:nvSpPr>
              <p:spPr>
                <a:xfrm>
                  <a:off x="3112479" y="1702362"/>
                  <a:ext cx="225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3" name="文本框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2479" y="1702362"/>
                  <a:ext cx="22570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21622" r="-216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/>
                <p:cNvSpPr txBox="1"/>
                <p:nvPr/>
              </p:nvSpPr>
              <p:spPr>
                <a:xfrm>
                  <a:off x="4689233" y="1733288"/>
                  <a:ext cx="22570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4" name="文本框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89233" y="1733288"/>
                  <a:ext cx="225703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1622" r="-2162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5" name="文本框 64"/>
                <p:cNvSpPr txBox="1"/>
                <p:nvPr/>
              </p:nvSpPr>
              <p:spPr>
                <a:xfrm>
                  <a:off x="2340682" y="1940116"/>
                  <a:ext cx="413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5" name="文本框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0682" y="1940116"/>
                  <a:ext cx="4137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3235" r="-441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6" name="文本框 65"/>
                <p:cNvSpPr txBox="1"/>
                <p:nvPr/>
              </p:nvSpPr>
              <p:spPr>
                <a:xfrm>
                  <a:off x="3921657" y="1940116"/>
                  <a:ext cx="413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6" name="文本框 6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1657" y="1940116"/>
                  <a:ext cx="413768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11765" r="-441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文本框 66"/>
                <p:cNvSpPr txBox="1"/>
                <p:nvPr/>
              </p:nvSpPr>
              <p:spPr>
                <a:xfrm>
                  <a:off x="5536947" y="1940116"/>
                  <a:ext cx="4137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7" name="文本框 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47" y="1940116"/>
                  <a:ext cx="413768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1765" r="-441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文本框 67"/>
                <p:cNvSpPr txBox="1"/>
                <p:nvPr/>
              </p:nvSpPr>
              <p:spPr>
                <a:xfrm>
                  <a:off x="2365160" y="3133018"/>
                  <a:ext cx="5078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5160" y="3133018"/>
                  <a:ext cx="507831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0843" r="-963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3941913" y="3133015"/>
                  <a:ext cx="5078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41913" y="3133015"/>
                  <a:ext cx="507831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9524" r="-8333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5536947" y="3126822"/>
                  <a:ext cx="50783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zh-CN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6947" y="3126822"/>
                  <a:ext cx="507831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9639" r="-9639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48074C75-B39C-F5AC-3203-AEEE76A4DFC9}"/>
              </a:ext>
            </a:extLst>
          </p:cNvPr>
          <p:cNvGrpSpPr/>
          <p:nvPr/>
        </p:nvGrpSpPr>
        <p:grpSpPr>
          <a:xfrm>
            <a:off x="4086483" y="1545492"/>
            <a:ext cx="569722" cy="580294"/>
            <a:chOff x="2039241" y="1113692"/>
            <a:chExt cx="569722" cy="580294"/>
          </a:xfrm>
        </p:grpSpPr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06C54F61-D408-8F7B-E1BC-3EFBBC0856F3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B06E0661-5BD4-1651-C747-00C0C2061965}"/>
                    </a:ext>
                  </a:extLst>
                </p:cNvPr>
                <p:cNvSpPr txBox="1"/>
                <p:nvPr/>
              </p:nvSpPr>
              <p:spPr>
                <a:xfrm>
                  <a:off x="2104292" y="1213339"/>
                  <a:ext cx="490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1" name="文本框 50">
                  <a:extLst>
                    <a:ext uri="{FF2B5EF4-FFF2-40B4-BE49-F238E27FC236}">
                      <a16:creationId xmlns:a16="http://schemas.microsoft.com/office/drawing/2014/main" id="{B06E0661-5BD4-1651-C747-00C0C20619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292" y="1213339"/>
                  <a:ext cx="490840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11111" r="-3704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7B94D913-70E8-5ED7-ABE3-DF6F13505732}"/>
              </a:ext>
            </a:extLst>
          </p:cNvPr>
          <p:cNvGrpSpPr/>
          <p:nvPr/>
        </p:nvGrpSpPr>
        <p:grpSpPr>
          <a:xfrm>
            <a:off x="4086480" y="4051717"/>
            <a:ext cx="569722" cy="580294"/>
            <a:chOff x="2039241" y="1113692"/>
            <a:chExt cx="569722" cy="580294"/>
          </a:xfrm>
        </p:grpSpPr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73C2E5E6-0C14-A2FF-6943-2CFDD9E2983F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5E93521-FA18-F0D3-357A-9DF76BA1A2C4}"/>
                    </a:ext>
                  </a:extLst>
                </p:cNvPr>
                <p:cNvSpPr txBox="1"/>
                <p:nvPr/>
              </p:nvSpPr>
              <p:spPr>
                <a:xfrm>
                  <a:off x="2085826" y="1227793"/>
                  <a:ext cx="498150" cy="343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F5E93521-FA18-F0D3-357A-9DF76BA1A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826" y="1227793"/>
                  <a:ext cx="498150" cy="343812"/>
                </a:xfrm>
                <a:prstGeom prst="rect">
                  <a:avLst/>
                </a:prstGeom>
                <a:blipFill>
                  <a:blip r:embed="rId3"/>
                  <a:stretch>
                    <a:fillRect l="-10976" r="-243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20AFF248-E9F2-8F1B-A8D9-D5705AAB7FF1}"/>
              </a:ext>
            </a:extLst>
          </p:cNvPr>
          <p:cNvGrpSpPr/>
          <p:nvPr/>
        </p:nvGrpSpPr>
        <p:grpSpPr>
          <a:xfrm>
            <a:off x="4086481" y="5212861"/>
            <a:ext cx="569722" cy="580294"/>
            <a:chOff x="2039241" y="1113692"/>
            <a:chExt cx="569722" cy="580294"/>
          </a:xfrm>
        </p:grpSpPr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5A719485-6989-CDF6-30CF-ECF1DFB78F4F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EFF6BEC-3BC7-3876-9FB5-8922D704ADA8}"/>
                    </a:ext>
                  </a:extLst>
                </p:cNvPr>
                <p:cNvSpPr txBox="1"/>
                <p:nvPr/>
              </p:nvSpPr>
              <p:spPr>
                <a:xfrm>
                  <a:off x="2094931" y="1227966"/>
                  <a:ext cx="491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CEFF6BEC-3BC7-3876-9FB5-8922D704AD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4931" y="1227966"/>
                  <a:ext cx="491096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6173" r="-3704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E1CA386-7735-18D3-B847-A83F424E6A35}"/>
              </a:ext>
            </a:extLst>
          </p:cNvPr>
          <p:cNvCxnSpPr>
            <a:cxnSpLocks/>
            <a:endCxn id="50" idx="4"/>
          </p:cNvCxnSpPr>
          <p:nvPr/>
        </p:nvCxnSpPr>
        <p:spPr>
          <a:xfrm flipV="1">
            <a:off x="4371342" y="2125786"/>
            <a:ext cx="0" cy="837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C2C3A9EC-C7B0-D262-620F-21DC4DD1A9CA}"/>
              </a:ext>
            </a:extLst>
          </p:cNvPr>
          <p:cNvCxnSpPr>
            <a:stCxn id="46" idx="0"/>
            <a:endCxn id="48" idx="4"/>
          </p:cNvCxnSpPr>
          <p:nvPr/>
        </p:nvCxnSpPr>
        <p:spPr>
          <a:xfrm flipV="1">
            <a:off x="4371342" y="4632011"/>
            <a:ext cx="0" cy="580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209AF7EF-902A-C120-6030-4F589C6B3FD6}"/>
              </a:ext>
            </a:extLst>
          </p:cNvPr>
          <p:cNvSpPr txBox="1"/>
          <p:nvPr/>
        </p:nvSpPr>
        <p:spPr>
          <a:xfrm>
            <a:off x="2747792" y="307959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E3679B9-E025-DCF4-65F6-71278E6C5DD9}"/>
              </a:ext>
            </a:extLst>
          </p:cNvPr>
          <p:cNvSpPr txBox="1"/>
          <p:nvPr/>
        </p:nvSpPr>
        <p:spPr>
          <a:xfrm>
            <a:off x="8553696" y="3076611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E2171A9C-99E8-A4BB-A5FF-556706B34934}"/>
              </a:ext>
            </a:extLst>
          </p:cNvPr>
          <p:cNvGrpSpPr/>
          <p:nvPr/>
        </p:nvGrpSpPr>
        <p:grpSpPr>
          <a:xfrm>
            <a:off x="4103061" y="2977628"/>
            <a:ext cx="569722" cy="580294"/>
            <a:chOff x="2039241" y="1113692"/>
            <a:chExt cx="569722" cy="580294"/>
          </a:xfrm>
        </p:grpSpPr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A643BEF0-50A2-3A96-A51E-05FE7D0F11A4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2E6A65C-46B5-2D84-245F-8AC77D5762D6}"/>
                    </a:ext>
                  </a:extLst>
                </p:cNvPr>
                <p:cNvSpPr txBox="1"/>
                <p:nvPr/>
              </p:nvSpPr>
              <p:spPr>
                <a:xfrm>
                  <a:off x="2093607" y="1189137"/>
                  <a:ext cx="498150" cy="343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62E6A65C-46B5-2D84-245F-8AC77D5762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3607" y="1189137"/>
                  <a:ext cx="498150" cy="343812"/>
                </a:xfrm>
                <a:prstGeom prst="rect">
                  <a:avLst/>
                </a:prstGeom>
                <a:blipFill>
                  <a:blip r:embed="rId5"/>
                  <a:stretch>
                    <a:fillRect l="-10976" r="-2439"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60868B6B-5674-B279-C324-00867E1B3002}"/>
              </a:ext>
            </a:extLst>
          </p:cNvPr>
          <p:cNvGrpSpPr/>
          <p:nvPr/>
        </p:nvGrpSpPr>
        <p:grpSpPr>
          <a:xfrm>
            <a:off x="5509639" y="1545492"/>
            <a:ext cx="569722" cy="580294"/>
            <a:chOff x="2039241" y="1113692"/>
            <a:chExt cx="569722" cy="580294"/>
          </a:xfrm>
        </p:grpSpPr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9AB72197-46C0-1A7A-C278-F0028B2F044C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6FC0FFA8-BCA0-AED6-5689-BEBB652D7463}"/>
                    </a:ext>
                  </a:extLst>
                </p:cNvPr>
                <p:cNvSpPr txBox="1"/>
                <p:nvPr/>
              </p:nvSpPr>
              <p:spPr>
                <a:xfrm>
                  <a:off x="2188770" y="1213339"/>
                  <a:ext cx="27122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6FC0FFA8-BCA0-AED6-5689-BEBB652D74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770" y="1213339"/>
                  <a:ext cx="271228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20000" r="-2222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组合 58">
            <a:extLst>
              <a:ext uri="{FF2B5EF4-FFF2-40B4-BE49-F238E27FC236}">
                <a16:creationId xmlns:a16="http://schemas.microsoft.com/office/drawing/2014/main" id="{9AA1AE37-CC9E-4F30-773C-C0935DA714CD}"/>
              </a:ext>
            </a:extLst>
          </p:cNvPr>
          <p:cNvGrpSpPr/>
          <p:nvPr/>
        </p:nvGrpSpPr>
        <p:grpSpPr>
          <a:xfrm>
            <a:off x="5509640" y="4051717"/>
            <a:ext cx="569722" cy="580294"/>
            <a:chOff x="2039241" y="1113692"/>
            <a:chExt cx="569722" cy="580294"/>
          </a:xfrm>
        </p:grpSpPr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EF70EEFC-32D8-05E5-7C7D-F0B6E74E4A82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82D2BB3-912E-F67C-512F-0B2ABFBF4AD2}"/>
                    </a:ext>
                  </a:extLst>
                </p:cNvPr>
                <p:cNvSpPr txBox="1"/>
                <p:nvPr/>
              </p:nvSpPr>
              <p:spPr>
                <a:xfrm>
                  <a:off x="2129823" y="1227793"/>
                  <a:ext cx="441980" cy="3424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1" name="文本框 60">
                  <a:extLst>
                    <a:ext uri="{FF2B5EF4-FFF2-40B4-BE49-F238E27FC236}">
                      <a16:creationId xmlns:a16="http://schemas.microsoft.com/office/drawing/2014/main" id="{F82D2BB3-912E-F67C-512F-0B2ABFBF4A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29823" y="1227793"/>
                  <a:ext cx="441980" cy="342401"/>
                </a:xfrm>
                <a:prstGeom prst="rect">
                  <a:avLst/>
                </a:prstGeom>
                <a:blipFill>
                  <a:blip r:embed="rId7"/>
                  <a:stretch>
                    <a:fillRect l="-12500" b="-1403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D8396EBC-1733-D1DF-E007-7C6A59DDD7CC}"/>
              </a:ext>
            </a:extLst>
          </p:cNvPr>
          <p:cNvGrpSpPr/>
          <p:nvPr/>
        </p:nvGrpSpPr>
        <p:grpSpPr>
          <a:xfrm>
            <a:off x="5509639" y="5212861"/>
            <a:ext cx="569722" cy="580294"/>
            <a:chOff x="2039241" y="1113692"/>
            <a:chExt cx="569722" cy="580294"/>
          </a:xfrm>
        </p:grpSpPr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E5792E31-F0D4-663E-3B18-74356B9B2C73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1531BB0-2326-EA19-F528-DB26E9EAE535}"/>
                    </a:ext>
                  </a:extLst>
                </p:cNvPr>
                <p:cNvSpPr txBox="1"/>
                <p:nvPr/>
              </p:nvSpPr>
              <p:spPr>
                <a:xfrm>
                  <a:off x="2193897" y="1227966"/>
                  <a:ext cx="27148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4" name="文本框 63">
                  <a:extLst>
                    <a:ext uri="{FF2B5EF4-FFF2-40B4-BE49-F238E27FC236}">
                      <a16:creationId xmlns:a16="http://schemas.microsoft.com/office/drawing/2014/main" id="{81531BB0-2326-EA19-F528-DB26E9EAE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3897" y="1227966"/>
                  <a:ext cx="27148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1111" r="-2222" b="-1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65" name="直接箭头连接符 64">
            <a:extLst>
              <a:ext uri="{FF2B5EF4-FFF2-40B4-BE49-F238E27FC236}">
                <a16:creationId xmlns:a16="http://schemas.microsoft.com/office/drawing/2014/main" id="{D2D6D45C-122B-241A-49B8-FB7CE2865B56}"/>
              </a:ext>
            </a:extLst>
          </p:cNvPr>
          <p:cNvCxnSpPr>
            <a:cxnSpLocks/>
            <a:endCxn id="57" idx="4"/>
          </p:cNvCxnSpPr>
          <p:nvPr/>
        </p:nvCxnSpPr>
        <p:spPr>
          <a:xfrm flipV="1">
            <a:off x="5794499" y="2125786"/>
            <a:ext cx="0" cy="837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79EBCF87-6D4B-9689-8DA7-7CEAACE9FF04}"/>
              </a:ext>
            </a:extLst>
          </p:cNvPr>
          <p:cNvCxnSpPr>
            <a:stCxn id="63" idx="0"/>
            <a:endCxn id="60" idx="4"/>
          </p:cNvCxnSpPr>
          <p:nvPr/>
        </p:nvCxnSpPr>
        <p:spPr>
          <a:xfrm flipV="1">
            <a:off x="5794499" y="4632011"/>
            <a:ext cx="0" cy="580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67" name="组合 66">
            <a:extLst>
              <a:ext uri="{FF2B5EF4-FFF2-40B4-BE49-F238E27FC236}">
                <a16:creationId xmlns:a16="http://schemas.microsoft.com/office/drawing/2014/main" id="{A345E6D5-B79D-81C9-7C0B-512EF30D2336}"/>
              </a:ext>
            </a:extLst>
          </p:cNvPr>
          <p:cNvGrpSpPr/>
          <p:nvPr/>
        </p:nvGrpSpPr>
        <p:grpSpPr>
          <a:xfrm>
            <a:off x="5526218" y="2977628"/>
            <a:ext cx="569721" cy="580294"/>
            <a:chOff x="2039241" y="1113692"/>
            <a:chExt cx="569722" cy="580294"/>
          </a:xfrm>
        </p:grpSpPr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7BBF22CE-E5A0-B43B-0D32-EB6D87FEAF18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2B780E4-727C-B9B7-E41E-E8EB85A96F4B}"/>
                    </a:ext>
                  </a:extLst>
                </p:cNvPr>
                <p:cNvSpPr txBox="1"/>
                <p:nvPr/>
              </p:nvSpPr>
              <p:spPr>
                <a:xfrm>
                  <a:off x="2103112" y="1212675"/>
                  <a:ext cx="441981" cy="3424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69" name="文本框 68">
                  <a:extLst>
                    <a:ext uri="{FF2B5EF4-FFF2-40B4-BE49-F238E27FC236}">
                      <a16:creationId xmlns:a16="http://schemas.microsoft.com/office/drawing/2014/main" id="{02B780E4-727C-B9B7-E41E-E8EB85A96F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3112" y="1212675"/>
                  <a:ext cx="441981" cy="342401"/>
                </a:xfrm>
                <a:prstGeom prst="rect">
                  <a:avLst/>
                </a:prstGeom>
                <a:blipFill>
                  <a:blip r:embed="rId9"/>
                  <a:stretch>
                    <a:fillRect l="-12329" b="-160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407AD5C2-4C8E-F42D-84CD-DF539E5539B0}"/>
              </a:ext>
            </a:extLst>
          </p:cNvPr>
          <p:cNvGrpSpPr/>
          <p:nvPr/>
        </p:nvGrpSpPr>
        <p:grpSpPr>
          <a:xfrm>
            <a:off x="7023378" y="1548114"/>
            <a:ext cx="569722" cy="580294"/>
            <a:chOff x="2039241" y="1113692"/>
            <a:chExt cx="569722" cy="580294"/>
          </a:xfrm>
        </p:grpSpPr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D736F38-69FB-3365-6C0B-45A6B67C21E3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C01BCD2-6882-9CCF-ACA5-5F55DF374B72}"/>
                    </a:ext>
                  </a:extLst>
                </p:cNvPr>
                <p:cNvSpPr txBox="1"/>
                <p:nvPr/>
              </p:nvSpPr>
              <p:spPr>
                <a:xfrm>
                  <a:off x="2104292" y="1213339"/>
                  <a:ext cx="49084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2" name="文本框 71">
                  <a:extLst>
                    <a:ext uri="{FF2B5EF4-FFF2-40B4-BE49-F238E27FC236}">
                      <a16:creationId xmlns:a16="http://schemas.microsoft.com/office/drawing/2014/main" id="{DC01BCD2-6882-9CCF-ACA5-5F55DF374B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04292" y="1213339"/>
                  <a:ext cx="49084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1250" r="-3750" b="-2391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C9C203AD-195C-2245-01CC-5CD1851E07FF}"/>
              </a:ext>
            </a:extLst>
          </p:cNvPr>
          <p:cNvGrpSpPr/>
          <p:nvPr/>
        </p:nvGrpSpPr>
        <p:grpSpPr>
          <a:xfrm>
            <a:off x="7023375" y="4054339"/>
            <a:ext cx="569722" cy="580294"/>
            <a:chOff x="2039241" y="1113692"/>
            <a:chExt cx="569722" cy="580294"/>
          </a:xfrm>
        </p:grpSpPr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6095D0CC-0798-53E7-F2F2-F75E2CF30BDC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CFDFA28-A609-D9DB-1F8A-EA512A913533}"/>
                    </a:ext>
                  </a:extLst>
                </p:cNvPr>
                <p:cNvSpPr txBox="1"/>
                <p:nvPr/>
              </p:nvSpPr>
              <p:spPr>
                <a:xfrm>
                  <a:off x="2055821" y="1231655"/>
                  <a:ext cx="498150" cy="343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5" name="文本框 74">
                  <a:extLst>
                    <a:ext uri="{FF2B5EF4-FFF2-40B4-BE49-F238E27FC236}">
                      <a16:creationId xmlns:a16="http://schemas.microsoft.com/office/drawing/2014/main" id="{8CFDFA28-A609-D9DB-1F8A-EA512A9135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5821" y="1231655"/>
                  <a:ext cx="498150" cy="343812"/>
                </a:xfrm>
                <a:prstGeom prst="rect">
                  <a:avLst/>
                </a:prstGeom>
                <a:blipFill>
                  <a:blip r:embed="rId11"/>
                  <a:stretch>
                    <a:fillRect l="-10976" r="-243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DF93AEEA-B4CA-9F67-2894-B42D948A7704}"/>
              </a:ext>
            </a:extLst>
          </p:cNvPr>
          <p:cNvGrpSpPr/>
          <p:nvPr/>
        </p:nvGrpSpPr>
        <p:grpSpPr>
          <a:xfrm>
            <a:off x="7023375" y="5215483"/>
            <a:ext cx="569722" cy="580294"/>
            <a:chOff x="2039241" y="1113692"/>
            <a:chExt cx="569722" cy="580294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826B3FD2-9207-6D37-91B2-DB98AA2DDC01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0BF15F2-E851-0DAD-7686-7F528E1FDF73}"/>
                    </a:ext>
                  </a:extLst>
                </p:cNvPr>
                <p:cNvSpPr txBox="1"/>
                <p:nvPr/>
              </p:nvSpPr>
              <p:spPr>
                <a:xfrm>
                  <a:off x="2095134" y="1240586"/>
                  <a:ext cx="49109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zh-CN" altLang="en-US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78" name="文本框 77">
                  <a:extLst>
                    <a:ext uri="{FF2B5EF4-FFF2-40B4-BE49-F238E27FC236}">
                      <a16:creationId xmlns:a16="http://schemas.microsoft.com/office/drawing/2014/main" id="{B0BF15F2-E851-0DAD-7686-7F528E1FD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5134" y="1240586"/>
                  <a:ext cx="491096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6173" r="-3704" b="-1521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4051A6E0-13F9-F7C8-3245-03F160364A46}"/>
              </a:ext>
            </a:extLst>
          </p:cNvPr>
          <p:cNvCxnSpPr>
            <a:cxnSpLocks/>
            <a:endCxn id="71" idx="4"/>
          </p:cNvCxnSpPr>
          <p:nvPr/>
        </p:nvCxnSpPr>
        <p:spPr>
          <a:xfrm flipV="1">
            <a:off x="7308238" y="2128409"/>
            <a:ext cx="0" cy="83728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5A6CAD6C-2175-36CC-6AFE-D405550D9A73}"/>
              </a:ext>
            </a:extLst>
          </p:cNvPr>
          <p:cNvCxnSpPr>
            <a:stCxn id="77" idx="0"/>
            <a:endCxn id="74" idx="4"/>
          </p:cNvCxnSpPr>
          <p:nvPr/>
        </p:nvCxnSpPr>
        <p:spPr>
          <a:xfrm flipV="1">
            <a:off x="7308238" y="4634633"/>
            <a:ext cx="0" cy="5808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FF677C89-404E-7AF7-3825-7D1580307067}"/>
              </a:ext>
            </a:extLst>
          </p:cNvPr>
          <p:cNvGrpSpPr/>
          <p:nvPr/>
        </p:nvGrpSpPr>
        <p:grpSpPr>
          <a:xfrm>
            <a:off x="7039958" y="2980250"/>
            <a:ext cx="569722" cy="580294"/>
            <a:chOff x="2039241" y="1113692"/>
            <a:chExt cx="569722" cy="580294"/>
          </a:xfrm>
        </p:grpSpPr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E326C3CF-40AD-9592-3EA7-E3B2D3DEF916}"/>
                </a:ext>
              </a:extLst>
            </p:cNvPr>
            <p:cNvSpPr/>
            <p:nvPr/>
          </p:nvSpPr>
          <p:spPr>
            <a:xfrm>
              <a:off x="2039241" y="1113692"/>
              <a:ext cx="569722" cy="580294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5EC4DF3C-EBA6-B22B-E379-43F90C58A5B0}"/>
                    </a:ext>
                  </a:extLst>
                </p:cNvPr>
                <p:cNvSpPr txBox="1"/>
                <p:nvPr/>
              </p:nvSpPr>
              <p:spPr>
                <a:xfrm>
                  <a:off x="2058447" y="1213406"/>
                  <a:ext cx="498150" cy="34381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zh-CN" altLang="en-US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zh-CN" alt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d>
                          </m:sup>
                        </m:sSubSup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>
            <p:sp>
              <p:nvSpPr>
                <p:cNvPr id="83" name="文本框 82">
                  <a:extLst>
                    <a:ext uri="{FF2B5EF4-FFF2-40B4-BE49-F238E27FC236}">
                      <a16:creationId xmlns:a16="http://schemas.microsoft.com/office/drawing/2014/main" id="{5EC4DF3C-EBA6-B22B-E379-43F90C58A5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58447" y="1213406"/>
                  <a:ext cx="498150" cy="343812"/>
                </a:xfrm>
                <a:prstGeom prst="rect">
                  <a:avLst/>
                </a:prstGeom>
                <a:blipFill>
                  <a:blip r:embed="rId13"/>
                  <a:stretch>
                    <a:fillRect l="-10976" r="-2439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4" name="直接箭头连接符 83">
            <a:extLst>
              <a:ext uri="{FF2B5EF4-FFF2-40B4-BE49-F238E27FC236}">
                <a16:creationId xmlns:a16="http://schemas.microsoft.com/office/drawing/2014/main" id="{9DF4D1A4-1307-810E-EA94-01CF4C1F1CA9}"/>
              </a:ext>
            </a:extLst>
          </p:cNvPr>
          <p:cNvCxnSpPr>
            <a:cxnSpLocks/>
            <a:stCxn id="54" idx="2"/>
          </p:cNvCxnSpPr>
          <p:nvPr/>
        </p:nvCxnSpPr>
        <p:spPr>
          <a:xfrm flipH="1" flipV="1">
            <a:off x="3205685" y="3264259"/>
            <a:ext cx="897376" cy="351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7" name="直接箭头连接符 86">
            <a:extLst>
              <a:ext uri="{FF2B5EF4-FFF2-40B4-BE49-F238E27FC236}">
                <a16:creationId xmlns:a16="http://schemas.microsoft.com/office/drawing/2014/main" id="{195F3131-1726-5D49-FFFE-9A5C43C64A57}"/>
              </a:ext>
            </a:extLst>
          </p:cNvPr>
          <p:cNvCxnSpPr>
            <a:cxnSpLocks/>
            <a:endCxn id="82" idx="6"/>
          </p:cNvCxnSpPr>
          <p:nvPr/>
        </p:nvCxnSpPr>
        <p:spPr>
          <a:xfrm flipH="1">
            <a:off x="7609685" y="3270397"/>
            <a:ext cx="8534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53783EEA-89E3-6DCA-1919-7A8642CB0D33}"/>
              </a:ext>
            </a:extLst>
          </p:cNvPr>
          <p:cNvCxnSpPr>
            <a:cxnSpLocks/>
            <a:stCxn id="50" idx="2"/>
          </p:cNvCxnSpPr>
          <p:nvPr/>
        </p:nvCxnSpPr>
        <p:spPr>
          <a:xfrm flipH="1">
            <a:off x="3189105" y="1835639"/>
            <a:ext cx="897376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直接箭头连接符 94">
            <a:extLst>
              <a:ext uri="{FF2B5EF4-FFF2-40B4-BE49-F238E27FC236}">
                <a16:creationId xmlns:a16="http://schemas.microsoft.com/office/drawing/2014/main" id="{A1216999-ED9B-51F0-E738-91AC9A4F3C26}"/>
              </a:ext>
            </a:extLst>
          </p:cNvPr>
          <p:cNvCxnSpPr>
            <a:cxnSpLocks/>
            <a:stCxn id="57" idx="2"/>
            <a:endCxn id="50" idx="6"/>
          </p:cNvCxnSpPr>
          <p:nvPr/>
        </p:nvCxnSpPr>
        <p:spPr>
          <a:xfrm flipH="1">
            <a:off x="4656209" y="1835639"/>
            <a:ext cx="853435" cy="0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直接箭头连接符 98">
            <a:extLst>
              <a:ext uri="{FF2B5EF4-FFF2-40B4-BE49-F238E27FC236}">
                <a16:creationId xmlns:a16="http://schemas.microsoft.com/office/drawing/2014/main" id="{5201262B-FC5E-AF2F-91C9-70C3F23540F4}"/>
              </a:ext>
            </a:extLst>
          </p:cNvPr>
          <p:cNvCxnSpPr>
            <a:cxnSpLocks/>
            <a:stCxn id="71" idx="2"/>
            <a:endCxn id="57" idx="6"/>
          </p:cNvCxnSpPr>
          <p:nvPr/>
        </p:nvCxnSpPr>
        <p:spPr>
          <a:xfrm flipH="1" flipV="1">
            <a:off x="6079366" y="1835639"/>
            <a:ext cx="944017" cy="262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直接箭头连接符 101">
            <a:extLst>
              <a:ext uri="{FF2B5EF4-FFF2-40B4-BE49-F238E27FC236}">
                <a16:creationId xmlns:a16="http://schemas.microsoft.com/office/drawing/2014/main" id="{68A642AA-0AC1-173F-ADA7-64808494F14D}"/>
              </a:ext>
            </a:extLst>
          </p:cNvPr>
          <p:cNvCxnSpPr>
            <a:cxnSpLocks/>
            <a:endCxn id="71" idx="6"/>
          </p:cNvCxnSpPr>
          <p:nvPr/>
        </p:nvCxnSpPr>
        <p:spPr>
          <a:xfrm flipH="1" flipV="1">
            <a:off x="7593100" y="1838261"/>
            <a:ext cx="935902" cy="5862"/>
          </a:xfrm>
          <a:prstGeom prst="straightConnector1">
            <a:avLst/>
          </a:prstGeom>
          <a:ln w="190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直接箭头连接符 103">
            <a:extLst>
              <a:ext uri="{FF2B5EF4-FFF2-40B4-BE49-F238E27FC236}">
                <a16:creationId xmlns:a16="http://schemas.microsoft.com/office/drawing/2014/main" id="{2E3A0D5B-D467-AFCA-8CE7-3157DA48D27D}"/>
              </a:ext>
            </a:extLst>
          </p:cNvPr>
          <p:cNvCxnSpPr>
            <a:cxnSpLocks/>
            <a:stCxn id="68" idx="2"/>
            <a:endCxn id="54" idx="6"/>
          </p:cNvCxnSpPr>
          <p:nvPr/>
        </p:nvCxnSpPr>
        <p:spPr>
          <a:xfrm flipH="1">
            <a:off x="4672789" y="3267775"/>
            <a:ext cx="8534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直接箭头连接符 106">
            <a:extLst>
              <a:ext uri="{FF2B5EF4-FFF2-40B4-BE49-F238E27FC236}">
                <a16:creationId xmlns:a16="http://schemas.microsoft.com/office/drawing/2014/main" id="{DDCA7AF6-1147-0722-1715-1B3333228DF2}"/>
              </a:ext>
            </a:extLst>
          </p:cNvPr>
          <p:cNvCxnSpPr>
            <a:cxnSpLocks/>
            <a:stCxn id="82" idx="2"/>
            <a:endCxn id="68" idx="6"/>
          </p:cNvCxnSpPr>
          <p:nvPr/>
        </p:nvCxnSpPr>
        <p:spPr>
          <a:xfrm flipH="1" flipV="1">
            <a:off x="6095944" y="3267775"/>
            <a:ext cx="944017" cy="2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直接箭头连接符 109">
            <a:extLst>
              <a:ext uri="{FF2B5EF4-FFF2-40B4-BE49-F238E27FC236}">
                <a16:creationId xmlns:a16="http://schemas.microsoft.com/office/drawing/2014/main" id="{CD3F8C08-C1FD-C25F-1AB0-117764049845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3260725" y="4341865"/>
            <a:ext cx="825756" cy="234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文本框 112">
            <a:extLst>
              <a:ext uri="{FF2B5EF4-FFF2-40B4-BE49-F238E27FC236}">
                <a16:creationId xmlns:a16="http://schemas.microsoft.com/office/drawing/2014/main" id="{3789307D-64F0-9FC5-3F6D-7E40C6461273}"/>
              </a:ext>
            </a:extLst>
          </p:cNvPr>
          <p:cNvSpPr txBox="1"/>
          <p:nvPr/>
        </p:nvSpPr>
        <p:spPr>
          <a:xfrm>
            <a:off x="2752731" y="4176562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cxnSp>
        <p:nvCxnSpPr>
          <p:cNvPr id="114" name="直接箭头连接符 113">
            <a:extLst>
              <a:ext uri="{FF2B5EF4-FFF2-40B4-BE49-F238E27FC236}">
                <a16:creationId xmlns:a16="http://schemas.microsoft.com/office/drawing/2014/main" id="{CBBCD2CE-DAEB-4667-B449-96C3AA8ACCEC}"/>
              </a:ext>
            </a:extLst>
          </p:cNvPr>
          <p:cNvCxnSpPr>
            <a:cxnSpLocks/>
            <a:stCxn id="48" idx="6"/>
            <a:endCxn id="60" idx="2"/>
          </p:cNvCxnSpPr>
          <p:nvPr/>
        </p:nvCxnSpPr>
        <p:spPr>
          <a:xfrm>
            <a:off x="4656209" y="4341864"/>
            <a:ext cx="853435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7" name="直接箭头连接符 116">
            <a:extLst>
              <a:ext uri="{FF2B5EF4-FFF2-40B4-BE49-F238E27FC236}">
                <a16:creationId xmlns:a16="http://schemas.microsoft.com/office/drawing/2014/main" id="{D4F19463-4A57-D69E-FC1E-5A14773315A4}"/>
              </a:ext>
            </a:extLst>
          </p:cNvPr>
          <p:cNvCxnSpPr>
            <a:cxnSpLocks/>
            <a:stCxn id="60" idx="6"/>
            <a:endCxn id="74" idx="2"/>
          </p:cNvCxnSpPr>
          <p:nvPr/>
        </p:nvCxnSpPr>
        <p:spPr>
          <a:xfrm>
            <a:off x="6079366" y="4341864"/>
            <a:ext cx="944017" cy="262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2" name="直接箭头连接符 121">
            <a:extLst>
              <a:ext uri="{FF2B5EF4-FFF2-40B4-BE49-F238E27FC236}">
                <a16:creationId xmlns:a16="http://schemas.microsoft.com/office/drawing/2014/main" id="{A1BA50B1-E1B8-A58F-58C4-C2CE6A0D41E7}"/>
              </a:ext>
            </a:extLst>
          </p:cNvPr>
          <p:cNvCxnSpPr>
            <a:cxnSpLocks/>
            <a:stCxn id="74" idx="6"/>
          </p:cNvCxnSpPr>
          <p:nvPr/>
        </p:nvCxnSpPr>
        <p:spPr>
          <a:xfrm flipV="1">
            <a:off x="7593103" y="4344208"/>
            <a:ext cx="944017" cy="27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文本框 124">
            <a:extLst>
              <a:ext uri="{FF2B5EF4-FFF2-40B4-BE49-F238E27FC236}">
                <a16:creationId xmlns:a16="http://schemas.microsoft.com/office/drawing/2014/main" id="{284001DC-498C-4361-7A99-BF40D1930B9E}"/>
              </a:ext>
            </a:extLst>
          </p:cNvPr>
          <p:cNvSpPr txBox="1"/>
          <p:nvPr/>
        </p:nvSpPr>
        <p:spPr>
          <a:xfrm>
            <a:off x="8553696" y="4183333"/>
            <a:ext cx="346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162" name="任意多边形: 形状 161">
            <a:extLst>
              <a:ext uri="{FF2B5EF4-FFF2-40B4-BE49-F238E27FC236}">
                <a16:creationId xmlns:a16="http://schemas.microsoft.com/office/drawing/2014/main" id="{C6A0E622-FC1F-6BA7-1AF4-A7836DC221D4}"/>
              </a:ext>
            </a:extLst>
          </p:cNvPr>
          <p:cNvSpPr/>
          <p:nvPr/>
        </p:nvSpPr>
        <p:spPr>
          <a:xfrm>
            <a:off x="3644766" y="3385237"/>
            <a:ext cx="505589" cy="1913213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267" h="1962410">
                <a:moveTo>
                  <a:pt x="472267" y="1962410"/>
                </a:moveTo>
                <a:cubicBezTo>
                  <a:pt x="432695" y="1893433"/>
                  <a:pt x="303167" y="1718298"/>
                  <a:pt x="211799" y="1578857"/>
                </a:cubicBezTo>
                <a:cubicBezTo>
                  <a:pt x="120431" y="1439416"/>
                  <a:pt x="-25361" y="1134095"/>
                  <a:pt x="3788" y="887634"/>
                </a:cubicBezTo>
                <a:cubicBezTo>
                  <a:pt x="32937" y="641174"/>
                  <a:pt x="306070" y="193500"/>
                  <a:pt x="386694" y="100094"/>
                </a:cubicBezTo>
                <a:cubicBezTo>
                  <a:pt x="467319" y="6687"/>
                  <a:pt x="449057" y="-11668"/>
                  <a:pt x="456923" y="6030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3" name="任意多边形: 形状 162">
            <a:extLst>
              <a:ext uri="{FF2B5EF4-FFF2-40B4-BE49-F238E27FC236}">
                <a16:creationId xmlns:a16="http://schemas.microsoft.com/office/drawing/2014/main" id="{F3E016BA-1DAD-A89F-82E3-7C307274D85A}"/>
              </a:ext>
            </a:extLst>
          </p:cNvPr>
          <p:cNvSpPr/>
          <p:nvPr/>
        </p:nvSpPr>
        <p:spPr>
          <a:xfrm>
            <a:off x="5082417" y="3411396"/>
            <a:ext cx="505589" cy="1913213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267" h="1962410">
                <a:moveTo>
                  <a:pt x="472267" y="1962410"/>
                </a:moveTo>
                <a:cubicBezTo>
                  <a:pt x="432695" y="1893433"/>
                  <a:pt x="303167" y="1718298"/>
                  <a:pt x="211799" y="1578857"/>
                </a:cubicBezTo>
                <a:cubicBezTo>
                  <a:pt x="120431" y="1439416"/>
                  <a:pt x="-25361" y="1134095"/>
                  <a:pt x="3788" y="887634"/>
                </a:cubicBezTo>
                <a:cubicBezTo>
                  <a:pt x="32937" y="641174"/>
                  <a:pt x="306070" y="193500"/>
                  <a:pt x="386694" y="100094"/>
                </a:cubicBezTo>
                <a:cubicBezTo>
                  <a:pt x="467319" y="6687"/>
                  <a:pt x="449057" y="-11668"/>
                  <a:pt x="456923" y="6030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4" name="任意多边形: 形状 163">
            <a:extLst>
              <a:ext uri="{FF2B5EF4-FFF2-40B4-BE49-F238E27FC236}">
                <a16:creationId xmlns:a16="http://schemas.microsoft.com/office/drawing/2014/main" id="{91425773-5074-4933-9C22-843EB64DF382}"/>
              </a:ext>
            </a:extLst>
          </p:cNvPr>
          <p:cNvSpPr/>
          <p:nvPr/>
        </p:nvSpPr>
        <p:spPr>
          <a:xfrm>
            <a:off x="6592424" y="3419016"/>
            <a:ext cx="505589" cy="1913213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2267" h="1962410">
                <a:moveTo>
                  <a:pt x="472267" y="1962410"/>
                </a:moveTo>
                <a:cubicBezTo>
                  <a:pt x="432695" y="1893433"/>
                  <a:pt x="303167" y="1718298"/>
                  <a:pt x="211799" y="1578857"/>
                </a:cubicBezTo>
                <a:cubicBezTo>
                  <a:pt x="120431" y="1439416"/>
                  <a:pt x="-25361" y="1134095"/>
                  <a:pt x="3788" y="887634"/>
                </a:cubicBezTo>
                <a:cubicBezTo>
                  <a:pt x="32937" y="641174"/>
                  <a:pt x="306070" y="193500"/>
                  <a:pt x="386694" y="100094"/>
                </a:cubicBezTo>
                <a:cubicBezTo>
                  <a:pt x="467319" y="6687"/>
                  <a:pt x="449057" y="-11668"/>
                  <a:pt x="456923" y="6030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5" name="任意多边形: 形状 164">
            <a:extLst>
              <a:ext uri="{FF2B5EF4-FFF2-40B4-BE49-F238E27FC236}">
                <a16:creationId xmlns:a16="http://schemas.microsoft.com/office/drawing/2014/main" id="{823983DB-009D-6053-B253-69ACE0EAE3EA}"/>
              </a:ext>
            </a:extLst>
          </p:cNvPr>
          <p:cNvSpPr/>
          <p:nvPr/>
        </p:nvSpPr>
        <p:spPr>
          <a:xfrm flipH="1">
            <a:off x="4396030" y="2053889"/>
            <a:ext cx="499205" cy="1994619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  <a:gd name="connsiteX0" fmla="*/ 729068 w 729068"/>
              <a:gd name="connsiteY0" fmla="*/ 1956103 h 1956103"/>
              <a:gd name="connsiteX1" fmla="*/ 211799 w 729068"/>
              <a:gd name="connsiteY1" fmla="*/ 1578857 h 1956103"/>
              <a:gd name="connsiteX2" fmla="*/ 3788 w 729068"/>
              <a:gd name="connsiteY2" fmla="*/ 887634 h 1956103"/>
              <a:gd name="connsiteX3" fmla="*/ 386694 w 729068"/>
              <a:gd name="connsiteY3" fmla="*/ 100094 h 1956103"/>
              <a:gd name="connsiteX4" fmla="*/ 456923 w 729068"/>
              <a:gd name="connsiteY4" fmla="*/ 6030 h 1956103"/>
              <a:gd name="connsiteX0" fmla="*/ 709760 w 709760"/>
              <a:gd name="connsiteY0" fmla="*/ 1954526 h 1954526"/>
              <a:gd name="connsiteX1" fmla="*/ 211799 w 709760"/>
              <a:gd name="connsiteY1" fmla="*/ 1578857 h 1954526"/>
              <a:gd name="connsiteX2" fmla="*/ 3788 w 709760"/>
              <a:gd name="connsiteY2" fmla="*/ 887634 h 1954526"/>
              <a:gd name="connsiteX3" fmla="*/ 386694 w 709760"/>
              <a:gd name="connsiteY3" fmla="*/ 100094 h 1954526"/>
              <a:gd name="connsiteX4" fmla="*/ 456923 w 709760"/>
              <a:gd name="connsiteY4" fmla="*/ 6030 h 1954526"/>
              <a:gd name="connsiteX0" fmla="*/ 709760 w 709760"/>
              <a:gd name="connsiteY0" fmla="*/ 1973155 h 1973155"/>
              <a:gd name="connsiteX1" fmla="*/ 211799 w 709760"/>
              <a:gd name="connsiteY1" fmla="*/ 1597486 h 1973155"/>
              <a:gd name="connsiteX2" fmla="*/ 3788 w 709760"/>
              <a:gd name="connsiteY2" fmla="*/ 906263 h 1973155"/>
              <a:gd name="connsiteX3" fmla="*/ 386694 w 709760"/>
              <a:gd name="connsiteY3" fmla="*/ 118723 h 1973155"/>
              <a:gd name="connsiteX4" fmla="*/ 483954 w 709760"/>
              <a:gd name="connsiteY4" fmla="*/ 4161 h 1973155"/>
              <a:gd name="connsiteX0" fmla="*/ 706106 w 706106"/>
              <a:gd name="connsiteY0" fmla="*/ 1973155 h 1973155"/>
              <a:gd name="connsiteX1" fmla="*/ 342016 w 706106"/>
              <a:gd name="connsiteY1" fmla="*/ 1618509 h 1973155"/>
              <a:gd name="connsiteX2" fmla="*/ 134 w 706106"/>
              <a:gd name="connsiteY2" fmla="*/ 906263 h 1973155"/>
              <a:gd name="connsiteX3" fmla="*/ 383040 w 706106"/>
              <a:gd name="connsiteY3" fmla="*/ 118723 h 1973155"/>
              <a:gd name="connsiteX4" fmla="*/ 480300 w 706106"/>
              <a:gd name="connsiteY4" fmla="*/ 4161 h 1973155"/>
              <a:gd name="connsiteX0" fmla="*/ 705973 w 705973"/>
              <a:gd name="connsiteY0" fmla="*/ 1973155 h 1973155"/>
              <a:gd name="connsiteX1" fmla="*/ 383075 w 705973"/>
              <a:gd name="connsiteY1" fmla="*/ 1610099 h 1973155"/>
              <a:gd name="connsiteX2" fmla="*/ 1 w 705973"/>
              <a:gd name="connsiteY2" fmla="*/ 906263 h 1973155"/>
              <a:gd name="connsiteX3" fmla="*/ 382907 w 705973"/>
              <a:gd name="connsiteY3" fmla="*/ 118723 h 1973155"/>
              <a:gd name="connsiteX4" fmla="*/ 480167 w 705973"/>
              <a:gd name="connsiteY4" fmla="*/ 4161 h 1973155"/>
              <a:gd name="connsiteX0" fmla="*/ 700825 w 700825"/>
              <a:gd name="connsiteY0" fmla="*/ 1973155 h 1973155"/>
              <a:gd name="connsiteX1" fmla="*/ 377927 w 700825"/>
              <a:gd name="connsiteY1" fmla="*/ 1610099 h 1973155"/>
              <a:gd name="connsiteX2" fmla="*/ 2 w 700825"/>
              <a:gd name="connsiteY2" fmla="*/ 998762 h 1973155"/>
              <a:gd name="connsiteX3" fmla="*/ 377759 w 700825"/>
              <a:gd name="connsiteY3" fmla="*/ 118723 h 1973155"/>
              <a:gd name="connsiteX4" fmla="*/ 475019 w 700825"/>
              <a:gd name="connsiteY4" fmla="*/ 4161 h 1973155"/>
              <a:gd name="connsiteX0" fmla="*/ 654484 w 654484"/>
              <a:gd name="connsiteY0" fmla="*/ 1973155 h 1973155"/>
              <a:gd name="connsiteX1" fmla="*/ 331586 w 654484"/>
              <a:gd name="connsiteY1" fmla="*/ 1610099 h 1973155"/>
              <a:gd name="connsiteX2" fmla="*/ 1 w 654484"/>
              <a:gd name="connsiteY2" fmla="*/ 998762 h 1973155"/>
              <a:gd name="connsiteX3" fmla="*/ 331418 w 654484"/>
              <a:gd name="connsiteY3" fmla="*/ 118723 h 1973155"/>
              <a:gd name="connsiteX4" fmla="*/ 428678 w 654484"/>
              <a:gd name="connsiteY4" fmla="*/ 4161 h 1973155"/>
              <a:gd name="connsiteX0" fmla="*/ 639037 w 639037"/>
              <a:gd name="connsiteY0" fmla="*/ 1973155 h 1973155"/>
              <a:gd name="connsiteX1" fmla="*/ 316139 w 639037"/>
              <a:gd name="connsiteY1" fmla="*/ 1610099 h 1973155"/>
              <a:gd name="connsiteX2" fmla="*/ 1 w 639037"/>
              <a:gd name="connsiteY2" fmla="*/ 998762 h 1973155"/>
              <a:gd name="connsiteX3" fmla="*/ 315971 w 639037"/>
              <a:gd name="connsiteY3" fmla="*/ 118723 h 1973155"/>
              <a:gd name="connsiteX4" fmla="*/ 413231 w 639037"/>
              <a:gd name="connsiteY4" fmla="*/ 4161 h 1973155"/>
              <a:gd name="connsiteX0" fmla="*/ 639046 w 639046"/>
              <a:gd name="connsiteY0" fmla="*/ 1973155 h 1973155"/>
              <a:gd name="connsiteX1" fmla="*/ 326446 w 639046"/>
              <a:gd name="connsiteY1" fmla="*/ 1601691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39046 w 639046"/>
              <a:gd name="connsiteY0" fmla="*/ 1973155 h 1973155"/>
              <a:gd name="connsiteX1" fmla="*/ 305850 w 639046"/>
              <a:gd name="connsiteY1" fmla="*/ 1610100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44194 w 644194"/>
              <a:gd name="connsiteY0" fmla="*/ 1973155 h 1973155"/>
              <a:gd name="connsiteX1" fmla="*/ 310998 w 644194"/>
              <a:gd name="connsiteY1" fmla="*/ 1610100 h 1973155"/>
              <a:gd name="connsiteX2" fmla="*/ 8 w 644194"/>
              <a:gd name="connsiteY2" fmla="*/ 998762 h 1973155"/>
              <a:gd name="connsiteX3" fmla="*/ 321128 w 644194"/>
              <a:gd name="connsiteY3" fmla="*/ 118723 h 1973155"/>
              <a:gd name="connsiteX4" fmla="*/ 418388 w 644194"/>
              <a:gd name="connsiteY4" fmla="*/ 4161 h 1973155"/>
              <a:gd name="connsiteX0" fmla="*/ 644241 w 644241"/>
              <a:gd name="connsiteY0" fmla="*/ 1973155 h 1973155"/>
              <a:gd name="connsiteX1" fmla="*/ 347087 w 644241"/>
              <a:gd name="connsiteY1" fmla="*/ 1610100 h 1973155"/>
              <a:gd name="connsiteX2" fmla="*/ 55 w 644241"/>
              <a:gd name="connsiteY2" fmla="*/ 998762 h 1973155"/>
              <a:gd name="connsiteX3" fmla="*/ 321175 w 644241"/>
              <a:gd name="connsiteY3" fmla="*/ 118723 h 1973155"/>
              <a:gd name="connsiteX4" fmla="*/ 418435 w 644241"/>
              <a:gd name="connsiteY4" fmla="*/ 4161 h 1973155"/>
              <a:gd name="connsiteX0" fmla="*/ 650591 w 680714"/>
              <a:gd name="connsiteY0" fmla="*/ 1973155 h 2017680"/>
              <a:gd name="connsiteX1" fmla="*/ 646923 w 680714"/>
              <a:gd name="connsiteY1" fmla="*/ 1967485 h 2017680"/>
              <a:gd name="connsiteX2" fmla="*/ 6405 w 680714"/>
              <a:gd name="connsiteY2" fmla="*/ 998762 h 2017680"/>
              <a:gd name="connsiteX3" fmla="*/ 327525 w 680714"/>
              <a:gd name="connsiteY3" fmla="*/ 118723 h 2017680"/>
              <a:gd name="connsiteX4" fmla="*/ 424785 w 680714"/>
              <a:gd name="connsiteY4" fmla="*/ 4161 h 2017680"/>
              <a:gd name="connsiteX0" fmla="*/ 644860 w 644860"/>
              <a:gd name="connsiteY0" fmla="*/ 1973155 h 1973155"/>
              <a:gd name="connsiteX1" fmla="*/ 414707 w 644860"/>
              <a:gd name="connsiteY1" fmla="*/ 1701985 h 1973155"/>
              <a:gd name="connsiteX2" fmla="*/ 674 w 644860"/>
              <a:gd name="connsiteY2" fmla="*/ 998762 h 1973155"/>
              <a:gd name="connsiteX3" fmla="*/ 321794 w 644860"/>
              <a:gd name="connsiteY3" fmla="*/ 118723 h 1973155"/>
              <a:gd name="connsiteX4" fmla="*/ 419054 w 644860"/>
              <a:gd name="connsiteY4" fmla="*/ 4161 h 1973155"/>
              <a:gd name="connsiteX0" fmla="*/ 644189 w 644189"/>
              <a:gd name="connsiteY0" fmla="*/ 1973155 h 1973155"/>
              <a:gd name="connsiteX1" fmla="*/ 326624 w 644189"/>
              <a:gd name="connsiteY1" fmla="*/ 1588915 h 1973155"/>
              <a:gd name="connsiteX2" fmla="*/ 3 w 644189"/>
              <a:gd name="connsiteY2" fmla="*/ 998762 h 1973155"/>
              <a:gd name="connsiteX3" fmla="*/ 321123 w 644189"/>
              <a:gd name="connsiteY3" fmla="*/ 118723 h 1973155"/>
              <a:gd name="connsiteX4" fmla="*/ 418383 w 644189"/>
              <a:gd name="connsiteY4" fmla="*/ 4161 h 1973155"/>
              <a:gd name="connsiteX0" fmla="*/ 644186 w 644186"/>
              <a:gd name="connsiteY0" fmla="*/ 1973155 h 1973155"/>
              <a:gd name="connsiteX1" fmla="*/ 318426 w 644186"/>
              <a:gd name="connsiteY1" fmla="*/ 1588915 h 1973155"/>
              <a:gd name="connsiteX2" fmla="*/ 0 w 644186"/>
              <a:gd name="connsiteY2" fmla="*/ 998762 h 1973155"/>
              <a:gd name="connsiteX3" fmla="*/ 321120 w 644186"/>
              <a:gd name="connsiteY3" fmla="*/ 118723 h 1973155"/>
              <a:gd name="connsiteX4" fmla="*/ 418380 w 644186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238" h="1973155">
                <a:moveTo>
                  <a:pt x="644238" y="1973155"/>
                </a:moveTo>
                <a:cubicBezTo>
                  <a:pt x="604666" y="1904178"/>
                  <a:pt x="437161" y="1770233"/>
                  <a:pt x="345793" y="1630792"/>
                </a:cubicBezTo>
                <a:cubicBezTo>
                  <a:pt x="254425" y="1491351"/>
                  <a:pt x="4155" y="1250773"/>
                  <a:pt x="52" y="998762"/>
                </a:cubicBezTo>
                <a:cubicBezTo>
                  <a:pt x="-4051" y="746751"/>
                  <a:pt x="240548" y="212129"/>
                  <a:pt x="321172" y="118723"/>
                </a:cubicBezTo>
                <a:cubicBezTo>
                  <a:pt x="401797" y="25316"/>
                  <a:pt x="410566" y="-13537"/>
                  <a:pt x="418432" y="4161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任意多边形: 形状 165">
            <a:extLst>
              <a:ext uri="{FF2B5EF4-FFF2-40B4-BE49-F238E27FC236}">
                <a16:creationId xmlns:a16="http://schemas.microsoft.com/office/drawing/2014/main" id="{1F0D841B-B99F-91F7-142F-C61B731BD787}"/>
              </a:ext>
            </a:extLst>
          </p:cNvPr>
          <p:cNvSpPr/>
          <p:nvPr/>
        </p:nvSpPr>
        <p:spPr>
          <a:xfrm flipH="1">
            <a:off x="5808359" y="2053889"/>
            <a:ext cx="499205" cy="1994619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  <a:gd name="connsiteX0" fmla="*/ 729068 w 729068"/>
              <a:gd name="connsiteY0" fmla="*/ 1956103 h 1956103"/>
              <a:gd name="connsiteX1" fmla="*/ 211799 w 729068"/>
              <a:gd name="connsiteY1" fmla="*/ 1578857 h 1956103"/>
              <a:gd name="connsiteX2" fmla="*/ 3788 w 729068"/>
              <a:gd name="connsiteY2" fmla="*/ 887634 h 1956103"/>
              <a:gd name="connsiteX3" fmla="*/ 386694 w 729068"/>
              <a:gd name="connsiteY3" fmla="*/ 100094 h 1956103"/>
              <a:gd name="connsiteX4" fmla="*/ 456923 w 729068"/>
              <a:gd name="connsiteY4" fmla="*/ 6030 h 1956103"/>
              <a:gd name="connsiteX0" fmla="*/ 709760 w 709760"/>
              <a:gd name="connsiteY0" fmla="*/ 1954526 h 1954526"/>
              <a:gd name="connsiteX1" fmla="*/ 211799 w 709760"/>
              <a:gd name="connsiteY1" fmla="*/ 1578857 h 1954526"/>
              <a:gd name="connsiteX2" fmla="*/ 3788 w 709760"/>
              <a:gd name="connsiteY2" fmla="*/ 887634 h 1954526"/>
              <a:gd name="connsiteX3" fmla="*/ 386694 w 709760"/>
              <a:gd name="connsiteY3" fmla="*/ 100094 h 1954526"/>
              <a:gd name="connsiteX4" fmla="*/ 456923 w 709760"/>
              <a:gd name="connsiteY4" fmla="*/ 6030 h 1954526"/>
              <a:gd name="connsiteX0" fmla="*/ 709760 w 709760"/>
              <a:gd name="connsiteY0" fmla="*/ 1973155 h 1973155"/>
              <a:gd name="connsiteX1" fmla="*/ 211799 w 709760"/>
              <a:gd name="connsiteY1" fmla="*/ 1597486 h 1973155"/>
              <a:gd name="connsiteX2" fmla="*/ 3788 w 709760"/>
              <a:gd name="connsiteY2" fmla="*/ 906263 h 1973155"/>
              <a:gd name="connsiteX3" fmla="*/ 386694 w 709760"/>
              <a:gd name="connsiteY3" fmla="*/ 118723 h 1973155"/>
              <a:gd name="connsiteX4" fmla="*/ 483954 w 709760"/>
              <a:gd name="connsiteY4" fmla="*/ 4161 h 1973155"/>
              <a:gd name="connsiteX0" fmla="*/ 706106 w 706106"/>
              <a:gd name="connsiteY0" fmla="*/ 1973155 h 1973155"/>
              <a:gd name="connsiteX1" fmla="*/ 342016 w 706106"/>
              <a:gd name="connsiteY1" fmla="*/ 1618509 h 1973155"/>
              <a:gd name="connsiteX2" fmla="*/ 134 w 706106"/>
              <a:gd name="connsiteY2" fmla="*/ 906263 h 1973155"/>
              <a:gd name="connsiteX3" fmla="*/ 383040 w 706106"/>
              <a:gd name="connsiteY3" fmla="*/ 118723 h 1973155"/>
              <a:gd name="connsiteX4" fmla="*/ 480300 w 706106"/>
              <a:gd name="connsiteY4" fmla="*/ 4161 h 1973155"/>
              <a:gd name="connsiteX0" fmla="*/ 705973 w 705973"/>
              <a:gd name="connsiteY0" fmla="*/ 1973155 h 1973155"/>
              <a:gd name="connsiteX1" fmla="*/ 383075 w 705973"/>
              <a:gd name="connsiteY1" fmla="*/ 1610099 h 1973155"/>
              <a:gd name="connsiteX2" fmla="*/ 1 w 705973"/>
              <a:gd name="connsiteY2" fmla="*/ 906263 h 1973155"/>
              <a:gd name="connsiteX3" fmla="*/ 382907 w 705973"/>
              <a:gd name="connsiteY3" fmla="*/ 118723 h 1973155"/>
              <a:gd name="connsiteX4" fmla="*/ 480167 w 705973"/>
              <a:gd name="connsiteY4" fmla="*/ 4161 h 1973155"/>
              <a:gd name="connsiteX0" fmla="*/ 700825 w 700825"/>
              <a:gd name="connsiteY0" fmla="*/ 1973155 h 1973155"/>
              <a:gd name="connsiteX1" fmla="*/ 377927 w 700825"/>
              <a:gd name="connsiteY1" fmla="*/ 1610099 h 1973155"/>
              <a:gd name="connsiteX2" fmla="*/ 2 w 700825"/>
              <a:gd name="connsiteY2" fmla="*/ 998762 h 1973155"/>
              <a:gd name="connsiteX3" fmla="*/ 377759 w 700825"/>
              <a:gd name="connsiteY3" fmla="*/ 118723 h 1973155"/>
              <a:gd name="connsiteX4" fmla="*/ 475019 w 700825"/>
              <a:gd name="connsiteY4" fmla="*/ 4161 h 1973155"/>
              <a:gd name="connsiteX0" fmla="*/ 654484 w 654484"/>
              <a:gd name="connsiteY0" fmla="*/ 1973155 h 1973155"/>
              <a:gd name="connsiteX1" fmla="*/ 331586 w 654484"/>
              <a:gd name="connsiteY1" fmla="*/ 1610099 h 1973155"/>
              <a:gd name="connsiteX2" fmla="*/ 1 w 654484"/>
              <a:gd name="connsiteY2" fmla="*/ 998762 h 1973155"/>
              <a:gd name="connsiteX3" fmla="*/ 331418 w 654484"/>
              <a:gd name="connsiteY3" fmla="*/ 118723 h 1973155"/>
              <a:gd name="connsiteX4" fmla="*/ 428678 w 654484"/>
              <a:gd name="connsiteY4" fmla="*/ 4161 h 1973155"/>
              <a:gd name="connsiteX0" fmla="*/ 639037 w 639037"/>
              <a:gd name="connsiteY0" fmla="*/ 1973155 h 1973155"/>
              <a:gd name="connsiteX1" fmla="*/ 316139 w 639037"/>
              <a:gd name="connsiteY1" fmla="*/ 1610099 h 1973155"/>
              <a:gd name="connsiteX2" fmla="*/ 1 w 639037"/>
              <a:gd name="connsiteY2" fmla="*/ 998762 h 1973155"/>
              <a:gd name="connsiteX3" fmla="*/ 315971 w 639037"/>
              <a:gd name="connsiteY3" fmla="*/ 118723 h 1973155"/>
              <a:gd name="connsiteX4" fmla="*/ 413231 w 639037"/>
              <a:gd name="connsiteY4" fmla="*/ 4161 h 1973155"/>
              <a:gd name="connsiteX0" fmla="*/ 639046 w 639046"/>
              <a:gd name="connsiteY0" fmla="*/ 1973155 h 1973155"/>
              <a:gd name="connsiteX1" fmla="*/ 326446 w 639046"/>
              <a:gd name="connsiteY1" fmla="*/ 1601691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39046 w 639046"/>
              <a:gd name="connsiteY0" fmla="*/ 1973155 h 1973155"/>
              <a:gd name="connsiteX1" fmla="*/ 305850 w 639046"/>
              <a:gd name="connsiteY1" fmla="*/ 1610100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44194 w 644194"/>
              <a:gd name="connsiteY0" fmla="*/ 1973155 h 1973155"/>
              <a:gd name="connsiteX1" fmla="*/ 310998 w 644194"/>
              <a:gd name="connsiteY1" fmla="*/ 1610100 h 1973155"/>
              <a:gd name="connsiteX2" fmla="*/ 8 w 644194"/>
              <a:gd name="connsiteY2" fmla="*/ 998762 h 1973155"/>
              <a:gd name="connsiteX3" fmla="*/ 321128 w 644194"/>
              <a:gd name="connsiteY3" fmla="*/ 118723 h 1973155"/>
              <a:gd name="connsiteX4" fmla="*/ 418388 w 644194"/>
              <a:gd name="connsiteY4" fmla="*/ 4161 h 1973155"/>
              <a:gd name="connsiteX0" fmla="*/ 644241 w 644241"/>
              <a:gd name="connsiteY0" fmla="*/ 1973155 h 1973155"/>
              <a:gd name="connsiteX1" fmla="*/ 347087 w 644241"/>
              <a:gd name="connsiteY1" fmla="*/ 1610100 h 1973155"/>
              <a:gd name="connsiteX2" fmla="*/ 55 w 644241"/>
              <a:gd name="connsiteY2" fmla="*/ 998762 h 1973155"/>
              <a:gd name="connsiteX3" fmla="*/ 321175 w 644241"/>
              <a:gd name="connsiteY3" fmla="*/ 118723 h 1973155"/>
              <a:gd name="connsiteX4" fmla="*/ 418435 w 644241"/>
              <a:gd name="connsiteY4" fmla="*/ 4161 h 1973155"/>
              <a:gd name="connsiteX0" fmla="*/ 650591 w 680714"/>
              <a:gd name="connsiteY0" fmla="*/ 1973155 h 2017680"/>
              <a:gd name="connsiteX1" fmla="*/ 646923 w 680714"/>
              <a:gd name="connsiteY1" fmla="*/ 1967485 h 2017680"/>
              <a:gd name="connsiteX2" fmla="*/ 6405 w 680714"/>
              <a:gd name="connsiteY2" fmla="*/ 998762 h 2017680"/>
              <a:gd name="connsiteX3" fmla="*/ 327525 w 680714"/>
              <a:gd name="connsiteY3" fmla="*/ 118723 h 2017680"/>
              <a:gd name="connsiteX4" fmla="*/ 424785 w 680714"/>
              <a:gd name="connsiteY4" fmla="*/ 4161 h 2017680"/>
              <a:gd name="connsiteX0" fmla="*/ 644860 w 644860"/>
              <a:gd name="connsiteY0" fmla="*/ 1973155 h 1973155"/>
              <a:gd name="connsiteX1" fmla="*/ 414707 w 644860"/>
              <a:gd name="connsiteY1" fmla="*/ 1701985 h 1973155"/>
              <a:gd name="connsiteX2" fmla="*/ 674 w 644860"/>
              <a:gd name="connsiteY2" fmla="*/ 998762 h 1973155"/>
              <a:gd name="connsiteX3" fmla="*/ 321794 w 644860"/>
              <a:gd name="connsiteY3" fmla="*/ 118723 h 1973155"/>
              <a:gd name="connsiteX4" fmla="*/ 419054 w 644860"/>
              <a:gd name="connsiteY4" fmla="*/ 4161 h 1973155"/>
              <a:gd name="connsiteX0" fmla="*/ 644189 w 644189"/>
              <a:gd name="connsiteY0" fmla="*/ 1973155 h 1973155"/>
              <a:gd name="connsiteX1" fmla="*/ 326624 w 644189"/>
              <a:gd name="connsiteY1" fmla="*/ 1588915 h 1973155"/>
              <a:gd name="connsiteX2" fmla="*/ 3 w 644189"/>
              <a:gd name="connsiteY2" fmla="*/ 998762 h 1973155"/>
              <a:gd name="connsiteX3" fmla="*/ 321123 w 644189"/>
              <a:gd name="connsiteY3" fmla="*/ 118723 h 1973155"/>
              <a:gd name="connsiteX4" fmla="*/ 418383 w 644189"/>
              <a:gd name="connsiteY4" fmla="*/ 4161 h 1973155"/>
              <a:gd name="connsiteX0" fmla="*/ 644186 w 644186"/>
              <a:gd name="connsiteY0" fmla="*/ 1973155 h 1973155"/>
              <a:gd name="connsiteX1" fmla="*/ 318426 w 644186"/>
              <a:gd name="connsiteY1" fmla="*/ 1588915 h 1973155"/>
              <a:gd name="connsiteX2" fmla="*/ 0 w 644186"/>
              <a:gd name="connsiteY2" fmla="*/ 998762 h 1973155"/>
              <a:gd name="connsiteX3" fmla="*/ 321120 w 644186"/>
              <a:gd name="connsiteY3" fmla="*/ 118723 h 1973155"/>
              <a:gd name="connsiteX4" fmla="*/ 418380 w 644186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238" h="1973155">
                <a:moveTo>
                  <a:pt x="644238" y="1973155"/>
                </a:moveTo>
                <a:cubicBezTo>
                  <a:pt x="604666" y="1904178"/>
                  <a:pt x="437161" y="1770233"/>
                  <a:pt x="345793" y="1630792"/>
                </a:cubicBezTo>
                <a:cubicBezTo>
                  <a:pt x="254425" y="1491351"/>
                  <a:pt x="4155" y="1250773"/>
                  <a:pt x="52" y="998762"/>
                </a:cubicBezTo>
                <a:cubicBezTo>
                  <a:pt x="-4051" y="746751"/>
                  <a:pt x="240548" y="212129"/>
                  <a:pt x="321172" y="118723"/>
                </a:cubicBezTo>
                <a:cubicBezTo>
                  <a:pt x="401797" y="25316"/>
                  <a:pt x="410566" y="-13537"/>
                  <a:pt x="418432" y="4161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任意多边形: 形状 166">
            <a:extLst>
              <a:ext uri="{FF2B5EF4-FFF2-40B4-BE49-F238E27FC236}">
                <a16:creationId xmlns:a16="http://schemas.microsoft.com/office/drawing/2014/main" id="{586912F8-41D1-418A-FF85-78D13742DE5E}"/>
              </a:ext>
            </a:extLst>
          </p:cNvPr>
          <p:cNvSpPr/>
          <p:nvPr/>
        </p:nvSpPr>
        <p:spPr>
          <a:xfrm flipH="1">
            <a:off x="7314791" y="2053889"/>
            <a:ext cx="499205" cy="1994619"/>
          </a:xfrm>
          <a:custGeom>
            <a:avLst/>
            <a:gdLst>
              <a:gd name="connsiteX0" fmla="*/ 297303 w 489815"/>
              <a:gd name="connsiteY0" fmla="*/ 1996389 h 1996389"/>
              <a:gd name="connsiteX1" fmla="*/ 2335 w 489815"/>
              <a:gd name="connsiteY1" fmla="*/ 598242 h 1996389"/>
              <a:gd name="connsiteX2" fmla="*/ 438887 w 489815"/>
              <a:gd name="connsiteY2" fmla="*/ 49602 h 1996389"/>
              <a:gd name="connsiteX3" fmla="*/ 486082 w 489815"/>
              <a:gd name="connsiteY3" fmla="*/ 37803 h 1996389"/>
              <a:gd name="connsiteX0" fmla="*/ 302179 w 494691"/>
              <a:gd name="connsiteY0" fmla="*/ 1996389 h 1996389"/>
              <a:gd name="connsiteX1" fmla="*/ 2273 w 494691"/>
              <a:gd name="connsiteY1" fmla="*/ 911989 h 1996389"/>
              <a:gd name="connsiteX2" fmla="*/ 443763 w 494691"/>
              <a:gd name="connsiteY2" fmla="*/ 49602 h 1996389"/>
              <a:gd name="connsiteX3" fmla="*/ 490958 w 494691"/>
              <a:gd name="connsiteY3" fmla="*/ 37803 h 1996389"/>
              <a:gd name="connsiteX0" fmla="*/ 326605 w 519117"/>
              <a:gd name="connsiteY0" fmla="*/ 1996389 h 1996389"/>
              <a:gd name="connsiteX1" fmla="*/ 2008 w 519117"/>
              <a:gd name="connsiteY1" fmla="*/ 899922 h 1996389"/>
              <a:gd name="connsiteX2" fmla="*/ 468189 w 519117"/>
              <a:gd name="connsiteY2" fmla="*/ 49602 h 1996389"/>
              <a:gd name="connsiteX3" fmla="*/ 515384 w 519117"/>
              <a:gd name="connsiteY3" fmla="*/ 37803 h 1996389"/>
              <a:gd name="connsiteX0" fmla="*/ 552127 w 552127"/>
              <a:gd name="connsiteY0" fmla="*/ 1911918 h 1911918"/>
              <a:gd name="connsiteX1" fmla="*/ 373 w 552127"/>
              <a:gd name="connsiteY1" fmla="*/ 899922 h 1911918"/>
              <a:gd name="connsiteX2" fmla="*/ 466554 w 552127"/>
              <a:gd name="connsiteY2" fmla="*/ 49602 h 1911918"/>
              <a:gd name="connsiteX3" fmla="*/ 513749 w 552127"/>
              <a:gd name="connsiteY3" fmla="*/ 37803 h 1911918"/>
              <a:gd name="connsiteX0" fmla="*/ 548586 w 548586"/>
              <a:gd name="connsiteY0" fmla="*/ 1911918 h 1911918"/>
              <a:gd name="connsiteX1" fmla="*/ 376 w 548586"/>
              <a:gd name="connsiteY1" fmla="*/ 1075274 h 1911918"/>
              <a:gd name="connsiteX2" fmla="*/ 463013 w 548586"/>
              <a:gd name="connsiteY2" fmla="*/ 49602 h 1911918"/>
              <a:gd name="connsiteX3" fmla="*/ 510208 w 548586"/>
              <a:gd name="connsiteY3" fmla="*/ 37803 h 1911918"/>
              <a:gd name="connsiteX0" fmla="*/ 551277 w 551277"/>
              <a:gd name="connsiteY0" fmla="*/ 1911918 h 1911918"/>
              <a:gd name="connsiteX1" fmla="*/ 278407 w 551277"/>
              <a:gd name="connsiteY1" fmla="*/ 1575991 h 1911918"/>
              <a:gd name="connsiteX2" fmla="*/ 3067 w 551277"/>
              <a:gd name="connsiteY2" fmla="*/ 1075274 h 1911918"/>
              <a:gd name="connsiteX3" fmla="*/ 465704 w 551277"/>
              <a:gd name="connsiteY3" fmla="*/ 49602 h 1911918"/>
              <a:gd name="connsiteX4" fmla="*/ 512899 w 551277"/>
              <a:gd name="connsiteY4" fmla="*/ 37803 h 1911918"/>
              <a:gd name="connsiteX0" fmla="*/ 553051 w 553051"/>
              <a:gd name="connsiteY0" fmla="*/ 1911918 h 1911918"/>
              <a:gd name="connsiteX1" fmla="*/ 244745 w 553051"/>
              <a:gd name="connsiteY1" fmla="*/ 1591146 h 1911918"/>
              <a:gd name="connsiteX2" fmla="*/ 4841 w 553051"/>
              <a:gd name="connsiteY2" fmla="*/ 1075274 h 1911918"/>
              <a:gd name="connsiteX3" fmla="*/ 467478 w 553051"/>
              <a:gd name="connsiteY3" fmla="*/ 49602 h 1911918"/>
              <a:gd name="connsiteX4" fmla="*/ 514673 w 553051"/>
              <a:gd name="connsiteY4" fmla="*/ 37803 h 1911918"/>
              <a:gd name="connsiteX0" fmla="*/ 553051 w 553051"/>
              <a:gd name="connsiteY0" fmla="*/ 1949660 h 1949660"/>
              <a:gd name="connsiteX1" fmla="*/ 244745 w 553051"/>
              <a:gd name="connsiteY1" fmla="*/ 1628888 h 1949660"/>
              <a:gd name="connsiteX2" fmla="*/ 4841 w 553051"/>
              <a:gd name="connsiteY2" fmla="*/ 1113016 h 1949660"/>
              <a:gd name="connsiteX3" fmla="*/ 467478 w 553051"/>
              <a:gd name="connsiteY3" fmla="*/ 87344 h 1949660"/>
              <a:gd name="connsiteX4" fmla="*/ 532391 w 553051"/>
              <a:gd name="connsiteY4" fmla="*/ 8435 h 1949660"/>
              <a:gd name="connsiteX0" fmla="*/ 553051 w 553051"/>
              <a:gd name="connsiteY0" fmla="*/ 1962410 h 1962410"/>
              <a:gd name="connsiteX1" fmla="*/ 244745 w 553051"/>
              <a:gd name="connsiteY1" fmla="*/ 1641638 h 1962410"/>
              <a:gd name="connsiteX2" fmla="*/ 4841 w 553051"/>
              <a:gd name="connsiteY2" fmla="*/ 1125766 h 1962410"/>
              <a:gd name="connsiteX3" fmla="*/ 467478 w 553051"/>
              <a:gd name="connsiteY3" fmla="*/ 100094 h 1962410"/>
              <a:gd name="connsiteX4" fmla="*/ 537707 w 553051"/>
              <a:gd name="connsiteY4" fmla="*/ 6030 h 1962410"/>
              <a:gd name="connsiteX0" fmla="*/ 476092 w 476092"/>
              <a:gd name="connsiteY0" fmla="*/ 1962410 h 1962410"/>
              <a:gd name="connsiteX1" fmla="*/ 167786 w 476092"/>
              <a:gd name="connsiteY1" fmla="*/ 1641638 h 1962410"/>
              <a:gd name="connsiteX2" fmla="*/ 7613 w 476092"/>
              <a:gd name="connsiteY2" fmla="*/ 887634 h 1962410"/>
              <a:gd name="connsiteX3" fmla="*/ 390519 w 476092"/>
              <a:gd name="connsiteY3" fmla="*/ 100094 h 1962410"/>
              <a:gd name="connsiteX4" fmla="*/ 460748 w 476092"/>
              <a:gd name="connsiteY4" fmla="*/ 6030 h 1962410"/>
              <a:gd name="connsiteX0" fmla="*/ 473178 w 473178"/>
              <a:gd name="connsiteY0" fmla="*/ 1962410 h 1962410"/>
              <a:gd name="connsiteX1" fmla="*/ 198535 w 473178"/>
              <a:gd name="connsiteY1" fmla="*/ 1596177 h 1962410"/>
              <a:gd name="connsiteX2" fmla="*/ 4699 w 473178"/>
              <a:gd name="connsiteY2" fmla="*/ 887634 h 1962410"/>
              <a:gd name="connsiteX3" fmla="*/ 387605 w 473178"/>
              <a:gd name="connsiteY3" fmla="*/ 100094 h 1962410"/>
              <a:gd name="connsiteX4" fmla="*/ 457834 w 473178"/>
              <a:gd name="connsiteY4" fmla="*/ 6030 h 1962410"/>
              <a:gd name="connsiteX0" fmla="*/ 472590 w 472590"/>
              <a:gd name="connsiteY0" fmla="*/ 1962410 h 1962410"/>
              <a:gd name="connsiteX1" fmla="*/ 206806 w 472590"/>
              <a:gd name="connsiteY1" fmla="*/ 1585352 h 1962410"/>
              <a:gd name="connsiteX2" fmla="*/ 4111 w 472590"/>
              <a:gd name="connsiteY2" fmla="*/ 887634 h 1962410"/>
              <a:gd name="connsiteX3" fmla="*/ 387017 w 472590"/>
              <a:gd name="connsiteY3" fmla="*/ 100094 h 1962410"/>
              <a:gd name="connsiteX4" fmla="*/ 457246 w 472590"/>
              <a:gd name="connsiteY4" fmla="*/ 6030 h 1962410"/>
              <a:gd name="connsiteX0" fmla="*/ 472267 w 472267"/>
              <a:gd name="connsiteY0" fmla="*/ 1962410 h 1962410"/>
              <a:gd name="connsiteX1" fmla="*/ 211799 w 472267"/>
              <a:gd name="connsiteY1" fmla="*/ 1578857 h 1962410"/>
              <a:gd name="connsiteX2" fmla="*/ 3788 w 472267"/>
              <a:gd name="connsiteY2" fmla="*/ 887634 h 1962410"/>
              <a:gd name="connsiteX3" fmla="*/ 386694 w 472267"/>
              <a:gd name="connsiteY3" fmla="*/ 100094 h 1962410"/>
              <a:gd name="connsiteX4" fmla="*/ 456923 w 472267"/>
              <a:gd name="connsiteY4" fmla="*/ 6030 h 1962410"/>
              <a:gd name="connsiteX0" fmla="*/ 729068 w 729068"/>
              <a:gd name="connsiteY0" fmla="*/ 1956103 h 1956103"/>
              <a:gd name="connsiteX1" fmla="*/ 211799 w 729068"/>
              <a:gd name="connsiteY1" fmla="*/ 1578857 h 1956103"/>
              <a:gd name="connsiteX2" fmla="*/ 3788 w 729068"/>
              <a:gd name="connsiteY2" fmla="*/ 887634 h 1956103"/>
              <a:gd name="connsiteX3" fmla="*/ 386694 w 729068"/>
              <a:gd name="connsiteY3" fmla="*/ 100094 h 1956103"/>
              <a:gd name="connsiteX4" fmla="*/ 456923 w 729068"/>
              <a:gd name="connsiteY4" fmla="*/ 6030 h 1956103"/>
              <a:gd name="connsiteX0" fmla="*/ 709760 w 709760"/>
              <a:gd name="connsiteY0" fmla="*/ 1954526 h 1954526"/>
              <a:gd name="connsiteX1" fmla="*/ 211799 w 709760"/>
              <a:gd name="connsiteY1" fmla="*/ 1578857 h 1954526"/>
              <a:gd name="connsiteX2" fmla="*/ 3788 w 709760"/>
              <a:gd name="connsiteY2" fmla="*/ 887634 h 1954526"/>
              <a:gd name="connsiteX3" fmla="*/ 386694 w 709760"/>
              <a:gd name="connsiteY3" fmla="*/ 100094 h 1954526"/>
              <a:gd name="connsiteX4" fmla="*/ 456923 w 709760"/>
              <a:gd name="connsiteY4" fmla="*/ 6030 h 1954526"/>
              <a:gd name="connsiteX0" fmla="*/ 709760 w 709760"/>
              <a:gd name="connsiteY0" fmla="*/ 1973155 h 1973155"/>
              <a:gd name="connsiteX1" fmla="*/ 211799 w 709760"/>
              <a:gd name="connsiteY1" fmla="*/ 1597486 h 1973155"/>
              <a:gd name="connsiteX2" fmla="*/ 3788 w 709760"/>
              <a:gd name="connsiteY2" fmla="*/ 906263 h 1973155"/>
              <a:gd name="connsiteX3" fmla="*/ 386694 w 709760"/>
              <a:gd name="connsiteY3" fmla="*/ 118723 h 1973155"/>
              <a:gd name="connsiteX4" fmla="*/ 483954 w 709760"/>
              <a:gd name="connsiteY4" fmla="*/ 4161 h 1973155"/>
              <a:gd name="connsiteX0" fmla="*/ 706106 w 706106"/>
              <a:gd name="connsiteY0" fmla="*/ 1973155 h 1973155"/>
              <a:gd name="connsiteX1" fmla="*/ 342016 w 706106"/>
              <a:gd name="connsiteY1" fmla="*/ 1618509 h 1973155"/>
              <a:gd name="connsiteX2" fmla="*/ 134 w 706106"/>
              <a:gd name="connsiteY2" fmla="*/ 906263 h 1973155"/>
              <a:gd name="connsiteX3" fmla="*/ 383040 w 706106"/>
              <a:gd name="connsiteY3" fmla="*/ 118723 h 1973155"/>
              <a:gd name="connsiteX4" fmla="*/ 480300 w 706106"/>
              <a:gd name="connsiteY4" fmla="*/ 4161 h 1973155"/>
              <a:gd name="connsiteX0" fmla="*/ 705973 w 705973"/>
              <a:gd name="connsiteY0" fmla="*/ 1973155 h 1973155"/>
              <a:gd name="connsiteX1" fmla="*/ 383075 w 705973"/>
              <a:gd name="connsiteY1" fmla="*/ 1610099 h 1973155"/>
              <a:gd name="connsiteX2" fmla="*/ 1 w 705973"/>
              <a:gd name="connsiteY2" fmla="*/ 906263 h 1973155"/>
              <a:gd name="connsiteX3" fmla="*/ 382907 w 705973"/>
              <a:gd name="connsiteY3" fmla="*/ 118723 h 1973155"/>
              <a:gd name="connsiteX4" fmla="*/ 480167 w 705973"/>
              <a:gd name="connsiteY4" fmla="*/ 4161 h 1973155"/>
              <a:gd name="connsiteX0" fmla="*/ 700825 w 700825"/>
              <a:gd name="connsiteY0" fmla="*/ 1973155 h 1973155"/>
              <a:gd name="connsiteX1" fmla="*/ 377927 w 700825"/>
              <a:gd name="connsiteY1" fmla="*/ 1610099 h 1973155"/>
              <a:gd name="connsiteX2" fmla="*/ 2 w 700825"/>
              <a:gd name="connsiteY2" fmla="*/ 998762 h 1973155"/>
              <a:gd name="connsiteX3" fmla="*/ 377759 w 700825"/>
              <a:gd name="connsiteY3" fmla="*/ 118723 h 1973155"/>
              <a:gd name="connsiteX4" fmla="*/ 475019 w 700825"/>
              <a:gd name="connsiteY4" fmla="*/ 4161 h 1973155"/>
              <a:gd name="connsiteX0" fmla="*/ 654484 w 654484"/>
              <a:gd name="connsiteY0" fmla="*/ 1973155 h 1973155"/>
              <a:gd name="connsiteX1" fmla="*/ 331586 w 654484"/>
              <a:gd name="connsiteY1" fmla="*/ 1610099 h 1973155"/>
              <a:gd name="connsiteX2" fmla="*/ 1 w 654484"/>
              <a:gd name="connsiteY2" fmla="*/ 998762 h 1973155"/>
              <a:gd name="connsiteX3" fmla="*/ 331418 w 654484"/>
              <a:gd name="connsiteY3" fmla="*/ 118723 h 1973155"/>
              <a:gd name="connsiteX4" fmla="*/ 428678 w 654484"/>
              <a:gd name="connsiteY4" fmla="*/ 4161 h 1973155"/>
              <a:gd name="connsiteX0" fmla="*/ 639037 w 639037"/>
              <a:gd name="connsiteY0" fmla="*/ 1973155 h 1973155"/>
              <a:gd name="connsiteX1" fmla="*/ 316139 w 639037"/>
              <a:gd name="connsiteY1" fmla="*/ 1610099 h 1973155"/>
              <a:gd name="connsiteX2" fmla="*/ 1 w 639037"/>
              <a:gd name="connsiteY2" fmla="*/ 998762 h 1973155"/>
              <a:gd name="connsiteX3" fmla="*/ 315971 w 639037"/>
              <a:gd name="connsiteY3" fmla="*/ 118723 h 1973155"/>
              <a:gd name="connsiteX4" fmla="*/ 413231 w 639037"/>
              <a:gd name="connsiteY4" fmla="*/ 4161 h 1973155"/>
              <a:gd name="connsiteX0" fmla="*/ 639046 w 639046"/>
              <a:gd name="connsiteY0" fmla="*/ 1973155 h 1973155"/>
              <a:gd name="connsiteX1" fmla="*/ 326446 w 639046"/>
              <a:gd name="connsiteY1" fmla="*/ 1601691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39046 w 639046"/>
              <a:gd name="connsiteY0" fmla="*/ 1973155 h 1973155"/>
              <a:gd name="connsiteX1" fmla="*/ 305850 w 639046"/>
              <a:gd name="connsiteY1" fmla="*/ 1610100 h 1973155"/>
              <a:gd name="connsiteX2" fmla="*/ 10 w 639046"/>
              <a:gd name="connsiteY2" fmla="*/ 998762 h 1973155"/>
              <a:gd name="connsiteX3" fmla="*/ 315980 w 639046"/>
              <a:gd name="connsiteY3" fmla="*/ 118723 h 1973155"/>
              <a:gd name="connsiteX4" fmla="*/ 413240 w 639046"/>
              <a:gd name="connsiteY4" fmla="*/ 4161 h 1973155"/>
              <a:gd name="connsiteX0" fmla="*/ 644194 w 644194"/>
              <a:gd name="connsiteY0" fmla="*/ 1973155 h 1973155"/>
              <a:gd name="connsiteX1" fmla="*/ 310998 w 644194"/>
              <a:gd name="connsiteY1" fmla="*/ 1610100 h 1973155"/>
              <a:gd name="connsiteX2" fmla="*/ 8 w 644194"/>
              <a:gd name="connsiteY2" fmla="*/ 998762 h 1973155"/>
              <a:gd name="connsiteX3" fmla="*/ 321128 w 644194"/>
              <a:gd name="connsiteY3" fmla="*/ 118723 h 1973155"/>
              <a:gd name="connsiteX4" fmla="*/ 418388 w 644194"/>
              <a:gd name="connsiteY4" fmla="*/ 4161 h 1973155"/>
              <a:gd name="connsiteX0" fmla="*/ 644241 w 644241"/>
              <a:gd name="connsiteY0" fmla="*/ 1973155 h 1973155"/>
              <a:gd name="connsiteX1" fmla="*/ 347087 w 644241"/>
              <a:gd name="connsiteY1" fmla="*/ 1610100 h 1973155"/>
              <a:gd name="connsiteX2" fmla="*/ 55 w 644241"/>
              <a:gd name="connsiteY2" fmla="*/ 998762 h 1973155"/>
              <a:gd name="connsiteX3" fmla="*/ 321175 w 644241"/>
              <a:gd name="connsiteY3" fmla="*/ 118723 h 1973155"/>
              <a:gd name="connsiteX4" fmla="*/ 418435 w 644241"/>
              <a:gd name="connsiteY4" fmla="*/ 4161 h 1973155"/>
              <a:gd name="connsiteX0" fmla="*/ 650591 w 680714"/>
              <a:gd name="connsiteY0" fmla="*/ 1973155 h 2017680"/>
              <a:gd name="connsiteX1" fmla="*/ 646923 w 680714"/>
              <a:gd name="connsiteY1" fmla="*/ 1967485 h 2017680"/>
              <a:gd name="connsiteX2" fmla="*/ 6405 w 680714"/>
              <a:gd name="connsiteY2" fmla="*/ 998762 h 2017680"/>
              <a:gd name="connsiteX3" fmla="*/ 327525 w 680714"/>
              <a:gd name="connsiteY3" fmla="*/ 118723 h 2017680"/>
              <a:gd name="connsiteX4" fmla="*/ 424785 w 680714"/>
              <a:gd name="connsiteY4" fmla="*/ 4161 h 2017680"/>
              <a:gd name="connsiteX0" fmla="*/ 644860 w 644860"/>
              <a:gd name="connsiteY0" fmla="*/ 1973155 h 1973155"/>
              <a:gd name="connsiteX1" fmla="*/ 414707 w 644860"/>
              <a:gd name="connsiteY1" fmla="*/ 1701985 h 1973155"/>
              <a:gd name="connsiteX2" fmla="*/ 674 w 644860"/>
              <a:gd name="connsiteY2" fmla="*/ 998762 h 1973155"/>
              <a:gd name="connsiteX3" fmla="*/ 321794 w 644860"/>
              <a:gd name="connsiteY3" fmla="*/ 118723 h 1973155"/>
              <a:gd name="connsiteX4" fmla="*/ 419054 w 644860"/>
              <a:gd name="connsiteY4" fmla="*/ 4161 h 1973155"/>
              <a:gd name="connsiteX0" fmla="*/ 644189 w 644189"/>
              <a:gd name="connsiteY0" fmla="*/ 1973155 h 1973155"/>
              <a:gd name="connsiteX1" fmla="*/ 326624 w 644189"/>
              <a:gd name="connsiteY1" fmla="*/ 1588915 h 1973155"/>
              <a:gd name="connsiteX2" fmla="*/ 3 w 644189"/>
              <a:gd name="connsiteY2" fmla="*/ 998762 h 1973155"/>
              <a:gd name="connsiteX3" fmla="*/ 321123 w 644189"/>
              <a:gd name="connsiteY3" fmla="*/ 118723 h 1973155"/>
              <a:gd name="connsiteX4" fmla="*/ 418383 w 644189"/>
              <a:gd name="connsiteY4" fmla="*/ 4161 h 1973155"/>
              <a:gd name="connsiteX0" fmla="*/ 644186 w 644186"/>
              <a:gd name="connsiteY0" fmla="*/ 1973155 h 1973155"/>
              <a:gd name="connsiteX1" fmla="*/ 318426 w 644186"/>
              <a:gd name="connsiteY1" fmla="*/ 1588915 h 1973155"/>
              <a:gd name="connsiteX2" fmla="*/ 0 w 644186"/>
              <a:gd name="connsiteY2" fmla="*/ 998762 h 1973155"/>
              <a:gd name="connsiteX3" fmla="*/ 321120 w 644186"/>
              <a:gd name="connsiteY3" fmla="*/ 118723 h 1973155"/>
              <a:gd name="connsiteX4" fmla="*/ 418380 w 644186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  <a:gd name="connsiteX0" fmla="*/ 644238 w 644238"/>
              <a:gd name="connsiteY0" fmla="*/ 1973155 h 1973155"/>
              <a:gd name="connsiteX1" fmla="*/ 345793 w 644238"/>
              <a:gd name="connsiteY1" fmla="*/ 1630792 h 1973155"/>
              <a:gd name="connsiteX2" fmla="*/ 52 w 644238"/>
              <a:gd name="connsiteY2" fmla="*/ 998762 h 1973155"/>
              <a:gd name="connsiteX3" fmla="*/ 321172 w 644238"/>
              <a:gd name="connsiteY3" fmla="*/ 118723 h 1973155"/>
              <a:gd name="connsiteX4" fmla="*/ 418432 w 644238"/>
              <a:gd name="connsiteY4" fmla="*/ 4161 h 1973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4238" h="1973155">
                <a:moveTo>
                  <a:pt x="644238" y="1973155"/>
                </a:moveTo>
                <a:cubicBezTo>
                  <a:pt x="604666" y="1904178"/>
                  <a:pt x="437161" y="1770233"/>
                  <a:pt x="345793" y="1630792"/>
                </a:cubicBezTo>
                <a:cubicBezTo>
                  <a:pt x="254425" y="1491351"/>
                  <a:pt x="4155" y="1250773"/>
                  <a:pt x="52" y="998762"/>
                </a:cubicBezTo>
                <a:cubicBezTo>
                  <a:pt x="-4051" y="746751"/>
                  <a:pt x="240548" y="212129"/>
                  <a:pt x="321172" y="118723"/>
                </a:cubicBezTo>
                <a:cubicBezTo>
                  <a:pt x="401797" y="25316"/>
                  <a:pt x="410566" y="-13537"/>
                  <a:pt x="418432" y="4161"/>
                </a:cubicBezTo>
              </a:path>
            </a:pathLst>
          </a:custGeom>
          <a:ln w="1270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33878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3DA878E-51D6-2DC6-C8CD-3ECB4DEBE759}"/>
              </a:ext>
            </a:extLst>
          </p:cNvPr>
          <p:cNvSpPr/>
          <p:nvPr/>
        </p:nvSpPr>
        <p:spPr>
          <a:xfrm>
            <a:off x="2089705" y="2283774"/>
            <a:ext cx="1892925" cy="327433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853252-F669-1F94-5B48-E40ECEBC4996}"/>
              </a:ext>
            </a:extLst>
          </p:cNvPr>
          <p:cNvSpPr/>
          <p:nvPr/>
        </p:nvSpPr>
        <p:spPr>
          <a:xfrm>
            <a:off x="2089705" y="2983799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4E372F4-8EF3-9CF6-3749-1A66259757BD}"/>
              </a:ext>
            </a:extLst>
          </p:cNvPr>
          <p:cNvSpPr/>
          <p:nvPr/>
        </p:nvSpPr>
        <p:spPr>
          <a:xfrm>
            <a:off x="2095604" y="3770976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2E600B8-1484-6BCB-40F1-75290E6C4FE7}"/>
              </a:ext>
            </a:extLst>
          </p:cNvPr>
          <p:cNvSpPr/>
          <p:nvPr/>
        </p:nvSpPr>
        <p:spPr>
          <a:xfrm>
            <a:off x="2089705" y="4541653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B2698CC-AD9B-A081-8F6D-419737B1A7C0}"/>
              </a:ext>
            </a:extLst>
          </p:cNvPr>
          <p:cNvSpPr/>
          <p:nvPr/>
        </p:nvSpPr>
        <p:spPr>
          <a:xfrm>
            <a:off x="2089705" y="5809019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8A031D-837F-3AB6-11AF-B94012310000}"/>
              </a:ext>
            </a:extLst>
          </p:cNvPr>
          <p:cNvSpPr/>
          <p:nvPr/>
        </p:nvSpPr>
        <p:spPr>
          <a:xfrm>
            <a:off x="5918944" y="2267404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LSTM-4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658F12-F0CB-C427-5B1E-46F7DC6E8537}"/>
              </a:ext>
            </a:extLst>
          </p:cNvPr>
          <p:cNvSpPr/>
          <p:nvPr/>
        </p:nvSpPr>
        <p:spPr>
          <a:xfrm>
            <a:off x="5918944" y="2983799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LSTM-3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0AF79BA-6DBB-098E-B733-9308E11C6878}"/>
              </a:ext>
            </a:extLst>
          </p:cNvPr>
          <p:cNvSpPr/>
          <p:nvPr/>
        </p:nvSpPr>
        <p:spPr>
          <a:xfrm>
            <a:off x="5924843" y="3770976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LSTM-2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BDEB03A-BEF5-D754-B34E-BDFC110D4215}"/>
              </a:ext>
            </a:extLst>
          </p:cNvPr>
          <p:cNvSpPr/>
          <p:nvPr/>
        </p:nvSpPr>
        <p:spPr>
          <a:xfrm>
            <a:off x="5918944" y="4541653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LSTM-1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AF22AD5-2A1E-B9F5-2BCB-A3E703996362}"/>
              </a:ext>
            </a:extLst>
          </p:cNvPr>
          <p:cNvSpPr/>
          <p:nvPr/>
        </p:nvSpPr>
        <p:spPr>
          <a:xfrm>
            <a:off x="5918943" y="5776156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Embedding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701C940-9518-4832-F1D7-B00A2DCB28BA}"/>
              </a:ext>
            </a:extLst>
          </p:cNvPr>
          <p:cNvSpPr/>
          <p:nvPr/>
        </p:nvSpPr>
        <p:spPr>
          <a:xfrm>
            <a:off x="5918944" y="1504493"/>
            <a:ext cx="1892925" cy="360176"/>
          </a:xfrm>
          <a:prstGeom prst="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Layer</a:t>
            </a:r>
            <a:endParaRPr lang="zh-CN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BD4DE740-2222-093C-567C-57D41337CD0C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3036168" y="4901829"/>
            <a:ext cx="0" cy="90719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8B01B245-CD85-C79B-95E0-6ACE4398A090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3036168" y="4131152"/>
            <a:ext cx="5899" cy="410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E592D0-3401-920C-6A3D-C508400379AF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H="1" flipV="1">
            <a:off x="3036168" y="3343975"/>
            <a:ext cx="5899" cy="427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980BD034-5F29-088F-0691-B502FE731893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3036168" y="2611207"/>
            <a:ext cx="0" cy="3725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0564CB7-4821-56C2-75DD-BA7F1499BEDD}"/>
              </a:ext>
            </a:extLst>
          </p:cNvPr>
          <p:cNvCxnSpPr>
            <a:cxnSpLocks/>
            <a:stCxn id="9" idx="0"/>
            <a:endCxn id="14" idx="2"/>
          </p:cNvCxnSpPr>
          <p:nvPr/>
        </p:nvCxnSpPr>
        <p:spPr>
          <a:xfrm flipV="1">
            <a:off x="6865407" y="1864669"/>
            <a:ext cx="0" cy="40273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2DF59C8-2F5A-694D-9BA6-2229B8ECF0C7}"/>
              </a:ext>
            </a:extLst>
          </p:cNvPr>
          <p:cNvCxnSpPr>
            <a:cxnSpLocks/>
            <a:stCxn id="10" idx="0"/>
            <a:endCxn id="9" idx="2"/>
          </p:cNvCxnSpPr>
          <p:nvPr/>
        </p:nvCxnSpPr>
        <p:spPr>
          <a:xfrm flipV="1">
            <a:off x="6865407" y="2627580"/>
            <a:ext cx="0" cy="35621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D38412D4-0CA2-3F28-374D-D8B3FD2615A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flipH="1" flipV="1">
            <a:off x="6865407" y="3343975"/>
            <a:ext cx="5899" cy="4270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A14C99F-89E0-CE2F-6B95-C713A6CFBA31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flipV="1">
            <a:off x="6865407" y="4131152"/>
            <a:ext cx="5899" cy="41050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流程图: 或者 40">
            <a:extLst>
              <a:ext uri="{FF2B5EF4-FFF2-40B4-BE49-F238E27FC236}">
                <a16:creationId xmlns:a16="http://schemas.microsoft.com/office/drawing/2014/main" id="{C48F2712-C675-3DD8-0B17-4F2210F090EF}"/>
              </a:ext>
            </a:extLst>
          </p:cNvPr>
          <p:cNvSpPr/>
          <p:nvPr/>
        </p:nvSpPr>
        <p:spPr>
          <a:xfrm>
            <a:off x="6662696" y="5117277"/>
            <a:ext cx="405408" cy="405408"/>
          </a:xfrm>
          <a:prstGeom prst="flowChartOr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B11D028-768A-C086-435D-30FFD1A8F88E}"/>
              </a:ext>
            </a:extLst>
          </p:cNvPr>
          <p:cNvCxnSpPr>
            <a:cxnSpLocks/>
            <a:stCxn id="41" idx="0"/>
            <a:endCxn id="12" idx="2"/>
          </p:cNvCxnSpPr>
          <p:nvPr/>
        </p:nvCxnSpPr>
        <p:spPr>
          <a:xfrm flipV="1">
            <a:off x="6865400" y="4901829"/>
            <a:ext cx="7" cy="2154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2553381F-6BEB-0ECB-C3AC-E7C123041D8A}"/>
              </a:ext>
            </a:extLst>
          </p:cNvPr>
          <p:cNvCxnSpPr>
            <a:cxnSpLocks/>
            <a:stCxn id="13" idx="0"/>
            <a:endCxn id="41" idx="4"/>
          </p:cNvCxnSpPr>
          <p:nvPr/>
        </p:nvCxnSpPr>
        <p:spPr>
          <a:xfrm flipH="1" flipV="1">
            <a:off x="6865400" y="5522685"/>
            <a:ext cx="6" cy="25347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32459B59-F6C7-4587-A687-EC048EC063B2}"/>
              </a:ext>
            </a:extLst>
          </p:cNvPr>
          <p:cNvCxnSpPr>
            <a:cxnSpLocks/>
            <a:stCxn id="4" idx="3"/>
            <a:endCxn id="41" idx="2"/>
          </p:cNvCxnSpPr>
          <p:nvPr/>
        </p:nvCxnSpPr>
        <p:spPr>
          <a:xfrm>
            <a:off x="3982630" y="2447491"/>
            <a:ext cx="2680066" cy="287249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1CA769-9DC2-6A86-531B-5C02581633D6}"/>
                  </a:ext>
                </a:extLst>
              </p:cNvPr>
              <p:cNvSpPr txBox="1"/>
              <p:nvPr/>
            </p:nvSpPr>
            <p:spPr>
              <a:xfrm>
                <a:off x="3116526" y="2667247"/>
                <a:ext cx="344903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A51CA769-9DC2-6A86-531B-5C0258163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26" y="2667247"/>
                <a:ext cx="344903" cy="282257"/>
              </a:xfrm>
              <a:prstGeom prst="rect">
                <a:avLst/>
              </a:prstGeom>
              <a:blipFill>
                <a:blip r:embed="rId2"/>
                <a:stretch>
                  <a:fillRect l="-14035" t="-2174" r="-526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CEE260C-5A4A-B7EE-60A1-4C31B88D58D8}"/>
                  </a:ext>
                </a:extLst>
              </p:cNvPr>
              <p:cNvSpPr txBox="1"/>
              <p:nvPr/>
            </p:nvSpPr>
            <p:spPr>
              <a:xfrm>
                <a:off x="3116526" y="3412986"/>
                <a:ext cx="344903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1CEE260C-5A4A-B7EE-60A1-4C31B88D5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6526" y="3412986"/>
                <a:ext cx="344903" cy="280846"/>
              </a:xfrm>
              <a:prstGeom prst="rect">
                <a:avLst/>
              </a:prstGeom>
              <a:blipFill>
                <a:blip r:embed="rId3"/>
                <a:stretch>
                  <a:fillRect l="-14035" t="-2174" r="-526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7594BDB-2630-A9C4-1B1D-B6EF5305A81E}"/>
                  </a:ext>
                </a:extLst>
              </p:cNvPr>
              <p:cNvSpPr txBox="1"/>
              <p:nvPr/>
            </p:nvSpPr>
            <p:spPr>
              <a:xfrm>
                <a:off x="3114732" y="4178357"/>
                <a:ext cx="340799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27594BDB-2630-A9C4-1B1D-B6EF5305A8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732" y="4178357"/>
                <a:ext cx="340799" cy="280270"/>
              </a:xfrm>
              <a:prstGeom prst="rect">
                <a:avLst/>
              </a:prstGeom>
              <a:blipFill>
                <a:blip r:embed="rId4"/>
                <a:stretch>
                  <a:fillRect l="-16071" t="-2174" r="-3571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2D2990-320F-56E0-1C7C-961C62AC9A5D}"/>
                  </a:ext>
                </a:extLst>
              </p:cNvPr>
              <p:cNvSpPr txBox="1"/>
              <p:nvPr/>
            </p:nvSpPr>
            <p:spPr>
              <a:xfrm>
                <a:off x="6922135" y="1951814"/>
                <a:ext cx="351186" cy="279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6" name="文本框 55">
                <a:extLst>
                  <a:ext uri="{FF2B5EF4-FFF2-40B4-BE49-F238E27FC236}">
                    <a16:creationId xmlns:a16="http://schemas.microsoft.com/office/drawing/2014/main" id="{072D2990-320F-56E0-1C7C-961C62AC9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135" y="1951814"/>
                <a:ext cx="351186" cy="279692"/>
              </a:xfrm>
              <a:prstGeom prst="rect">
                <a:avLst/>
              </a:prstGeom>
              <a:blipFill>
                <a:blip r:embed="rId5"/>
                <a:stretch>
                  <a:fillRect l="-15789" t="-2174" r="-5263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2C3670B-CF39-740A-D819-AAC806C71ADE}"/>
                  </a:ext>
                </a:extLst>
              </p:cNvPr>
              <p:cNvSpPr txBox="1"/>
              <p:nvPr/>
            </p:nvSpPr>
            <p:spPr>
              <a:xfrm>
                <a:off x="6923673" y="2667247"/>
                <a:ext cx="351186" cy="2822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7" name="文本框 56">
                <a:extLst>
                  <a:ext uri="{FF2B5EF4-FFF2-40B4-BE49-F238E27FC236}">
                    <a16:creationId xmlns:a16="http://schemas.microsoft.com/office/drawing/2014/main" id="{72C3670B-CF39-740A-D819-AAC806C71A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673" y="2667247"/>
                <a:ext cx="351186" cy="282257"/>
              </a:xfrm>
              <a:prstGeom prst="rect">
                <a:avLst/>
              </a:prstGeom>
              <a:blipFill>
                <a:blip r:embed="rId6"/>
                <a:stretch>
                  <a:fillRect l="-15789" t="-2174" r="-5263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0039094-89F7-4C88-4356-264AAFFB8649}"/>
                  </a:ext>
                </a:extLst>
              </p:cNvPr>
              <p:cNvSpPr txBox="1"/>
              <p:nvPr/>
            </p:nvSpPr>
            <p:spPr>
              <a:xfrm>
                <a:off x="6920656" y="3412986"/>
                <a:ext cx="351186" cy="2808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8" name="文本框 57">
                <a:extLst>
                  <a:ext uri="{FF2B5EF4-FFF2-40B4-BE49-F238E27FC236}">
                    <a16:creationId xmlns:a16="http://schemas.microsoft.com/office/drawing/2014/main" id="{60039094-89F7-4C88-4356-264AAFFB8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656" y="3412986"/>
                <a:ext cx="351186" cy="280846"/>
              </a:xfrm>
              <a:prstGeom prst="rect">
                <a:avLst/>
              </a:prstGeom>
              <a:blipFill>
                <a:blip r:embed="rId7"/>
                <a:stretch>
                  <a:fillRect l="-13793" t="-2174" r="-5172" b="-173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6A3EE4D-D2B3-4524-8FFC-44131A1B0428}"/>
                  </a:ext>
                </a:extLst>
              </p:cNvPr>
              <p:cNvSpPr txBox="1"/>
              <p:nvPr/>
            </p:nvSpPr>
            <p:spPr>
              <a:xfrm>
                <a:off x="6962714" y="4178357"/>
                <a:ext cx="351186" cy="280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  <m:sup>
                          <m:r>
                            <a:rPr lang="en-US" altLang="zh-CN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59" name="文本框 58">
                <a:extLst>
                  <a:ext uri="{FF2B5EF4-FFF2-40B4-BE49-F238E27FC236}">
                    <a16:creationId xmlns:a16="http://schemas.microsoft.com/office/drawing/2014/main" id="{66A3EE4D-D2B3-4524-8FFC-44131A1B04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714" y="4178357"/>
                <a:ext cx="351186" cy="280270"/>
              </a:xfrm>
              <a:prstGeom prst="rect">
                <a:avLst/>
              </a:prstGeom>
              <a:blipFill>
                <a:blip r:embed="rId8"/>
                <a:stretch>
                  <a:fillRect l="-13793" t="-2174" r="-5172" b="-195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5E9B4ED-4FD9-1E1F-827B-2565F4B49527}"/>
                  </a:ext>
                </a:extLst>
              </p:cNvPr>
              <p:cNvSpPr txBox="1"/>
              <p:nvPr/>
            </p:nvSpPr>
            <p:spPr>
              <a:xfrm>
                <a:off x="3136470" y="5255590"/>
                <a:ext cx="3249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D5E9B4ED-4FD9-1E1F-827B-2565F4B49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470" y="5255590"/>
                <a:ext cx="324961" cy="276999"/>
              </a:xfrm>
              <a:prstGeom prst="rect">
                <a:avLst/>
              </a:prstGeom>
              <a:blipFill>
                <a:blip r:embed="rId9"/>
                <a:stretch>
                  <a:fillRect l="-16981" r="-3774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91C70D8-77E6-10EE-BB3C-04ED8000CA7F}"/>
                  </a:ext>
                </a:extLst>
              </p:cNvPr>
              <p:cNvSpPr txBox="1"/>
              <p:nvPr/>
            </p:nvSpPr>
            <p:spPr>
              <a:xfrm>
                <a:off x="6999716" y="5468856"/>
                <a:ext cx="3353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791C70D8-77E6-10EE-BB3C-04ED8000C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9716" y="5468856"/>
                <a:ext cx="335348" cy="276999"/>
              </a:xfrm>
              <a:prstGeom prst="rect">
                <a:avLst/>
              </a:prstGeom>
              <a:blipFill>
                <a:blip r:embed="rId10"/>
                <a:stretch>
                  <a:fillRect l="-14545" r="-5455" b="-152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直接箭头连接符 67">
            <a:extLst>
              <a:ext uri="{FF2B5EF4-FFF2-40B4-BE49-F238E27FC236}">
                <a16:creationId xmlns:a16="http://schemas.microsoft.com/office/drawing/2014/main" id="{EA18C136-8C83-EEAF-2D74-44079270A3CF}"/>
              </a:ext>
            </a:extLst>
          </p:cNvPr>
          <p:cNvCxnSpPr>
            <a:cxnSpLocks/>
            <a:stCxn id="72" idx="0"/>
            <a:endCxn id="8" idx="2"/>
          </p:cNvCxnSpPr>
          <p:nvPr/>
        </p:nvCxnSpPr>
        <p:spPr>
          <a:xfrm flipV="1">
            <a:off x="3036162" y="6169195"/>
            <a:ext cx="6" cy="2986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直接箭头连接符 69">
            <a:extLst>
              <a:ext uri="{FF2B5EF4-FFF2-40B4-BE49-F238E27FC236}">
                <a16:creationId xmlns:a16="http://schemas.microsoft.com/office/drawing/2014/main" id="{5C9B7446-979E-F272-0642-B58C0E17BD92}"/>
              </a:ext>
            </a:extLst>
          </p:cNvPr>
          <p:cNvCxnSpPr>
            <a:cxnSpLocks/>
            <a:stCxn id="73" idx="0"/>
            <a:endCxn id="13" idx="2"/>
          </p:cNvCxnSpPr>
          <p:nvPr/>
        </p:nvCxnSpPr>
        <p:spPr>
          <a:xfrm flipH="1" flipV="1">
            <a:off x="6865406" y="6136332"/>
            <a:ext cx="7728" cy="31730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FAD29C6-854D-768C-A492-FE4036B66CB1}"/>
                  </a:ext>
                </a:extLst>
              </p:cNvPr>
              <p:cNvSpPr txBox="1"/>
              <p:nvPr/>
            </p:nvSpPr>
            <p:spPr>
              <a:xfrm>
                <a:off x="2848675" y="6467844"/>
                <a:ext cx="3749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2" name="文本框 71">
                <a:extLst>
                  <a:ext uri="{FF2B5EF4-FFF2-40B4-BE49-F238E27FC236}">
                    <a16:creationId xmlns:a16="http://schemas.microsoft.com/office/drawing/2014/main" id="{FFAD29C6-854D-768C-A492-FE4036B66C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675" y="6467844"/>
                <a:ext cx="374974" cy="276999"/>
              </a:xfrm>
              <a:prstGeom prst="rect">
                <a:avLst/>
              </a:prstGeom>
              <a:blipFill>
                <a:blip r:embed="rId11"/>
                <a:stretch>
                  <a:fillRect l="-12903" r="-3226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658C698-D74F-CBC1-FBD0-EA78836B8B7B}"/>
                  </a:ext>
                </a:extLst>
              </p:cNvPr>
              <p:cNvSpPr txBox="1"/>
              <p:nvPr/>
            </p:nvSpPr>
            <p:spPr>
              <a:xfrm>
                <a:off x="6680453" y="6453632"/>
                <a:ext cx="38536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3" name="文本框 72">
                <a:extLst>
                  <a:ext uri="{FF2B5EF4-FFF2-40B4-BE49-F238E27FC236}">
                    <a16:creationId xmlns:a16="http://schemas.microsoft.com/office/drawing/2014/main" id="{2658C698-D74F-CBC1-FBD0-EA78836B8B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0453" y="6453632"/>
                <a:ext cx="385362" cy="276999"/>
              </a:xfrm>
              <a:prstGeom prst="rect">
                <a:avLst/>
              </a:prstGeom>
              <a:blipFill>
                <a:blip r:embed="rId12"/>
                <a:stretch>
                  <a:fillRect l="-14286" r="-3175" b="-1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A7442A3-CB32-06A9-3447-92AEE3A12AF8}"/>
                  </a:ext>
                </a:extLst>
              </p:cNvPr>
              <p:cNvSpPr txBox="1"/>
              <p:nvPr/>
            </p:nvSpPr>
            <p:spPr>
              <a:xfrm>
                <a:off x="5513523" y="4970348"/>
                <a:ext cx="1083951" cy="2796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CN" alt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  <m:sup>
                          <m:r>
                            <a:rPr lang="zh-CN" altLang="en-US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bSup>
                      <m:r>
                        <a:rPr lang="en-US" altLang="zh-CN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n-US" altLang="zh-CN" i="0">
                          <a:latin typeface="Cambria Math" panose="02040503050406030204" pitchFamily="18" charset="0"/>
                        </a:rPr>
                        <m:t>prob</m:t>
                      </m:r>
                      <m:r>
                        <a:rPr lang="en-US" altLang="zh-CN" i="1">
                          <a:latin typeface="Cambria Math" panose="02040503050406030204" pitchFamily="18" charset="0"/>
                        </a:rPr>
                        <m:t>()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74" name="文本框 73">
                <a:extLst>
                  <a:ext uri="{FF2B5EF4-FFF2-40B4-BE49-F238E27FC236}">
                    <a16:creationId xmlns:a16="http://schemas.microsoft.com/office/drawing/2014/main" id="{9A7442A3-CB32-06A9-3447-92AEE3A12A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3523" y="4970348"/>
                <a:ext cx="1083951" cy="279692"/>
              </a:xfrm>
              <a:prstGeom prst="rect">
                <a:avLst/>
              </a:prstGeom>
              <a:blipFill>
                <a:blip r:embed="rId13"/>
                <a:stretch>
                  <a:fillRect l="-3933" t="-2174" r="-6180" b="-347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0" name="直接箭头连接符 79">
            <a:extLst>
              <a:ext uri="{FF2B5EF4-FFF2-40B4-BE49-F238E27FC236}">
                <a16:creationId xmlns:a16="http://schemas.microsoft.com/office/drawing/2014/main" id="{F92574F1-1D76-7060-A147-54B151DA78AB}"/>
              </a:ext>
            </a:extLst>
          </p:cNvPr>
          <p:cNvCxnSpPr>
            <a:cxnSpLocks/>
            <a:stCxn id="14" idx="0"/>
            <a:endCxn id="85" idx="2"/>
          </p:cNvCxnSpPr>
          <p:nvPr/>
        </p:nvCxnSpPr>
        <p:spPr>
          <a:xfrm flipV="1">
            <a:off x="6865407" y="1144317"/>
            <a:ext cx="7727" cy="36017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8240A38-13FF-1CA6-C522-7273D969E548}"/>
                  </a:ext>
                </a:extLst>
              </p:cNvPr>
              <p:cNvSpPr txBox="1"/>
              <p:nvPr/>
            </p:nvSpPr>
            <p:spPr>
              <a:xfrm>
                <a:off x="6769323" y="867318"/>
                <a:ext cx="20762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𝑌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F8240A38-13FF-1CA6-C522-7273D969E5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9323" y="867318"/>
                <a:ext cx="207621" cy="276999"/>
              </a:xfrm>
              <a:prstGeom prst="rect">
                <a:avLst/>
              </a:prstGeom>
              <a:blipFill>
                <a:blip r:embed="rId14"/>
                <a:stretch>
                  <a:fillRect l="-22857" r="-20000" b="-65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8" name="文本框 87">
            <a:extLst>
              <a:ext uri="{FF2B5EF4-FFF2-40B4-BE49-F238E27FC236}">
                <a16:creationId xmlns:a16="http://schemas.microsoft.com/office/drawing/2014/main" id="{F37DC9AA-6A65-D33C-3A84-AC23FF3A4EE9}"/>
              </a:ext>
            </a:extLst>
          </p:cNvPr>
          <p:cNvSpPr txBox="1"/>
          <p:nvPr/>
        </p:nvSpPr>
        <p:spPr>
          <a:xfrm>
            <a:off x="2379572" y="232144"/>
            <a:ext cx="1313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编码器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Encoder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66AEA6B6-1B88-AFCF-3756-F6111E76C12E}"/>
              </a:ext>
            </a:extLst>
          </p:cNvPr>
          <p:cNvSpPr txBox="1"/>
          <p:nvPr/>
        </p:nvSpPr>
        <p:spPr>
          <a:xfrm>
            <a:off x="6227764" y="232145"/>
            <a:ext cx="12907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解码器</a:t>
            </a:r>
            <a:endParaRPr lang="en-US" altLang="zh-CN" sz="16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Decoder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4709757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e7f2bdc2-4c52-4a1f-9b66-f9bffedcbf9f"/>
  <p:tag name="COMMONDATA" val="eyJoZGlkIjoiMjg3NzJkN2I3N2U2MWNlZjQxN2JhZmQ0MThmMTc3Yj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64</TotalTime>
  <Words>299</Words>
  <Application>Microsoft Office PowerPoint</Application>
  <PresentationFormat>宽屏</PresentationFormat>
  <Paragraphs>210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Mao Pengzhi</dc:creator>
  <cp:lastModifiedBy>Hu RuiFeng</cp:lastModifiedBy>
  <cp:revision>222</cp:revision>
  <dcterms:created xsi:type="dcterms:W3CDTF">2023-03-01T19:03:00Z</dcterms:created>
  <dcterms:modified xsi:type="dcterms:W3CDTF">2023-03-09T06:23:29Z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DB246413DEB9471B87224011F5EAC977</vt:lpwstr>
  </property>
  <property fmtid="{D5CDD505-2E9C-101B-9397-08002B2CF9AE}" pid="3" name="KSOProductBuildVer">
    <vt:lpwstr>2052-11.1.0.13703</vt:lpwstr>
  </property>
</Properties>
</file>