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85" name="Shape 8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2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3809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269750" y="913500"/>
            <a:ext cx="4202700" cy="3316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39262" y="460225"/>
            <a:ext cx="7434600" cy="1111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215170" y="3461800"/>
            <a:ext cx="2648400" cy="117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091070" y="3461800"/>
            <a:ext cx="2648400" cy="117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339270" y="3461800"/>
            <a:ext cx="2648400" cy="117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1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06.png"/><Relationship Id="rId5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 SmartPatate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Du 14 au 16 novembre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ilab-exp1.PNG" id="124" name="Shape 124"/>
          <p:cNvPicPr preferRelativeResize="0"/>
          <p:nvPr/>
        </p:nvPicPr>
        <p:blipFill rotWithShape="1">
          <a:blip r:embed="rId3">
            <a:alphaModFix/>
          </a:blip>
          <a:srcRect b="0" l="5100" r="5100" t="0"/>
          <a:stretch/>
        </p:blipFill>
        <p:spPr>
          <a:xfrm>
            <a:off x="3940900" y="0"/>
            <a:ext cx="4327144" cy="28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 de la première expérience</a:t>
            </a:r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4669575" y="156000"/>
            <a:ext cx="10200" cy="243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305775" y="2069550"/>
            <a:ext cx="3240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305775" y="2742825"/>
            <a:ext cx="3240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x="629775" y="1831500"/>
            <a:ext cx="235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/>
              <a:t>: Tension crête à crête pas    touché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29775" y="2489700"/>
            <a:ext cx="235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/>
              <a:t>: Tension crête à crête  touché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3355425"/>
            <a:ext cx="30477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i="1" lang="fr"/>
              <a:t>Capteur capacitif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fr"/>
              <a:t>Quel composant le corps humain remplace dans le montage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fr"/>
              <a:t>Signal </a:t>
            </a:r>
            <a:r>
              <a:rPr i="1" lang="fr"/>
              <a:t>diminue</a:t>
            </a:r>
            <a:r>
              <a:rPr i="1" lang="fr"/>
              <a:t> 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fr"/>
              <a:t>Capacité du corps humain 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024" y="2838749"/>
            <a:ext cx="5820975" cy="23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 de la seconde expérience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1950" y="4803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1" y="1724050"/>
            <a:ext cx="3872274" cy="26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00" y="2064375"/>
            <a:ext cx="4000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671687" y="1283950"/>
            <a:ext cx="2088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Circuit Réalisé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11600" y="1619000"/>
            <a:ext cx="3240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Logiciel de mesures </a:t>
            </a:r>
            <a:r>
              <a:rPr lang="fr"/>
              <a:t>censé</a:t>
            </a:r>
            <a:r>
              <a:rPr lang="fr"/>
              <a:t> être fourni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631" r="631" t="0"/>
          <a:stretch/>
        </p:blipFill>
        <p:spPr>
          <a:xfrm>
            <a:off x="0" y="23"/>
            <a:ext cx="3808973" cy="51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ctrTitle"/>
          </p:nvPr>
        </p:nvSpPr>
        <p:spPr>
          <a:xfrm>
            <a:off x="4168500" y="25"/>
            <a:ext cx="4202700" cy="183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Prototype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175" y="1488250"/>
            <a:ext cx="3402374" cy="2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350" y="4080560"/>
            <a:ext cx="486225" cy="674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stCxn id="152" idx="3"/>
          </p:cNvCxnSpPr>
          <p:nvPr/>
        </p:nvCxnSpPr>
        <p:spPr>
          <a:xfrm flipH="1" rot="10800000">
            <a:off x="5354850" y="4611000"/>
            <a:ext cx="6108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3789150" y="4205550"/>
            <a:ext cx="1565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Pomme de terre faisant office de capteur capacitif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7037" l="0" r="0" t="7029"/>
          <a:stretch/>
        </p:blipFill>
        <p:spPr>
          <a:xfrm>
            <a:off x="404525" y="1647925"/>
            <a:ext cx="2583194" cy="1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7080" l="0" r="0" t="7089"/>
          <a:stretch/>
        </p:blipFill>
        <p:spPr>
          <a:xfrm>
            <a:off x="3280390" y="1647925"/>
            <a:ext cx="2583191" cy="1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7080" l="0" r="0" t="7089"/>
          <a:stretch/>
        </p:blipFill>
        <p:spPr>
          <a:xfrm>
            <a:off x="6156253" y="1647925"/>
            <a:ext cx="2583197" cy="16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339262" y="460225"/>
            <a:ext cx="7434600" cy="11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Résultats obtenus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215170" y="3461800"/>
            <a:ext cx="26484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Toucher avec deux doigts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6091070" y="3461800"/>
            <a:ext cx="26484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Toucher avec la main entière</a:t>
            </a:r>
          </a:p>
        </p:txBody>
      </p:sp>
      <p:sp>
        <p:nvSpPr>
          <p:cNvPr id="163" name="Shape 163"/>
          <p:cNvSpPr txBox="1"/>
          <p:nvPr>
            <p:ph idx="3" type="body"/>
          </p:nvPr>
        </p:nvSpPr>
        <p:spPr>
          <a:xfrm>
            <a:off x="339270" y="3461800"/>
            <a:ext cx="26484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Toucher avec un doigt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7051" r="7060" t="0"/>
          <a:stretch/>
        </p:blipFill>
        <p:spPr>
          <a:xfrm>
            <a:off x="3047650" y="0"/>
            <a:ext cx="60963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Code du projet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