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16ED-8C83-4881-B555-C6F06C0A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4D949-DA5D-4069-BDAD-8BFBC3E1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A20F6-0277-4629-803E-408E1F4A4D91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DCDAA-AA76-402B-8E29-973A387E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CA6F2-6AFD-4D0F-AC6D-3F1AE0DD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DB2F-5978-4FCA-B1E3-A36AB66C84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4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78076-E08B-49EF-934E-5CBA4F90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FC72-7EC7-47D7-BC8F-680E312C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EA78-4F24-48DF-91C4-C6F8E22D4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A20F6-0277-4629-803E-408E1F4A4D91}" type="datetimeFigureOut">
              <a:rPr lang="es-CO" smtClean="0"/>
              <a:t>31/07/2019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3BB6-A2F8-4591-8001-97E55CEF0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E4340-1496-49BE-B6C9-554A8426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5DB2F-5978-4FCA-B1E3-A36AB66C8424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03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028C6C-FB92-4964-825C-1919609E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>
                <a:solidFill>
                  <a:schemeClr val="accent3"/>
                </a:solidFill>
              </a:rPr>
              <a:t>DESCRIPTOR DE ACCIONES AL CONDUCIR</a:t>
            </a:r>
            <a:endParaRPr lang="es-CO" sz="360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7B9E2-CADB-45D7-97A4-01D9EDEB97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956BAF8-366A-4438-BAD3-01BAA8B3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Accuracy/epoch: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DD316-2659-4F41-80E3-EFD61349F2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7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F0517B0-02C8-4745-9365-83891810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Algunos ejemplos: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C35E7-A2E6-4E98-842E-628D23A6E4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9CEF0A-9714-4134-8F6C-111A6109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B69C1-1390-448D-9C52-E299B1B4DF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7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B38C4BB-A8ED-46A0-A72B-96B4D845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Motivación:</a:t>
            </a:r>
            <a:endParaRPr lang="es-CO" sz="4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B2E4F-87A8-4F48-B762-FB0BAF4694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3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5D9433-8F3D-465D-A7DB-42ACC8AF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Dataset: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E0A22-3670-4181-97B4-6A3D71E2C6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C2D47E-D970-49D9-ABA9-AF1925AC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BED08-2EA2-46E7-AE10-F37BBECF27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DE3098F-C007-4AEB-9CC3-62CCA2B3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DNN: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B20A8-F44F-451F-88E5-D419C9DEB9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09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E32C0E-3E4E-4086-801E-5A5E684A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BoW: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B659-A965-4454-945F-9EF4F623F9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6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C43B5E-4C98-4A4D-95A1-99071453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940550-E869-4CDC-B307-E99CDB1272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0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04B4D6-8186-4B18-86EB-517F074A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Modelo Escogido: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4876BE-8479-41D1-807E-0D534929B9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8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C982A5A-0448-4779-8CDE-B8E8F5E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/>
              <a:t>Entrenamiento:</a:t>
            </a:r>
            <a:endParaRPr lang="es-CO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80189-2A96-4C73-B9FC-8FFC7D929D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9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DESCRIPTOR DE ACCIONES AL CONDUCIR</vt:lpstr>
      <vt:lpstr>Motivación:</vt:lpstr>
      <vt:lpstr>Dataset:</vt:lpstr>
      <vt:lpstr>PowerPoint Presentation</vt:lpstr>
      <vt:lpstr>DNN:</vt:lpstr>
      <vt:lpstr>BoW:</vt:lpstr>
      <vt:lpstr>PowerPoint Presentation</vt:lpstr>
      <vt:lpstr>Modelo Escogido:</vt:lpstr>
      <vt:lpstr>Entrenamiento:</vt:lpstr>
      <vt:lpstr>Accuracy/epoch:</vt:lpstr>
      <vt:lpstr>Algunos ejemplos: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DESCRIPTOR DE ACCIONES AL CONDUCIR</dc:title>
  <dc:creator>Henry Iván P Contreras</dc:creator>
  <cp:lastModifiedBy>Henry Iván P Contreras</cp:lastModifiedBy>
  <cp:revision>1</cp:revision>
  <dcterms:created xsi:type="dcterms:W3CDTF">2019-07-31T19:30:20Z</dcterms:created>
  <dcterms:modified xsi:type="dcterms:W3CDTF">2019-07-31T19:30:20Z</dcterms:modified>
</cp:coreProperties>
</file>