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LANEACION UIS" initials="P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B93E"/>
    <a:srgbClr val="184790"/>
    <a:srgbClr val="011893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50" autoAdjust="0"/>
    <p:restoredTop sz="77442" autoAdjust="0"/>
  </p:normalViewPr>
  <p:slideViewPr>
    <p:cSldViewPr>
      <p:cViewPr varScale="1">
        <p:scale>
          <a:sx n="49" d="100"/>
          <a:sy n="49" d="100"/>
        </p:scale>
        <p:origin x="6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E8FE-8C33-442D-A9F0-81005605253D}" type="datetimeFigureOut">
              <a:rPr lang="es-CO" smtClean="0"/>
              <a:t>29/07/2019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687A6-E026-48BF-8409-4C1D2240A9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5427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C625C-94FE-405F-BFA9-F5950CD1D511}" type="datetimeFigureOut">
              <a:rPr lang="es-CO" smtClean="0"/>
              <a:t>29/07/2019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91207-373C-4156-802D-A1B940F458C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346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335360" y="1988840"/>
            <a:ext cx="11521280" cy="2160240"/>
          </a:xfrm>
        </p:spPr>
        <p:txBody>
          <a:bodyPr>
            <a:normAutofit/>
          </a:bodyPr>
          <a:lstStyle>
            <a:lvl1pPr algn="r">
              <a:defRPr sz="2400"/>
            </a:lvl1pPr>
          </a:lstStyle>
          <a:p>
            <a:r>
              <a:rPr lang="es-ES" dirty="0"/>
              <a:t>Haga clic para modificar </a:t>
            </a:r>
            <a:br>
              <a:rPr lang="es-ES" dirty="0"/>
            </a:br>
            <a:r>
              <a:rPr lang="es-ES" dirty="0"/>
              <a:t>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35360" y="4509120"/>
            <a:ext cx="11521280" cy="11296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editar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404A-22A3-4939-BCA7-96C3E13EB8DD}" type="datetime1">
              <a:rPr lang="es-ES" smtClean="0"/>
              <a:t>29/07/2019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354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629816"/>
            <a:ext cx="11521280" cy="114300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35360" y="1772816"/>
            <a:ext cx="11521280" cy="4353350"/>
          </a:xfrm>
        </p:spPr>
        <p:txBody>
          <a:bodyPr vert="eaVert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78D34-666D-49A3-B8FE-0109775CE4CE}" type="datetime1">
              <a:rPr lang="es-ES" smtClean="0"/>
              <a:t>29/07/2019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798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 hasCustomPrompt="1"/>
          </p:nvPr>
        </p:nvSpPr>
        <p:spPr>
          <a:xfrm>
            <a:off x="8976320" y="274641"/>
            <a:ext cx="2743200" cy="5851525"/>
          </a:xfrm>
        </p:spPr>
        <p:txBody>
          <a:bodyPr vert="eaVert" anchor="b">
            <a:normAutofit/>
          </a:bodyPr>
          <a:lstStyle>
            <a:lvl1pPr algn="ctr">
              <a:defRPr sz="2000"/>
            </a:lvl1pPr>
          </a:lstStyle>
          <a:p>
            <a:r>
              <a:rPr lang="es-ES" dirty="0"/>
              <a:t>Haga clic para modificar el estilo </a:t>
            </a:r>
            <a:br>
              <a:rPr lang="es-ES" dirty="0"/>
            </a:br>
            <a:r>
              <a:rPr lang="es-ES" dirty="0"/>
              <a:t>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C212-CED4-45A2-A419-242876DEA6A8}" type="datetime1">
              <a:rPr lang="es-ES" smtClean="0"/>
              <a:t>29/07/2019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547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6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335360" y="4149080"/>
            <a:ext cx="11521280" cy="1440160"/>
          </a:xfrm>
        </p:spPr>
        <p:txBody>
          <a:bodyPr anchor="t">
            <a:normAutofit/>
          </a:bodyPr>
          <a:lstStyle>
            <a:lvl1pPr algn="l">
              <a:defRPr sz="2400" b="1" cap="none"/>
            </a:lvl1pPr>
          </a:lstStyle>
          <a:p>
            <a:r>
              <a:rPr lang="es-ES" dirty="0"/>
              <a:t>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A5F7-05F0-441E-B6CB-839B2C780BDB}" type="datetime1">
              <a:rPr lang="es-ES" smtClean="0"/>
              <a:t>29/07/2019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61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548680"/>
            <a:ext cx="11521280" cy="114300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35360" y="1691680"/>
            <a:ext cx="11521280" cy="443448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F175-A477-49CC-BD97-B2F06ADDE44B}" type="datetime1">
              <a:rPr lang="es-ES" smtClean="0"/>
              <a:t>29/07/2019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95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548680"/>
            <a:ext cx="11521280" cy="114300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35360" y="1772817"/>
            <a:ext cx="5659040" cy="43533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772816"/>
            <a:ext cx="5659040" cy="432318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83E4-7A82-4066-A97D-E05EFAC1B96D}" type="datetime1">
              <a:rPr lang="es-ES" smtClean="0"/>
              <a:t>29/07/2019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053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557808"/>
            <a:ext cx="1152128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35360" y="1700808"/>
            <a:ext cx="566115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35360" y="2340570"/>
            <a:ext cx="566115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9" y="1700808"/>
            <a:ext cx="5663271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9" y="2340570"/>
            <a:ext cx="5663271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76F2-D9E5-423D-BCE5-ABA7F06DDBE4}" type="datetime1">
              <a:rPr lang="es-ES" smtClean="0"/>
              <a:t>29/07/2019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907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2EB0-98FD-4499-BBB5-5FBC40106AC6}" type="datetime1">
              <a:rPr lang="es-ES" smtClean="0"/>
              <a:t>29/07/2019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527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7D2C1-C5BB-4849-8620-C00374D4A203}" type="datetime1">
              <a:rPr lang="es-ES" smtClean="0"/>
              <a:t>29/07/2019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58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404664"/>
            <a:ext cx="4285326" cy="1162050"/>
          </a:xfrm>
        </p:spPr>
        <p:txBody>
          <a:bodyPr anchor="ctr">
            <a:normAutofit/>
          </a:bodyPr>
          <a:lstStyle>
            <a:lvl1pPr algn="ctr">
              <a:defRPr sz="2000" b="1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404664"/>
            <a:ext cx="7089907" cy="57215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35360" y="1700808"/>
            <a:ext cx="4285326" cy="44253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1D9DE-194B-4503-AF06-F91B2D2CF1FC}" type="datetime1">
              <a:rPr lang="es-ES" smtClean="0"/>
              <a:t>29/07/2019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697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5360" y="4869160"/>
            <a:ext cx="11521280" cy="566738"/>
          </a:xfrm>
        </p:spPr>
        <p:txBody>
          <a:bodyPr anchor="b">
            <a:noAutofit/>
          </a:bodyPr>
          <a:lstStyle>
            <a:lvl1pPr algn="ctr">
              <a:defRPr sz="2400" b="1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0AFC-7BC3-466C-AF67-C539CD5240F6}" type="datetime1">
              <a:rPr lang="es-ES" smtClean="0"/>
              <a:t>29/07/2019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EEIE 2018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028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35360" y="557808"/>
            <a:ext cx="115212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35360" y="1700808"/>
            <a:ext cx="11521280" cy="4425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Humanst521 BT" panose="020B0602020204020204" pitchFamily="34" charset="0"/>
                <a:ea typeface="+mj-ea"/>
                <a:cs typeface="+mj-cs"/>
              </a:defRPr>
            </a:lvl1pPr>
          </a:lstStyle>
          <a:p>
            <a:pPr algn="ctr" defTabSz="685800">
              <a:spcBef>
                <a:spcPct val="0"/>
              </a:spcBef>
            </a:pPr>
            <a:fld id="{A0FF83D1-7D8E-44FF-9A29-878C5D8754AF}" type="datetime1">
              <a:rPr lang="es-ES" smtClean="0"/>
              <a:pPr algn="ctr" defTabSz="685800">
                <a:spcBef>
                  <a:spcPct val="0"/>
                </a:spcBef>
              </a:pPr>
              <a:t>29/07/2019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s-E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Humanst521 BT" panose="020B0602020204020204" pitchFamily="34" charset="0"/>
                <a:ea typeface="+mj-ea"/>
                <a:cs typeface="+mj-cs"/>
              </a:defRPr>
            </a:lvl1pPr>
          </a:lstStyle>
          <a:p>
            <a:pPr defTabSz="685800">
              <a:spcBef>
                <a:spcPct val="0"/>
              </a:spcBef>
            </a:pPr>
            <a:r>
              <a:rPr lang="es-ES"/>
              <a:t>EEIE 2018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Humanst521 BT" panose="020B0602020204020204" pitchFamily="34" charset="0"/>
                <a:ea typeface="+mj-ea"/>
                <a:cs typeface="+mj-cs"/>
              </a:defRPr>
            </a:lvl1pPr>
          </a:lstStyle>
          <a:p>
            <a:pPr defTabSz="685800">
              <a:spcBef>
                <a:spcPct val="0"/>
              </a:spcBef>
            </a:pPr>
            <a:fld id="{85333DBE-8B21-43C0-A95D-6AF04BAD463B}" type="slidenum">
              <a:rPr lang="es-ES" smtClean="0"/>
              <a:pPr defTabSz="685800">
                <a:spcBef>
                  <a:spcPct val="0"/>
                </a:spcBef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54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Humanst521 BT" panose="020B0602020204020204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Humanst521 BT" panose="020B0602020204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0720" y="1990104"/>
            <a:ext cx="11521280" cy="2160240"/>
          </a:xfrm>
        </p:spPr>
        <p:txBody>
          <a:bodyPr>
            <a:normAutofit/>
          </a:bodyPr>
          <a:lstStyle/>
          <a:p>
            <a:r>
              <a:rPr lang="es-MX" sz="3600" dirty="0">
                <a:solidFill>
                  <a:schemeClr val="accent3"/>
                </a:solidFill>
              </a:rPr>
              <a:t>DESCRIPTOR DE ACCIONES AL CONDUCIR</a:t>
            </a:r>
            <a:endParaRPr lang="es-CO" sz="3600" dirty="0">
              <a:solidFill>
                <a:schemeClr val="accent3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Henry Peña						Diego Medina		</a:t>
            </a:r>
          </a:p>
          <a:p>
            <a:r>
              <a:rPr lang="es-CO" dirty="0"/>
              <a:t>		2150606 						2150011 		 			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5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F051-9273-40FE-B9E3-FD0C9A2C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1400288"/>
            <a:ext cx="1872208" cy="792088"/>
          </a:xfrm>
        </p:spPr>
        <p:txBody>
          <a:bodyPr>
            <a:normAutofit/>
          </a:bodyPr>
          <a:lstStyle/>
          <a:p>
            <a:r>
              <a:rPr lang="es-MX" sz="3200" dirty="0" err="1"/>
              <a:t>Dataset</a:t>
            </a:r>
            <a:r>
              <a:rPr lang="es-MX" sz="3200" dirty="0"/>
              <a:t>:</a:t>
            </a:r>
            <a:endParaRPr lang="es-CO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69A274-CBFC-4A3F-B59E-37035ECB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3DBE-8B21-43C0-A95D-6AF04BAD463B}" type="slidenum">
              <a:rPr lang="es-ES" smtClean="0"/>
              <a:t>2</a:t>
            </a:fld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2C50F39-BC01-4B03-AFEC-7F67A9BB2DE8}"/>
              </a:ext>
            </a:extLst>
          </p:cNvPr>
          <p:cNvSpPr txBox="1"/>
          <p:nvPr/>
        </p:nvSpPr>
        <p:spPr>
          <a:xfrm>
            <a:off x="911424" y="2192376"/>
            <a:ext cx="97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</a:t>
            </a:r>
            <a:r>
              <a:rPr lang="es-MX" dirty="0" err="1"/>
              <a:t>dataset</a:t>
            </a:r>
            <a:r>
              <a:rPr lang="es-MX" dirty="0"/>
              <a:t> que se usó para este descriptor fue uno sacado de un concurso de </a:t>
            </a:r>
            <a:r>
              <a:rPr lang="es-MX" b="1" i="1" dirty="0"/>
              <a:t>Kaggle</a:t>
            </a:r>
            <a:r>
              <a:rPr lang="es-MX" dirty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1579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23891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ó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UIS 68 INSTITUCIONAL</Template>
  <TotalTime>4700</TotalTime>
  <Words>28</Words>
  <Application>Microsoft Office PowerPoint</Application>
  <PresentationFormat>Panorámica</PresentationFormat>
  <Paragraphs>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Humanst521 BT</vt:lpstr>
      <vt:lpstr>Presentación2</vt:lpstr>
      <vt:lpstr>DESCRIPTOR DE ACCIONES AL CONDUCIR</vt:lpstr>
      <vt:lpstr>Dataset: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Sandra Leguizamón</dc:creator>
  <cp:lastModifiedBy>Henry Iván P Contreras</cp:lastModifiedBy>
  <cp:revision>726</cp:revision>
  <cp:lastPrinted>2017-02-21T21:39:30Z</cp:lastPrinted>
  <dcterms:created xsi:type="dcterms:W3CDTF">2016-12-05T15:13:19Z</dcterms:created>
  <dcterms:modified xsi:type="dcterms:W3CDTF">2019-07-29T17:58:12Z</dcterms:modified>
</cp:coreProperties>
</file>