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70" r:id="rId13"/>
    <p:sldId id="268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C48BD-EF40-4C5E-967B-2F1509CA0B7E}" v="208" dt="2020-07-03T10:29:49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ртем Лещев" userId="864fcf18502fe839" providerId="LiveId" clId="{0A0C48BD-EF40-4C5E-967B-2F1509CA0B7E}"/>
    <pc:docChg chg="undo redo custSel mod addSld delSld modSld sldOrd">
      <pc:chgData name="Артем Лещев" userId="864fcf18502fe839" providerId="LiveId" clId="{0A0C48BD-EF40-4C5E-967B-2F1509CA0B7E}" dt="2020-07-03T11:09:22.666" v="3558" actId="6549"/>
      <pc:docMkLst>
        <pc:docMk/>
      </pc:docMkLst>
      <pc:sldChg chg="modSp mod">
        <pc:chgData name="Артем Лещев" userId="864fcf18502fe839" providerId="LiveId" clId="{0A0C48BD-EF40-4C5E-967B-2F1509CA0B7E}" dt="2020-07-03T07:52:35.079" v="40" actId="20577"/>
        <pc:sldMkLst>
          <pc:docMk/>
          <pc:sldMk cId="1375965961" sldId="256"/>
        </pc:sldMkLst>
        <pc:spChg chg="mod">
          <ac:chgData name="Артем Лещев" userId="864fcf18502fe839" providerId="LiveId" clId="{0A0C48BD-EF40-4C5E-967B-2F1509CA0B7E}" dt="2020-07-03T07:52:12.760" v="11" actId="14100"/>
          <ac:spMkLst>
            <pc:docMk/>
            <pc:sldMk cId="1375965961" sldId="256"/>
            <ac:spMk id="2" creationId="{9134A363-8A60-4757-8165-142294A434A9}"/>
          </ac:spMkLst>
        </pc:spChg>
        <pc:spChg chg="mod">
          <ac:chgData name="Артем Лещев" userId="864fcf18502fe839" providerId="LiveId" clId="{0A0C48BD-EF40-4C5E-967B-2F1509CA0B7E}" dt="2020-07-03T07:52:35.079" v="40" actId="20577"/>
          <ac:spMkLst>
            <pc:docMk/>
            <pc:sldMk cId="1375965961" sldId="256"/>
            <ac:spMk id="3" creationId="{1B3166E1-BE86-4994-B83B-431415F8954C}"/>
          </ac:spMkLst>
        </pc:spChg>
      </pc:sldChg>
      <pc:sldChg chg="modSp new mod">
        <pc:chgData name="Артем Лещев" userId="864fcf18502fe839" providerId="LiveId" clId="{0A0C48BD-EF40-4C5E-967B-2F1509CA0B7E}" dt="2020-07-03T11:09:22.666" v="3558" actId="6549"/>
        <pc:sldMkLst>
          <pc:docMk/>
          <pc:sldMk cId="3611224507" sldId="257"/>
        </pc:sldMkLst>
        <pc:spChg chg="mod">
          <ac:chgData name="Артем Лещев" userId="864fcf18502fe839" providerId="LiveId" clId="{0A0C48BD-EF40-4C5E-967B-2F1509CA0B7E}" dt="2020-07-03T11:09:22.666" v="3558" actId="6549"/>
          <ac:spMkLst>
            <pc:docMk/>
            <pc:sldMk cId="3611224507" sldId="257"/>
            <ac:spMk id="2" creationId="{E12D45CF-7F13-4B3A-8C16-41F1818D2D0A}"/>
          </ac:spMkLst>
        </pc:spChg>
        <pc:spChg chg="mod">
          <ac:chgData name="Артем Лещев" userId="864fcf18502fe839" providerId="LiveId" clId="{0A0C48BD-EF40-4C5E-967B-2F1509CA0B7E}" dt="2020-07-03T08:22:18.892" v="748" actId="20577"/>
          <ac:spMkLst>
            <pc:docMk/>
            <pc:sldMk cId="3611224507" sldId="257"/>
            <ac:spMk id="3" creationId="{1AA6A737-96B6-4FE1-8774-443531EDEB7B}"/>
          </ac:spMkLst>
        </pc:spChg>
      </pc:sldChg>
      <pc:sldChg chg="modSp add mod">
        <pc:chgData name="Артем Лещев" userId="864fcf18502fe839" providerId="LiveId" clId="{0A0C48BD-EF40-4C5E-967B-2F1509CA0B7E}" dt="2020-07-03T08:21:44.700" v="652" actId="20577"/>
        <pc:sldMkLst>
          <pc:docMk/>
          <pc:sldMk cId="1601683309" sldId="258"/>
        </pc:sldMkLst>
        <pc:spChg chg="mod">
          <ac:chgData name="Артем Лещев" userId="864fcf18502fe839" providerId="LiveId" clId="{0A0C48BD-EF40-4C5E-967B-2F1509CA0B7E}" dt="2020-07-03T08:21:38.888" v="649" actId="20577"/>
          <ac:spMkLst>
            <pc:docMk/>
            <pc:sldMk cId="1601683309" sldId="258"/>
            <ac:spMk id="2" creationId="{E12D45CF-7F13-4B3A-8C16-41F1818D2D0A}"/>
          </ac:spMkLst>
        </pc:spChg>
        <pc:spChg chg="mod">
          <ac:chgData name="Артем Лещев" userId="864fcf18502fe839" providerId="LiveId" clId="{0A0C48BD-EF40-4C5E-967B-2F1509CA0B7E}" dt="2020-07-03T08:21:44.700" v="652" actId="20577"/>
          <ac:spMkLst>
            <pc:docMk/>
            <pc:sldMk cId="1601683309" sldId="258"/>
            <ac:spMk id="3" creationId="{1AA6A737-96B6-4FE1-8774-443531EDEB7B}"/>
          </ac:spMkLst>
        </pc:spChg>
      </pc:sldChg>
      <pc:sldChg chg="modSp add mod">
        <pc:chgData name="Артем Лещев" userId="864fcf18502fe839" providerId="LiveId" clId="{0A0C48BD-EF40-4C5E-967B-2F1509CA0B7E}" dt="2020-07-03T08:29:24.084" v="1159" actId="20577"/>
        <pc:sldMkLst>
          <pc:docMk/>
          <pc:sldMk cId="642447078" sldId="259"/>
        </pc:sldMkLst>
        <pc:spChg chg="mod">
          <ac:chgData name="Артем Лещев" userId="864fcf18502fe839" providerId="LiveId" clId="{0A0C48BD-EF40-4C5E-967B-2F1509CA0B7E}" dt="2020-07-03T08:23:10.466" v="795" actId="20577"/>
          <ac:spMkLst>
            <pc:docMk/>
            <pc:sldMk cId="642447078" sldId="259"/>
            <ac:spMk id="2" creationId="{E12D45CF-7F13-4B3A-8C16-41F1818D2D0A}"/>
          </ac:spMkLst>
        </pc:spChg>
        <pc:spChg chg="mod">
          <ac:chgData name="Артем Лещев" userId="864fcf18502fe839" providerId="LiveId" clId="{0A0C48BD-EF40-4C5E-967B-2F1509CA0B7E}" dt="2020-07-03T08:29:24.084" v="1159" actId="20577"/>
          <ac:spMkLst>
            <pc:docMk/>
            <pc:sldMk cId="642447078" sldId="259"/>
            <ac:spMk id="3" creationId="{1AA6A737-96B6-4FE1-8774-443531EDEB7B}"/>
          </ac:spMkLst>
        </pc:spChg>
      </pc:sldChg>
      <pc:sldChg chg="addSp delSp modSp new mod">
        <pc:chgData name="Артем Лещев" userId="864fcf18502fe839" providerId="LiveId" clId="{0A0C48BD-EF40-4C5E-967B-2F1509CA0B7E}" dt="2020-07-03T08:37:54.893" v="1369" actId="1038"/>
        <pc:sldMkLst>
          <pc:docMk/>
          <pc:sldMk cId="732893888" sldId="260"/>
        </pc:sldMkLst>
        <pc:spChg chg="mod">
          <ac:chgData name="Артем Лещев" userId="864fcf18502fe839" providerId="LiveId" clId="{0A0C48BD-EF40-4C5E-967B-2F1509CA0B7E}" dt="2020-07-03T08:30:37.868" v="1234" actId="20577"/>
          <ac:spMkLst>
            <pc:docMk/>
            <pc:sldMk cId="732893888" sldId="260"/>
            <ac:spMk id="2" creationId="{804F7CA2-FA22-4957-80AC-A2AC902E3CA3}"/>
          </ac:spMkLst>
        </pc:spChg>
        <pc:spChg chg="mod">
          <ac:chgData name="Артем Лещев" userId="864fcf18502fe839" providerId="LiveId" clId="{0A0C48BD-EF40-4C5E-967B-2F1509CA0B7E}" dt="2020-07-03T08:30:41.203" v="1242" actId="20577"/>
          <ac:spMkLst>
            <pc:docMk/>
            <pc:sldMk cId="732893888" sldId="260"/>
            <ac:spMk id="3" creationId="{E7FAB5BD-60AC-4A56-BEB3-20AAAEA08016}"/>
          </ac:spMkLst>
        </pc:spChg>
        <pc:spChg chg="del">
          <ac:chgData name="Артем Лещев" userId="864fcf18502fe839" providerId="LiveId" clId="{0A0C48BD-EF40-4C5E-967B-2F1509CA0B7E}" dt="2020-07-03T08:31:01.374" v="1255"/>
          <ac:spMkLst>
            <pc:docMk/>
            <pc:sldMk cId="732893888" sldId="260"/>
            <ac:spMk id="4" creationId="{76AB702A-7B57-4D33-800A-3204CCB46983}"/>
          </ac:spMkLst>
        </pc:spChg>
        <pc:spChg chg="mod">
          <ac:chgData name="Артем Лещев" userId="864fcf18502fe839" providerId="LiveId" clId="{0A0C48BD-EF40-4C5E-967B-2F1509CA0B7E}" dt="2020-07-03T08:30:54.673" v="1254" actId="20577"/>
          <ac:spMkLst>
            <pc:docMk/>
            <pc:sldMk cId="732893888" sldId="260"/>
            <ac:spMk id="5" creationId="{136FE4F5-D0B5-4446-BB32-083CACA16067}"/>
          </ac:spMkLst>
        </pc:spChg>
        <pc:spChg chg="del">
          <ac:chgData name="Артем Лещев" userId="864fcf18502fe839" providerId="LiveId" clId="{0A0C48BD-EF40-4C5E-967B-2F1509CA0B7E}" dt="2020-07-03T08:31:07.320" v="1256"/>
          <ac:spMkLst>
            <pc:docMk/>
            <pc:sldMk cId="732893888" sldId="260"/>
            <ac:spMk id="6" creationId="{AC55C10C-091B-4424-9F85-B1785132A0C0}"/>
          </ac:spMkLst>
        </pc:spChg>
        <pc:picChg chg="add mod modCrop">
          <ac:chgData name="Артем Лещев" userId="864fcf18502fe839" providerId="LiveId" clId="{0A0C48BD-EF40-4C5E-967B-2F1509CA0B7E}" dt="2020-07-03T08:32:13.636" v="1263" actId="14100"/>
          <ac:picMkLst>
            <pc:docMk/>
            <pc:sldMk cId="732893888" sldId="260"/>
            <ac:picMk id="7" creationId="{5C55884A-41F4-4546-85E0-5E12E9BB01C9}"/>
          </ac:picMkLst>
        </pc:picChg>
        <pc:picChg chg="add mod">
          <ac:chgData name="Артем Лещев" userId="864fcf18502fe839" providerId="LiveId" clId="{0A0C48BD-EF40-4C5E-967B-2F1509CA0B7E}" dt="2020-07-03T08:31:07.320" v="1256"/>
          <ac:picMkLst>
            <pc:docMk/>
            <pc:sldMk cId="732893888" sldId="260"/>
            <ac:picMk id="8" creationId="{C281867E-C721-4CAD-AC3C-9275C37A469D}"/>
          </ac:picMkLst>
        </pc:picChg>
        <pc:picChg chg="add mod modCrop">
          <ac:chgData name="Артем Лещев" userId="864fcf18502fe839" providerId="LiveId" clId="{0A0C48BD-EF40-4C5E-967B-2F1509CA0B7E}" dt="2020-07-03T08:32:27.097" v="1265" actId="14100"/>
          <ac:picMkLst>
            <pc:docMk/>
            <pc:sldMk cId="732893888" sldId="260"/>
            <ac:picMk id="9" creationId="{1744FF07-BB6C-475A-AB1A-838C4840ED38}"/>
          </ac:picMkLst>
        </pc:picChg>
        <pc:cxnChg chg="add mod">
          <ac:chgData name="Артем Лещев" userId="864fcf18502fe839" providerId="LiveId" clId="{0A0C48BD-EF40-4C5E-967B-2F1509CA0B7E}" dt="2020-07-03T08:37:54.893" v="1369" actId="1038"/>
          <ac:cxnSpMkLst>
            <pc:docMk/>
            <pc:sldMk cId="732893888" sldId="260"/>
            <ac:cxnSpMk id="11" creationId="{C513D5E3-C453-4941-AA5C-410748439C0D}"/>
          </ac:cxnSpMkLst>
        </pc:cxnChg>
      </pc:sldChg>
      <pc:sldChg chg="addSp delSp modSp new mod">
        <pc:chgData name="Артем Лещев" userId="864fcf18502fe839" providerId="LiveId" clId="{0A0C48BD-EF40-4C5E-967B-2F1509CA0B7E}" dt="2020-07-03T08:37:03.452" v="1346"/>
        <pc:sldMkLst>
          <pc:docMk/>
          <pc:sldMk cId="293430674" sldId="261"/>
        </pc:sldMkLst>
        <pc:spChg chg="mod">
          <ac:chgData name="Артем Лещев" userId="864fcf18502fe839" providerId="LiveId" clId="{0A0C48BD-EF40-4C5E-967B-2F1509CA0B7E}" dt="2020-07-03T08:37:00.532" v="1345" actId="20577"/>
          <ac:spMkLst>
            <pc:docMk/>
            <pc:sldMk cId="293430674" sldId="261"/>
            <ac:spMk id="2" creationId="{D3001E40-730A-4C56-A808-71C3ED701DAC}"/>
          </ac:spMkLst>
        </pc:spChg>
        <pc:spChg chg="del">
          <ac:chgData name="Артем Лещев" userId="864fcf18502fe839" providerId="LiveId" clId="{0A0C48BD-EF40-4C5E-967B-2F1509CA0B7E}" dt="2020-07-03T08:37:03.452" v="1346"/>
          <ac:spMkLst>
            <pc:docMk/>
            <pc:sldMk cId="293430674" sldId="261"/>
            <ac:spMk id="3" creationId="{C32E06E0-DB99-4201-96D9-F36DC92ECAA7}"/>
          </ac:spMkLst>
        </pc:spChg>
        <pc:picChg chg="add mod">
          <ac:chgData name="Артем Лещев" userId="864fcf18502fe839" providerId="LiveId" clId="{0A0C48BD-EF40-4C5E-967B-2F1509CA0B7E}" dt="2020-07-03T08:37:03.452" v="1346"/>
          <ac:picMkLst>
            <pc:docMk/>
            <pc:sldMk cId="293430674" sldId="261"/>
            <ac:picMk id="4" creationId="{C6CD5E51-EACC-4311-ADE0-E9E7E80E4897}"/>
          </ac:picMkLst>
        </pc:picChg>
      </pc:sldChg>
      <pc:sldChg chg="addSp delSp modSp new mod setBg">
        <pc:chgData name="Артем Лещев" userId="864fcf18502fe839" providerId="LiveId" clId="{0A0C48BD-EF40-4C5E-967B-2F1509CA0B7E}" dt="2020-07-03T08:43:42.915" v="1733" actId="20577"/>
        <pc:sldMkLst>
          <pc:docMk/>
          <pc:sldMk cId="1663039423" sldId="262"/>
        </pc:sldMkLst>
        <pc:spChg chg="mod">
          <ac:chgData name="Артем Лещев" userId="864fcf18502fe839" providerId="LiveId" clId="{0A0C48BD-EF40-4C5E-967B-2F1509CA0B7E}" dt="2020-07-03T08:41:29.736" v="1444" actId="26606"/>
          <ac:spMkLst>
            <pc:docMk/>
            <pc:sldMk cId="1663039423" sldId="262"/>
            <ac:spMk id="2" creationId="{4B5ED39E-C783-42C1-AA5C-0331CD52BF4D}"/>
          </ac:spMkLst>
        </pc:spChg>
        <pc:spChg chg="del">
          <ac:chgData name="Артем Лещев" userId="864fcf18502fe839" providerId="LiveId" clId="{0A0C48BD-EF40-4C5E-967B-2F1509CA0B7E}" dt="2020-07-03T08:40:08.409" v="1371"/>
          <ac:spMkLst>
            <pc:docMk/>
            <pc:sldMk cId="1663039423" sldId="262"/>
            <ac:spMk id="3" creationId="{C69F7826-3D54-4A71-9412-D4530F617C32}"/>
          </ac:spMkLst>
        </pc:spChg>
        <pc:spChg chg="add mod">
          <ac:chgData name="Артем Лещев" userId="864fcf18502fe839" providerId="LiveId" clId="{0A0C48BD-EF40-4C5E-967B-2F1509CA0B7E}" dt="2020-07-03T08:43:42.915" v="1733" actId="20577"/>
          <ac:spMkLst>
            <pc:docMk/>
            <pc:sldMk cId="1663039423" sldId="262"/>
            <ac:spMk id="8" creationId="{E707423A-C96E-4F5F-890F-BEB8B62D0144}"/>
          </ac:spMkLst>
        </pc:spChg>
        <pc:spChg chg="add">
          <ac:chgData name="Артем Лещев" userId="864fcf18502fe839" providerId="LiveId" clId="{0A0C48BD-EF40-4C5E-967B-2F1509CA0B7E}" dt="2020-07-03T08:41:29.736" v="1444" actId="26606"/>
          <ac:spMkLst>
            <pc:docMk/>
            <pc:sldMk cId="1663039423" sldId="262"/>
            <ac:spMk id="11" creationId="{22587ECF-85E9-4393-9D87-8EB6F3F6C208}"/>
          </ac:spMkLst>
        </pc:spChg>
        <pc:picChg chg="add mod">
          <ac:chgData name="Артем Лещев" userId="864fcf18502fe839" providerId="LiveId" clId="{0A0C48BD-EF40-4C5E-967B-2F1509CA0B7E}" dt="2020-07-03T08:41:29.736" v="1444" actId="26606"/>
          <ac:picMkLst>
            <pc:docMk/>
            <pc:sldMk cId="1663039423" sldId="262"/>
            <ac:picMk id="4" creationId="{5F21A317-0DA1-4C57-AFFE-C787DF4E8FC7}"/>
          </ac:picMkLst>
        </pc:picChg>
      </pc:sldChg>
      <pc:sldChg chg="addSp modSp new del mod setBg">
        <pc:chgData name="Артем Лещев" userId="864fcf18502fe839" providerId="LiveId" clId="{0A0C48BD-EF40-4C5E-967B-2F1509CA0B7E}" dt="2020-07-03T09:50:19.857" v="2917" actId="2696"/>
        <pc:sldMkLst>
          <pc:docMk/>
          <pc:sldMk cId="3164909206" sldId="263"/>
        </pc:sldMkLst>
        <pc:spChg chg="mod">
          <ac:chgData name="Артем Лещев" userId="864fcf18502fe839" providerId="LiveId" clId="{0A0C48BD-EF40-4C5E-967B-2F1509CA0B7E}" dt="2020-07-03T09:07:41.149" v="1784" actId="26606"/>
          <ac:spMkLst>
            <pc:docMk/>
            <pc:sldMk cId="3164909206" sldId="263"/>
            <ac:spMk id="2" creationId="{117404BB-71AC-4E7A-A7D2-40F44F7BD856}"/>
          </ac:spMkLst>
        </pc:spChg>
        <pc:spChg chg="mod">
          <ac:chgData name="Артем Лещев" userId="864fcf18502fe839" providerId="LiveId" clId="{0A0C48BD-EF40-4C5E-967B-2F1509CA0B7E}" dt="2020-07-03T09:08:33.611" v="1807" actId="20577"/>
          <ac:spMkLst>
            <pc:docMk/>
            <pc:sldMk cId="3164909206" sldId="263"/>
            <ac:spMk id="3" creationId="{E7314521-11C3-4A27-B23C-4EBBBDBF7284}"/>
          </ac:spMkLst>
        </pc:spChg>
        <pc:spChg chg="add">
          <ac:chgData name="Артем Лещев" userId="864fcf18502fe839" providerId="LiveId" clId="{0A0C48BD-EF40-4C5E-967B-2F1509CA0B7E}" dt="2020-07-03T09:07:41.149" v="1784" actId="26606"/>
          <ac:spMkLst>
            <pc:docMk/>
            <pc:sldMk cId="3164909206" sldId="263"/>
            <ac:spMk id="8" creationId="{330D6772-5550-42D5-B8BC-CDE28365623B}"/>
          </ac:spMkLst>
        </pc:spChg>
      </pc:sldChg>
      <pc:sldChg chg="addSp delSp modSp new del mod modClrScheme chgLayout">
        <pc:chgData name="Артем Лещев" userId="864fcf18502fe839" providerId="LiveId" clId="{0A0C48BD-EF40-4C5E-967B-2F1509CA0B7E}" dt="2020-07-03T09:24:43.774" v="2484" actId="47"/>
        <pc:sldMkLst>
          <pc:docMk/>
          <pc:sldMk cId="584067523" sldId="264"/>
        </pc:sldMkLst>
        <pc:spChg chg="mod ord">
          <ac:chgData name="Артем Лещев" userId="864fcf18502fe839" providerId="LiveId" clId="{0A0C48BD-EF40-4C5E-967B-2F1509CA0B7E}" dt="2020-07-03T09:17:53.050" v="1899"/>
          <ac:spMkLst>
            <pc:docMk/>
            <pc:sldMk cId="584067523" sldId="264"/>
            <ac:spMk id="2" creationId="{3452F7B0-0CF6-470B-9002-9C7DB87CA05B}"/>
          </ac:spMkLst>
        </pc:spChg>
        <pc:spChg chg="del mod ord">
          <ac:chgData name="Артем Лещев" userId="864fcf18502fe839" providerId="LiveId" clId="{0A0C48BD-EF40-4C5E-967B-2F1509CA0B7E}" dt="2020-07-03T09:17:51.236" v="1898" actId="478"/>
          <ac:spMkLst>
            <pc:docMk/>
            <pc:sldMk cId="584067523" sldId="264"/>
            <ac:spMk id="3" creationId="{7CAE5EEF-A3E9-4BE7-B128-BC6A861FA45A}"/>
          </ac:spMkLst>
        </pc:spChg>
        <pc:spChg chg="del">
          <ac:chgData name="Артем Лещев" userId="864fcf18502fe839" providerId="LiveId" clId="{0A0C48BD-EF40-4C5E-967B-2F1509CA0B7E}" dt="2020-07-03T09:17:39.356" v="1892"/>
          <ac:spMkLst>
            <pc:docMk/>
            <pc:sldMk cId="584067523" sldId="264"/>
            <ac:spMk id="4" creationId="{811CA360-F2A1-44F0-8431-96764E3D391A}"/>
          </ac:spMkLst>
        </pc:spChg>
        <pc:spChg chg="del">
          <ac:chgData name="Артем Лещев" userId="864fcf18502fe839" providerId="LiveId" clId="{0A0C48BD-EF40-4C5E-967B-2F1509CA0B7E}" dt="2020-07-03T09:17:47.368" v="1893" actId="700"/>
          <ac:spMkLst>
            <pc:docMk/>
            <pc:sldMk cId="584067523" sldId="264"/>
            <ac:spMk id="5" creationId="{1DFA2B3E-3ACD-44F0-B594-AA36D9AD883E}"/>
          </ac:spMkLst>
        </pc:spChg>
        <pc:spChg chg="del">
          <ac:chgData name="Артем Лещев" userId="864fcf18502fe839" providerId="LiveId" clId="{0A0C48BD-EF40-4C5E-967B-2F1509CA0B7E}" dt="2020-07-03T09:17:47.368" v="1893" actId="700"/>
          <ac:spMkLst>
            <pc:docMk/>
            <pc:sldMk cId="584067523" sldId="264"/>
            <ac:spMk id="6" creationId="{090D1864-5F01-437B-B52F-81FBF59905E6}"/>
          </ac:spMkLst>
        </pc:spChg>
        <pc:picChg chg="add mod ord">
          <ac:chgData name="Артем Лещев" userId="864fcf18502fe839" providerId="LiveId" clId="{0A0C48BD-EF40-4C5E-967B-2F1509CA0B7E}" dt="2020-07-03T09:17:47.368" v="1893" actId="700"/>
          <ac:picMkLst>
            <pc:docMk/>
            <pc:sldMk cId="584067523" sldId="264"/>
            <ac:picMk id="7" creationId="{AE32749D-75B2-4672-9AE3-07C2AD708A23}"/>
          </ac:picMkLst>
        </pc:picChg>
      </pc:sldChg>
      <pc:sldChg chg="addSp delSp modSp add mod">
        <pc:chgData name="Артем Лещев" userId="864fcf18502fe839" providerId="LiveId" clId="{0A0C48BD-EF40-4C5E-967B-2F1509CA0B7E}" dt="2020-07-03T09:21:17.914" v="2197" actId="20577"/>
        <pc:sldMkLst>
          <pc:docMk/>
          <pc:sldMk cId="2454461069" sldId="265"/>
        </pc:sldMkLst>
        <pc:spChg chg="mod">
          <ac:chgData name="Артем Лещев" userId="864fcf18502fe839" providerId="LiveId" clId="{0A0C48BD-EF40-4C5E-967B-2F1509CA0B7E}" dt="2020-07-03T09:18:47.316" v="1906" actId="26606"/>
          <ac:spMkLst>
            <pc:docMk/>
            <pc:sldMk cId="2454461069" sldId="265"/>
            <ac:spMk id="2" creationId="{4B5ED39E-C783-42C1-AA5C-0331CD52BF4D}"/>
          </ac:spMkLst>
        </pc:spChg>
        <pc:spChg chg="mod">
          <ac:chgData name="Артем Лещев" userId="864fcf18502fe839" providerId="LiveId" clId="{0A0C48BD-EF40-4C5E-967B-2F1509CA0B7E}" dt="2020-07-03T09:21:17.914" v="2197" actId="20577"/>
          <ac:spMkLst>
            <pc:docMk/>
            <pc:sldMk cId="2454461069" sldId="265"/>
            <ac:spMk id="8" creationId="{E707423A-C96E-4F5F-890F-BEB8B62D0144}"/>
          </ac:spMkLst>
        </pc:spChg>
        <pc:spChg chg="del">
          <ac:chgData name="Артем Лещев" userId="864fcf18502fe839" providerId="LiveId" clId="{0A0C48BD-EF40-4C5E-967B-2F1509CA0B7E}" dt="2020-07-03T09:18:47.316" v="1906" actId="26606"/>
          <ac:spMkLst>
            <pc:docMk/>
            <pc:sldMk cId="2454461069" sldId="265"/>
            <ac:spMk id="11" creationId="{22587ECF-85E9-4393-9D87-8EB6F3F6C208}"/>
          </ac:spMkLst>
        </pc:spChg>
        <pc:spChg chg="add">
          <ac:chgData name="Артем Лещев" userId="864fcf18502fe839" providerId="LiveId" clId="{0A0C48BD-EF40-4C5E-967B-2F1509CA0B7E}" dt="2020-07-03T09:18:47.316" v="1906" actId="26606"/>
          <ac:spMkLst>
            <pc:docMk/>
            <pc:sldMk cId="2454461069" sldId="265"/>
            <ac:spMk id="16" creationId="{46F7435D-E3DB-47B1-BA61-B00ACC83A9DE}"/>
          </ac:spMkLst>
        </pc:spChg>
        <pc:spChg chg="add">
          <ac:chgData name="Артем Лещев" userId="864fcf18502fe839" providerId="LiveId" clId="{0A0C48BD-EF40-4C5E-967B-2F1509CA0B7E}" dt="2020-07-03T09:18:47.316" v="1906" actId="26606"/>
          <ac:spMkLst>
            <pc:docMk/>
            <pc:sldMk cId="2454461069" sldId="265"/>
            <ac:spMk id="18" creationId="{F263A0B5-F8C4-4116-809F-78A768EA79A6}"/>
          </ac:spMkLst>
        </pc:spChg>
        <pc:picChg chg="del">
          <ac:chgData name="Артем Лещев" userId="864fcf18502fe839" providerId="LiveId" clId="{0A0C48BD-EF40-4C5E-967B-2F1509CA0B7E}" dt="2020-07-03T09:18:27.274" v="1901" actId="478"/>
          <ac:picMkLst>
            <pc:docMk/>
            <pc:sldMk cId="2454461069" sldId="265"/>
            <ac:picMk id="4" creationId="{5F21A317-0DA1-4C57-AFFE-C787DF4E8FC7}"/>
          </ac:picMkLst>
        </pc:picChg>
        <pc:picChg chg="add mod">
          <ac:chgData name="Артем Лещев" userId="864fcf18502fe839" providerId="LiveId" clId="{0A0C48BD-EF40-4C5E-967B-2F1509CA0B7E}" dt="2020-07-03T09:18:47.316" v="1906" actId="26606"/>
          <ac:picMkLst>
            <pc:docMk/>
            <pc:sldMk cId="2454461069" sldId="265"/>
            <ac:picMk id="6" creationId="{7F08C4FA-3E4A-4CF7-B2F9-5A8CB67BD891}"/>
          </ac:picMkLst>
        </pc:picChg>
      </pc:sldChg>
      <pc:sldChg chg="addSp delSp modSp add mod">
        <pc:chgData name="Артем Лещев" userId="864fcf18502fe839" providerId="LiveId" clId="{0A0C48BD-EF40-4C5E-967B-2F1509CA0B7E}" dt="2020-07-03T09:26:58.805" v="2711" actId="20577"/>
        <pc:sldMkLst>
          <pc:docMk/>
          <pc:sldMk cId="728850221" sldId="266"/>
        </pc:sldMkLst>
        <pc:spChg chg="mod">
          <ac:chgData name="Артем Лещев" userId="864fcf18502fe839" providerId="LiveId" clId="{0A0C48BD-EF40-4C5E-967B-2F1509CA0B7E}" dt="2020-07-03T09:21:50.497" v="2239" actId="20577"/>
          <ac:spMkLst>
            <pc:docMk/>
            <pc:sldMk cId="728850221" sldId="266"/>
            <ac:spMk id="2" creationId="{4B5ED39E-C783-42C1-AA5C-0331CD52BF4D}"/>
          </ac:spMkLst>
        </pc:spChg>
        <pc:spChg chg="mod">
          <ac:chgData name="Артем Лещев" userId="864fcf18502fe839" providerId="LiveId" clId="{0A0C48BD-EF40-4C5E-967B-2F1509CA0B7E}" dt="2020-07-03T09:26:58.805" v="2711" actId="20577"/>
          <ac:spMkLst>
            <pc:docMk/>
            <pc:sldMk cId="728850221" sldId="266"/>
            <ac:spMk id="8" creationId="{E707423A-C96E-4F5F-890F-BEB8B62D0144}"/>
          </ac:spMkLst>
        </pc:spChg>
        <pc:spChg chg="del">
          <ac:chgData name="Артем Лещев" userId="864fcf18502fe839" providerId="LiveId" clId="{0A0C48BD-EF40-4C5E-967B-2F1509CA0B7E}" dt="2020-07-03T09:22:10.745" v="2261" actId="26606"/>
          <ac:spMkLst>
            <pc:docMk/>
            <pc:sldMk cId="728850221" sldId="266"/>
            <ac:spMk id="16" creationId="{46F7435D-E3DB-47B1-BA61-B00ACC83A9DE}"/>
          </ac:spMkLst>
        </pc:spChg>
        <pc:spChg chg="del">
          <ac:chgData name="Артем Лещев" userId="864fcf18502fe839" providerId="LiveId" clId="{0A0C48BD-EF40-4C5E-967B-2F1509CA0B7E}" dt="2020-07-03T09:22:10.745" v="2261" actId="26606"/>
          <ac:spMkLst>
            <pc:docMk/>
            <pc:sldMk cId="728850221" sldId="266"/>
            <ac:spMk id="18" creationId="{F263A0B5-F8C4-4116-809F-78A768EA79A6}"/>
          </ac:spMkLst>
        </pc:spChg>
        <pc:spChg chg="add">
          <ac:chgData name="Артем Лещев" userId="864fcf18502fe839" providerId="LiveId" clId="{0A0C48BD-EF40-4C5E-967B-2F1509CA0B7E}" dt="2020-07-03T09:22:10.745" v="2261" actId="26606"/>
          <ac:spMkLst>
            <pc:docMk/>
            <pc:sldMk cId="728850221" sldId="266"/>
            <ac:spMk id="23" creationId="{46F7435D-E3DB-47B1-BA61-B00ACC83A9DE}"/>
          </ac:spMkLst>
        </pc:spChg>
        <pc:spChg chg="add">
          <ac:chgData name="Артем Лещев" userId="864fcf18502fe839" providerId="LiveId" clId="{0A0C48BD-EF40-4C5E-967B-2F1509CA0B7E}" dt="2020-07-03T09:22:10.745" v="2261" actId="26606"/>
          <ac:spMkLst>
            <pc:docMk/>
            <pc:sldMk cId="728850221" sldId="266"/>
            <ac:spMk id="25" creationId="{F263A0B5-F8C4-4116-809F-78A768EA79A6}"/>
          </ac:spMkLst>
        </pc:spChg>
        <pc:picChg chg="del">
          <ac:chgData name="Артем Лещев" userId="864fcf18502fe839" providerId="LiveId" clId="{0A0C48BD-EF40-4C5E-967B-2F1509CA0B7E}" dt="2020-07-03T09:22:03.886" v="2258" actId="478"/>
          <ac:picMkLst>
            <pc:docMk/>
            <pc:sldMk cId="728850221" sldId="266"/>
            <ac:picMk id="6" creationId="{7F08C4FA-3E4A-4CF7-B2F9-5A8CB67BD891}"/>
          </ac:picMkLst>
        </pc:picChg>
        <pc:picChg chg="add mod">
          <ac:chgData name="Артем Лещев" userId="864fcf18502fe839" providerId="LiveId" clId="{0A0C48BD-EF40-4C5E-967B-2F1509CA0B7E}" dt="2020-07-03T09:22:10.745" v="2261" actId="26606"/>
          <ac:picMkLst>
            <pc:docMk/>
            <pc:sldMk cId="728850221" sldId="266"/>
            <ac:picMk id="7" creationId="{C87F7E97-668B-4501-9A89-3B8E7C95C121}"/>
          </ac:picMkLst>
        </pc:picChg>
      </pc:sldChg>
      <pc:sldChg chg="addSp delSp modSp add mod">
        <pc:chgData name="Артем Лещев" userId="864fcf18502fe839" providerId="LiveId" clId="{0A0C48BD-EF40-4C5E-967B-2F1509CA0B7E}" dt="2020-07-03T09:27:24.355" v="2771" actId="20577"/>
        <pc:sldMkLst>
          <pc:docMk/>
          <pc:sldMk cId="1678390116" sldId="267"/>
        </pc:sldMkLst>
        <pc:spChg chg="mod">
          <ac:chgData name="Артем Лещев" userId="864fcf18502fe839" providerId="LiveId" clId="{0A0C48BD-EF40-4C5E-967B-2F1509CA0B7E}" dt="2020-07-03T09:25:25.017" v="2523" actId="26606"/>
          <ac:spMkLst>
            <pc:docMk/>
            <pc:sldMk cId="1678390116" sldId="267"/>
            <ac:spMk id="2" creationId="{4B5ED39E-C783-42C1-AA5C-0331CD52BF4D}"/>
          </ac:spMkLst>
        </pc:spChg>
        <pc:spChg chg="mod">
          <ac:chgData name="Артем Лещев" userId="864fcf18502fe839" providerId="LiveId" clId="{0A0C48BD-EF40-4C5E-967B-2F1509CA0B7E}" dt="2020-07-03T09:27:24.355" v="2771" actId="20577"/>
          <ac:spMkLst>
            <pc:docMk/>
            <pc:sldMk cId="1678390116" sldId="267"/>
            <ac:spMk id="8" creationId="{E707423A-C96E-4F5F-890F-BEB8B62D0144}"/>
          </ac:spMkLst>
        </pc:spChg>
        <pc:spChg chg="add del">
          <ac:chgData name="Артем Лещев" userId="864fcf18502fe839" providerId="LiveId" clId="{0A0C48BD-EF40-4C5E-967B-2F1509CA0B7E}" dt="2020-07-03T09:25:25.023" v="2524" actId="26606"/>
          <ac:spMkLst>
            <pc:docMk/>
            <pc:sldMk cId="1678390116" sldId="267"/>
            <ac:spMk id="23" creationId="{46F7435D-E3DB-47B1-BA61-B00ACC83A9DE}"/>
          </ac:spMkLst>
        </pc:spChg>
        <pc:spChg chg="add del">
          <ac:chgData name="Артем Лещев" userId="864fcf18502fe839" providerId="LiveId" clId="{0A0C48BD-EF40-4C5E-967B-2F1509CA0B7E}" dt="2020-07-03T09:25:25.023" v="2524" actId="26606"/>
          <ac:spMkLst>
            <pc:docMk/>
            <pc:sldMk cId="1678390116" sldId="267"/>
            <ac:spMk id="25" creationId="{F263A0B5-F8C4-4116-809F-78A768EA79A6}"/>
          </ac:spMkLst>
        </pc:spChg>
        <pc:spChg chg="add del">
          <ac:chgData name="Артем Лещев" userId="864fcf18502fe839" providerId="LiveId" clId="{0A0C48BD-EF40-4C5E-967B-2F1509CA0B7E}" dt="2020-07-03T09:25:23.799" v="2521" actId="26606"/>
          <ac:spMkLst>
            <pc:docMk/>
            <pc:sldMk cId="1678390116" sldId="267"/>
            <ac:spMk id="30" creationId="{46F7435D-E3DB-47B1-BA61-B00ACC83A9DE}"/>
          </ac:spMkLst>
        </pc:spChg>
        <pc:spChg chg="add del">
          <ac:chgData name="Артем Лещев" userId="864fcf18502fe839" providerId="LiveId" clId="{0A0C48BD-EF40-4C5E-967B-2F1509CA0B7E}" dt="2020-07-03T09:25:23.799" v="2521" actId="26606"/>
          <ac:spMkLst>
            <pc:docMk/>
            <pc:sldMk cId="1678390116" sldId="267"/>
            <ac:spMk id="32" creationId="{F263A0B5-F8C4-4116-809F-78A768EA79A6}"/>
          </ac:spMkLst>
        </pc:spChg>
        <pc:spChg chg="add del">
          <ac:chgData name="Артем Лещев" userId="864fcf18502fe839" providerId="LiveId" clId="{0A0C48BD-EF40-4C5E-967B-2F1509CA0B7E}" dt="2020-07-03T09:25:25.017" v="2523" actId="26606"/>
          <ac:spMkLst>
            <pc:docMk/>
            <pc:sldMk cId="1678390116" sldId="267"/>
            <ac:spMk id="34" creationId="{11C59EDF-5A1E-404D-B55D-8AEA5D8D6D62}"/>
          </ac:spMkLst>
        </pc:spChg>
        <pc:spChg chg="add del">
          <ac:chgData name="Артем Лещев" userId="864fcf18502fe839" providerId="LiveId" clId="{0A0C48BD-EF40-4C5E-967B-2F1509CA0B7E}" dt="2020-07-03T09:25:25.017" v="2523" actId="26606"/>
          <ac:spMkLst>
            <pc:docMk/>
            <pc:sldMk cId="1678390116" sldId="267"/>
            <ac:spMk id="35" creationId="{FEE0385D-4151-43AA-9C6B-0365E103172D}"/>
          </ac:spMkLst>
        </pc:spChg>
        <pc:spChg chg="add">
          <ac:chgData name="Артем Лещев" userId="864fcf18502fe839" providerId="LiveId" clId="{0A0C48BD-EF40-4C5E-967B-2F1509CA0B7E}" dt="2020-07-03T09:25:25.023" v="2524" actId="26606"/>
          <ac:spMkLst>
            <pc:docMk/>
            <pc:sldMk cId="1678390116" sldId="267"/>
            <ac:spMk id="37" creationId="{46F7435D-E3DB-47B1-BA61-B00ACC83A9DE}"/>
          </ac:spMkLst>
        </pc:spChg>
        <pc:spChg chg="add">
          <ac:chgData name="Артем Лещев" userId="864fcf18502fe839" providerId="LiveId" clId="{0A0C48BD-EF40-4C5E-967B-2F1509CA0B7E}" dt="2020-07-03T09:25:25.023" v="2524" actId="26606"/>
          <ac:spMkLst>
            <pc:docMk/>
            <pc:sldMk cId="1678390116" sldId="267"/>
            <ac:spMk id="38" creationId="{F263A0B5-F8C4-4116-809F-78A768EA79A6}"/>
          </ac:spMkLst>
        </pc:spChg>
        <pc:picChg chg="del">
          <ac:chgData name="Артем Лещев" userId="864fcf18502fe839" providerId="LiveId" clId="{0A0C48BD-EF40-4C5E-967B-2F1509CA0B7E}" dt="2020-07-03T09:25:13.574" v="2517" actId="478"/>
          <ac:picMkLst>
            <pc:docMk/>
            <pc:sldMk cId="1678390116" sldId="267"/>
            <ac:picMk id="7" creationId="{C87F7E97-668B-4501-9A89-3B8E7C95C121}"/>
          </ac:picMkLst>
        </pc:picChg>
        <pc:picChg chg="add mod">
          <ac:chgData name="Артем Лещев" userId="864fcf18502fe839" providerId="LiveId" clId="{0A0C48BD-EF40-4C5E-967B-2F1509CA0B7E}" dt="2020-07-03T09:25:25.023" v="2524" actId="26606"/>
          <ac:picMkLst>
            <pc:docMk/>
            <pc:sldMk cId="1678390116" sldId="267"/>
            <ac:picMk id="9" creationId="{B05230D1-54C2-4859-9B01-84D1885AD257}"/>
          </ac:picMkLst>
        </pc:picChg>
      </pc:sldChg>
      <pc:sldChg chg="addSp delSp modSp new mod setBg modClrScheme chgLayout">
        <pc:chgData name="Артем Лещев" userId="864fcf18502fe839" providerId="LiveId" clId="{0A0C48BD-EF40-4C5E-967B-2F1509CA0B7E}" dt="2020-07-03T10:29:49.761" v="3557"/>
        <pc:sldMkLst>
          <pc:docMk/>
          <pc:sldMk cId="2230306261" sldId="268"/>
        </pc:sldMkLst>
        <pc:spChg chg="mod ord">
          <ac:chgData name="Артем Лещев" userId="864fcf18502fe839" providerId="LiveId" clId="{0A0C48BD-EF40-4C5E-967B-2F1509CA0B7E}" dt="2020-07-03T10:29:26.550" v="3552" actId="20577"/>
          <ac:spMkLst>
            <pc:docMk/>
            <pc:sldMk cId="2230306261" sldId="268"/>
            <ac:spMk id="2" creationId="{122424BA-C6C0-4FEA-B010-A7E7370DD909}"/>
          </ac:spMkLst>
        </pc:spChg>
        <pc:spChg chg="add del">
          <ac:chgData name="Артем Лещев" userId="864fcf18502fe839" providerId="LiveId" clId="{0A0C48BD-EF40-4C5E-967B-2F1509CA0B7E}" dt="2020-07-03T09:28:44.698" v="2792"/>
          <ac:spMkLst>
            <pc:docMk/>
            <pc:sldMk cId="2230306261" sldId="268"/>
            <ac:spMk id="3" creationId="{6FA3E401-D561-4C74-A841-A6E31FEA5EFA}"/>
          </ac:spMkLst>
        </pc:spChg>
        <pc:spChg chg="add del mod ord">
          <ac:chgData name="Артем Лещев" userId="864fcf18502fe839" providerId="LiveId" clId="{0A0C48BD-EF40-4C5E-967B-2F1509CA0B7E}" dt="2020-07-03T10:29:17.295" v="3543" actId="700"/>
          <ac:spMkLst>
            <pc:docMk/>
            <pc:sldMk cId="2230306261" sldId="268"/>
            <ac:spMk id="3" creationId="{AE98E9B2-9E54-4E28-9E6A-999605CFB0E1}"/>
          </ac:spMkLst>
        </pc:spChg>
        <pc:spChg chg="add mod ord">
          <ac:chgData name="Артем Лещев" userId="864fcf18502fe839" providerId="LiveId" clId="{0A0C48BD-EF40-4C5E-967B-2F1509CA0B7E}" dt="2020-07-03T10:29:22.202" v="3546"/>
          <ac:spMkLst>
            <pc:docMk/>
            <pc:sldMk cId="2230306261" sldId="268"/>
            <ac:spMk id="5" creationId="{4E8BD8F4-7ABA-4D05-8A23-FF3B89784062}"/>
          </ac:spMkLst>
        </pc:spChg>
        <pc:spChg chg="add mod ord">
          <ac:chgData name="Артем Лещев" userId="864fcf18502fe839" providerId="LiveId" clId="{0A0C48BD-EF40-4C5E-967B-2F1509CA0B7E}" dt="2020-07-03T10:29:31.432" v="3556" actId="20577"/>
          <ac:spMkLst>
            <pc:docMk/>
            <pc:sldMk cId="2230306261" sldId="268"/>
            <ac:spMk id="6" creationId="{2EAD14B7-A3D9-4382-8DFE-5579423894E4}"/>
          </ac:spMkLst>
        </pc:spChg>
        <pc:spChg chg="add del mod ord">
          <ac:chgData name="Артем Лещев" userId="864fcf18502fe839" providerId="LiveId" clId="{0A0C48BD-EF40-4C5E-967B-2F1509CA0B7E}" dt="2020-07-03T10:29:49.761" v="3557"/>
          <ac:spMkLst>
            <pc:docMk/>
            <pc:sldMk cId="2230306261" sldId="268"/>
            <ac:spMk id="7" creationId="{059A888F-BF07-40CA-9598-17C1C0E2B0D7}"/>
          </ac:spMkLst>
        </pc:spChg>
        <pc:spChg chg="add del">
          <ac:chgData name="Артем Лещев" userId="864fcf18502fe839" providerId="LiveId" clId="{0A0C48BD-EF40-4C5E-967B-2F1509CA0B7E}" dt="2020-07-03T09:28:31.793" v="2778" actId="26606"/>
          <ac:spMkLst>
            <pc:docMk/>
            <pc:sldMk cId="2230306261" sldId="268"/>
            <ac:spMk id="9" creationId="{2B566528-1B12-4246-9431-5C2D7D081168}"/>
          </ac:spMkLst>
        </pc:spChg>
        <pc:spChg chg="add del">
          <ac:chgData name="Артем Лещев" userId="864fcf18502fe839" providerId="LiveId" clId="{0A0C48BD-EF40-4C5E-967B-2F1509CA0B7E}" dt="2020-07-03T09:28:31.793" v="2778" actId="26606"/>
          <ac:spMkLst>
            <pc:docMk/>
            <pc:sldMk cId="2230306261" sldId="268"/>
            <ac:spMk id="11" creationId="{2E80C965-DB6D-4F81-9E9E-B027384D0BD6}"/>
          </ac:spMkLst>
        </pc:spChg>
        <pc:spChg chg="add del">
          <ac:chgData name="Артем Лещев" userId="864fcf18502fe839" providerId="LiveId" clId="{0A0C48BD-EF40-4C5E-967B-2F1509CA0B7E}" dt="2020-07-03T09:28:31.793" v="2778" actId="26606"/>
          <ac:spMkLst>
            <pc:docMk/>
            <pc:sldMk cId="2230306261" sldId="268"/>
            <ac:spMk id="13" creationId="{A580F890-B085-4E95-96AA-55AEBEC5CE6E}"/>
          </ac:spMkLst>
        </pc:spChg>
        <pc:spChg chg="add del">
          <ac:chgData name="Артем Лещев" userId="864fcf18502fe839" providerId="LiveId" clId="{0A0C48BD-EF40-4C5E-967B-2F1509CA0B7E}" dt="2020-07-03T09:28:31.793" v="2778" actId="26606"/>
          <ac:spMkLst>
            <pc:docMk/>
            <pc:sldMk cId="2230306261" sldId="268"/>
            <ac:spMk id="15" creationId="{D3F51FEB-38FB-4F6C-9F7B-2F2AFAB65463}"/>
          </ac:spMkLst>
        </pc:spChg>
        <pc:spChg chg="add del">
          <ac:chgData name="Артем Лещев" userId="864fcf18502fe839" providerId="LiveId" clId="{0A0C48BD-EF40-4C5E-967B-2F1509CA0B7E}" dt="2020-07-03T09:28:31.793" v="2778" actId="26606"/>
          <ac:spMkLst>
            <pc:docMk/>
            <pc:sldMk cId="2230306261" sldId="268"/>
            <ac:spMk id="17" creationId="{1E547BA6-BAE0-43BB-A7CA-60F69CE252F0}"/>
          </ac:spMkLst>
        </pc:spChg>
        <pc:spChg chg="add del">
          <ac:chgData name="Артем Лещев" userId="864fcf18502fe839" providerId="LiveId" clId="{0A0C48BD-EF40-4C5E-967B-2F1509CA0B7E}" dt="2020-07-03T09:28:33.409" v="2780" actId="26606"/>
          <ac:spMkLst>
            <pc:docMk/>
            <pc:sldMk cId="2230306261" sldId="268"/>
            <ac:spMk id="19" creationId="{6D1A2CED-DA9B-4CCF-8215-CFC65FE71603}"/>
          </ac:spMkLst>
        </pc:spChg>
        <pc:spChg chg="add del">
          <ac:chgData name="Артем Лещев" userId="864fcf18502fe839" providerId="LiveId" clId="{0A0C48BD-EF40-4C5E-967B-2F1509CA0B7E}" dt="2020-07-03T09:28:33.409" v="2780" actId="26606"/>
          <ac:spMkLst>
            <pc:docMk/>
            <pc:sldMk cId="2230306261" sldId="268"/>
            <ac:spMk id="20" creationId="{562DFC44-A40C-4573-9230-B3EDB3EC8EEB}"/>
          </ac:spMkLst>
        </pc:spChg>
        <pc:spChg chg="add del">
          <ac:chgData name="Артем Лещев" userId="864fcf18502fe839" providerId="LiveId" clId="{0A0C48BD-EF40-4C5E-967B-2F1509CA0B7E}" dt="2020-07-03T09:28:33.409" v="2780" actId="26606"/>
          <ac:spMkLst>
            <pc:docMk/>
            <pc:sldMk cId="2230306261" sldId="268"/>
            <ac:spMk id="21" creationId="{15589D35-CF9F-4DE9-A792-8571A09E9BC9}"/>
          </ac:spMkLst>
        </pc:spChg>
        <pc:spChg chg="add del">
          <ac:chgData name="Артем Лещев" userId="864fcf18502fe839" providerId="LiveId" clId="{0A0C48BD-EF40-4C5E-967B-2F1509CA0B7E}" dt="2020-07-03T09:28:34.770" v="2782" actId="26606"/>
          <ac:spMkLst>
            <pc:docMk/>
            <pc:sldMk cId="2230306261" sldId="268"/>
            <ac:spMk id="23" creationId="{577D1452-F0B7-431E-9A24-D3F7103D8510}"/>
          </ac:spMkLst>
        </pc:spChg>
        <pc:spChg chg="add del">
          <ac:chgData name="Артем Лещев" userId="864fcf18502fe839" providerId="LiveId" clId="{0A0C48BD-EF40-4C5E-967B-2F1509CA0B7E}" dt="2020-07-03T09:28:34.770" v="2782" actId="26606"/>
          <ac:spMkLst>
            <pc:docMk/>
            <pc:sldMk cId="2230306261" sldId="268"/>
            <ac:spMk id="24" creationId="{A660F4F9-5DF5-4F15-BE6A-CD8648BB1148}"/>
          </ac:spMkLst>
        </pc:spChg>
        <pc:spChg chg="add del">
          <ac:chgData name="Артем Лещев" userId="864fcf18502fe839" providerId="LiveId" clId="{0A0C48BD-EF40-4C5E-967B-2F1509CA0B7E}" dt="2020-07-03T09:28:35.444" v="2784" actId="26606"/>
          <ac:spMkLst>
            <pc:docMk/>
            <pc:sldMk cId="2230306261" sldId="268"/>
            <ac:spMk id="26" creationId="{7DA1F35B-C8F7-4A5A-9339-7DA4D785B300}"/>
          </ac:spMkLst>
        </pc:spChg>
        <pc:spChg chg="add del">
          <ac:chgData name="Артем Лещев" userId="864fcf18502fe839" providerId="LiveId" clId="{0A0C48BD-EF40-4C5E-967B-2F1509CA0B7E}" dt="2020-07-03T09:28:35.444" v="2784" actId="26606"/>
          <ac:spMkLst>
            <pc:docMk/>
            <pc:sldMk cId="2230306261" sldId="268"/>
            <ac:spMk id="27" creationId="{B2D4AD41-40DA-4A81-92F5-B6E3BA1ED82A}"/>
          </ac:spMkLst>
        </pc:spChg>
        <pc:spChg chg="add del">
          <ac:chgData name="Артем Лещев" userId="864fcf18502fe839" providerId="LiveId" clId="{0A0C48BD-EF40-4C5E-967B-2F1509CA0B7E}" dt="2020-07-03T09:28:38.863" v="2786" actId="26606"/>
          <ac:spMkLst>
            <pc:docMk/>
            <pc:sldMk cId="2230306261" sldId="268"/>
            <ac:spMk id="29" creationId="{6C4028FD-8BAA-4A19-BFDE-594D991B7552}"/>
          </ac:spMkLst>
        </pc:spChg>
        <pc:graphicFrameChg chg="add mod ord">
          <ac:chgData name="Артем Лещев" userId="864fcf18502fe839" providerId="LiveId" clId="{0A0C48BD-EF40-4C5E-967B-2F1509CA0B7E}" dt="2020-07-03T10:29:17.295" v="3543" actId="700"/>
          <ac:graphicFrameMkLst>
            <pc:docMk/>
            <pc:sldMk cId="2230306261" sldId="268"/>
            <ac:graphicFrameMk id="4" creationId="{C2F50F3A-B15D-4BCE-A7EC-BAEF2140A9E6}"/>
          </ac:graphicFrameMkLst>
        </pc:graphicFrameChg>
        <pc:graphicFrameChg chg="add mod">
          <ac:chgData name="Артем Лещев" userId="864fcf18502fe839" providerId="LiveId" clId="{0A0C48BD-EF40-4C5E-967B-2F1509CA0B7E}" dt="2020-07-03T10:29:49.761" v="3557"/>
          <ac:graphicFrameMkLst>
            <pc:docMk/>
            <pc:sldMk cId="2230306261" sldId="268"/>
            <ac:graphicFrameMk id="8" creationId="{DEA8282F-7D92-4CE8-A492-0EFC57C74222}"/>
          </ac:graphicFrameMkLst>
        </pc:graphicFrameChg>
      </pc:sldChg>
      <pc:sldChg chg="addSp delSp modSp new mod ord setBg delDesignElem">
        <pc:chgData name="Артем Лещев" userId="864fcf18502fe839" providerId="LiveId" clId="{0A0C48BD-EF40-4C5E-967B-2F1509CA0B7E}" dt="2020-07-03T10:25:19.555" v="3529" actId="26606"/>
        <pc:sldMkLst>
          <pc:docMk/>
          <pc:sldMk cId="3702118635" sldId="269"/>
        </pc:sldMkLst>
        <pc:spChg chg="mod">
          <ac:chgData name="Артем Лещев" userId="864fcf18502fe839" providerId="LiveId" clId="{0A0C48BD-EF40-4C5E-967B-2F1509CA0B7E}" dt="2020-07-03T10:25:19.555" v="3529" actId="26606"/>
          <ac:spMkLst>
            <pc:docMk/>
            <pc:sldMk cId="3702118635" sldId="269"/>
            <ac:spMk id="2" creationId="{72FD3FEF-E56C-43DB-8746-183D7653F0AD}"/>
          </ac:spMkLst>
        </pc:spChg>
        <pc:spChg chg="mod">
          <ac:chgData name="Артем Лещев" userId="864fcf18502fe839" providerId="LiveId" clId="{0A0C48BD-EF40-4C5E-967B-2F1509CA0B7E}" dt="2020-07-03T10:25:19.555" v="3529" actId="26606"/>
          <ac:spMkLst>
            <pc:docMk/>
            <pc:sldMk cId="3702118635" sldId="269"/>
            <ac:spMk id="3" creationId="{C6C7BDD3-0A8F-4F5B-A634-1FCA66E5A88C}"/>
          </ac:spMkLst>
        </pc:spChg>
        <pc:spChg chg="add del mod">
          <ac:chgData name="Артем Лещев" userId="864fcf18502fe839" providerId="LiveId" clId="{0A0C48BD-EF40-4C5E-967B-2F1509CA0B7E}" dt="2020-07-03T09:47:42.189" v="2815"/>
          <ac:spMkLst>
            <pc:docMk/>
            <pc:sldMk cId="3702118635" sldId="269"/>
            <ac:spMk id="4" creationId="{AF05C4DC-F849-4944-B63B-08EBC3B14FEC}"/>
          </ac:spMkLst>
        </pc:spChg>
        <pc:spChg chg="add del mod">
          <ac:chgData name="Артем Лещев" userId="864fcf18502fe839" providerId="LiveId" clId="{0A0C48BD-EF40-4C5E-967B-2F1509CA0B7E}" dt="2020-07-03T09:47:42.189" v="2815"/>
          <ac:spMkLst>
            <pc:docMk/>
            <pc:sldMk cId="3702118635" sldId="269"/>
            <ac:spMk id="5" creationId="{B3940F4B-602F-4DC6-8ED4-C4BD7CA941C7}"/>
          </ac:spMkLst>
        </pc:spChg>
        <pc:spChg chg="add del">
          <ac:chgData name="Артем Лещев" userId="864fcf18502fe839" providerId="LiveId" clId="{0A0C48BD-EF40-4C5E-967B-2F1509CA0B7E}" dt="2020-07-03T10:25:19.555" v="3529" actId="26606"/>
          <ac:spMkLst>
            <pc:docMk/>
            <pc:sldMk cId="3702118635" sldId="269"/>
            <ac:spMk id="6" creationId="{AFA67CD3-AB4E-4A7A-BEB8-53C445D8C44E}"/>
          </ac:spMkLst>
        </pc:spChg>
        <pc:spChg chg="add del">
          <ac:chgData name="Артем Лещев" userId="864fcf18502fe839" providerId="LiveId" clId="{0A0C48BD-EF40-4C5E-967B-2F1509CA0B7E}" dt="2020-07-03T09:47:42.189" v="2815"/>
          <ac:spMkLst>
            <pc:docMk/>
            <pc:sldMk cId="3702118635" sldId="269"/>
            <ac:spMk id="8" creationId="{6D6CDB20-394C-4D51-9C5B-8751E21338DC}"/>
          </ac:spMkLst>
        </pc:spChg>
        <pc:spChg chg="add del">
          <ac:chgData name="Артем Лещев" userId="864fcf18502fe839" providerId="LiveId" clId="{0A0C48BD-EF40-4C5E-967B-2F1509CA0B7E}" dt="2020-07-03T09:47:42.189" v="2815"/>
          <ac:spMkLst>
            <pc:docMk/>
            <pc:sldMk cId="3702118635" sldId="269"/>
            <ac:spMk id="10" creationId="{46DFD1E0-DCA7-47E6-B78B-6ECDDF873DD6}"/>
          </ac:spMkLst>
        </pc:spChg>
        <pc:spChg chg="add del">
          <ac:chgData name="Артем Лещев" userId="864fcf18502fe839" providerId="LiveId" clId="{0A0C48BD-EF40-4C5E-967B-2F1509CA0B7E}" dt="2020-07-03T10:25:19.555" v="3529" actId="26606"/>
          <ac:spMkLst>
            <pc:docMk/>
            <pc:sldMk cId="3702118635" sldId="269"/>
            <ac:spMk id="11" creationId="{339C8D78-A644-462F-B674-F440635E5353}"/>
          </ac:spMkLst>
        </pc:spChg>
        <pc:spChg chg="add del">
          <ac:chgData name="Артем Лещев" userId="864fcf18502fe839" providerId="LiveId" clId="{0A0C48BD-EF40-4C5E-967B-2F1509CA0B7E}" dt="2020-07-03T09:47:42.189" v="2815"/>
          <ac:spMkLst>
            <pc:docMk/>
            <pc:sldMk cId="3702118635" sldId="269"/>
            <ac:spMk id="12" creationId="{8AAB0B1E-BB97-40E0-8DCD-D1197A0E1D6A}"/>
          </ac:spMkLst>
        </pc:spChg>
        <pc:picChg chg="add del">
          <ac:chgData name="Артем Лещев" userId="864fcf18502fe839" providerId="LiveId" clId="{0A0C48BD-EF40-4C5E-967B-2F1509CA0B7E}" dt="2020-07-03T10:25:19.555" v="3529" actId="26606"/>
          <ac:picMkLst>
            <pc:docMk/>
            <pc:sldMk cId="3702118635" sldId="269"/>
            <ac:picMk id="7" creationId="{40F83C68-778E-47A5-A438-B675F746D037}"/>
          </ac:picMkLst>
        </pc:picChg>
        <pc:picChg chg="add del">
          <ac:chgData name="Артем Лещев" userId="864fcf18502fe839" providerId="LiveId" clId="{0A0C48BD-EF40-4C5E-967B-2F1509CA0B7E}" dt="2020-07-03T10:25:19.555" v="3529" actId="26606"/>
          <ac:picMkLst>
            <pc:docMk/>
            <pc:sldMk cId="3702118635" sldId="269"/>
            <ac:picMk id="9" creationId="{07CF545F-9C2E-4446-97CD-AD92990C2B68}"/>
          </ac:picMkLst>
        </pc:picChg>
        <pc:cxnChg chg="add del">
          <ac:chgData name="Артем Лещев" userId="864fcf18502fe839" providerId="LiveId" clId="{0A0C48BD-EF40-4C5E-967B-2F1509CA0B7E}" dt="2020-07-03T09:47:42.189" v="2815"/>
          <ac:cxnSpMkLst>
            <pc:docMk/>
            <pc:sldMk cId="3702118635" sldId="269"/>
            <ac:cxnSpMk id="14" creationId="{F492F8DF-EE34-4FC5-9FFE-76EB2E3BBA95}"/>
          </ac:cxnSpMkLst>
        </pc:cxnChg>
      </pc:sldChg>
      <pc:sldChg chg="addSp delSp modSp add mod ord">
        <pc:chgData name="Артем Лещев" userId="864fcf18502fe839" providerId="LiveId" clId="{0A0C48BD-EF40-4C5E-967B-2F1509CA0B7E}" dt="2020-07-03T09:50:11.342" v="2916" actId="20577"/>
        <pc:sldMkLst>
          <pc:docMk/>
          <pc:sldMk cId="283083319" sldId="270"/>
        </pc:sldMkLst>
        <pc:spChg chg="mod">
          <ac:chgData name="Артем Лещев" userId="864fcf18502fe839" providerId="LiveId" clId="{0A0C48BD-EF40-4C5E-967B-2F1509CA0B7E}" dt="2020-07-03T09:48:32.711" v="2822"/>
          <ac:spMkLst>
            <pc:docMk/>
            <pc:sldMk cId="283083319" sldId="270"/>
            <ac:spMk id="2" creationId="{4B5ED39E-C783-42C1-AA5C-0331CD52BF4D}"/>
          </ac:spMkLst>
        </pc:spChg>
        <pc:spChg chg="add mod ord">
          <ac:chgData name="Артем Лещев" userId="864fcf18502fe839" providerId="LiveId" clId="{0A0C48BD-EF40-4C5E-967B-2F1509CA0B7E}" dt="2020-07-03T09:49:01.670" v="2829" actId="166"/>
          <ac:spMkLst>
            <pc:docMk/>
            <pc:sldMk cId="283083319" sldId="270"/>
            <ac:spMk id="6" creationId="{FE436DE9-1127-4606-B76A-15A68F797278}"/>
          </ac:spMkLst>
        </pc:spChg>
        <pc:spChg chg="mod">
          <ac:chgData name="Артем Лещев" userId="864fcf18502fe839" providerId="LiveId" clId="{0A0C48BD-EF40-4C5E-967B-2F1509CA0B7E}" dt="2020-07-03T09:50:11.342" v="2916" actId="20577"/>
          <ac:spMkLst>
            <pc:docMk/>
            <pc:sldMk cId="283083319" sldId="270"/>
            <ac:spMk id="8" creationId="{E707423A-C96E-4F5F-890F-BEB8B62D0144}"/>
          </ac:spMkLst>
        </pc:spChg>
        <pc:picChg chg="del mod">
          <ac:chgData name="Артем Лещев" userId="864fcf18502fe839" providerId="LiveId" clId="{0A0C48BD-EF40-4C5E-967B-2F1509CA0B7E}" dt="2020-07-03T09:48:53.716" v="2828" actId="478"/>
          <ac:picMkLst>
            <pc:docMk/>
            <pc:sldMk cId="283083319" sldId="270"/>
            <ac:picMk id="4" creationId="{5F21A317-0DA1-4C57-AFFE-C787DF4E8FC7}"/>
          </ac:picMkLst>
        </pc:picChg>
      </pc:sldChg>
      <pc:sldChg chg="addSp delSp modSp new mod">
        <pc:chgData name="Артем Лещев" userId="864fcf18502fe839" providerId="LiveId" clId="{0A0C48BD-EF40-4C5E-967B-2F1509CA0B7E}" dt="2020-07-03T09:56:17.044" v="2978" actId="14100"/>
        <pc:sldMkLst>
          <pc:docMk/>
          <pc:sldMk cId="2720222198" sldId="271"/>
        </pc:sldMkLst>
        <pc:spChg chg="mod">
          <ac:chgData name="Артем Лещев" userId="864fcf18502fe839" providerId="LiveId" clId="{0A0C48BD-EF40-4C5E-967B-2F1509CA0B7E}" dt="2020-07-03T09:52:10.304" v="2973" actId="20577"/>
          <ac:spMkLst>
            <pc:docMk/>
            <pc:sldMk cId="2720222198" sldId="271"/>
            <ac:spMk id="2" creationId="{8CD68EB7-15C7-4813-90EE-C0778A28DE4E}"/>
          </ac:spMkLst>
        </pc:spChg>
        <pc:spChg chg="del">
          <ac:chgData name="Артем Лещев" userId="864fcf18502fe839" providerId="LiveId" clId="{0A0C48BD-EF40-4C5E-967B-2F1509CA0B7E}" dt="2020-07-03T09:52:13.644" v="2974"/>
          <ac:spMkLst>
            <pc:docMk/>
            <pc:sldMk cId="2720222198" sldId="271"/>
            <ac:spMk id="3" creationId="{62FF46E3-916E-4042-B71B-451ABA286608}"/>
          </ac:spMkLst>
        </pc:spChg>
        <pc:spChg chg="del">
          <ac:chgData name="Артем Лещев" userId="864fcf18502fe839" providerId="LiveId" clId="{0A0C48BD-EF40-4C5E-967B-2F1509CA0B7E}" dt="2020-07-03T09:52:21.893" v="2975"/>
          <ac:spMkLst>
            <pc:docMk/>
            <pc:sldMk cId="2720222198" sldId="271"/>
            <ac:spMk id="4" creationId="{6630B078-C175-4803-A6B9-F5E907FEEB1C}"/>
          </ac:spMkLst>
        </pc:spChg>
        <pc:graphicFrameChg chg="add mod">
          <ac:chgData name="Артем Лещев" userId="864fcf18502fe839" providerId="LiveId" clId="{0A0C48BD-EF40-4C5E-967B-2F1509CA0B7E}" dt="2020-07-03T09:56:17.044" v="2978" actId="14100"/>
          <ac:graphicFrameMkLst>
            <pc:docMk/>
            <pc:sldMk cId="2720222198" sldId="271"/>
            <ac:graphicFrameMk id="6" creationId="{58F7C1B9-60A5-47D2-AA95-042D5B3756F4}"/>
          </ac:graphicFrameMkLst>
        </pc:graphicFrameChg>
        <pc:picChg chg="add mod">
          <ac:chgData name="Артем Лещев" userId="864fcf18502fe839" providerId="LiveId" clId="{0A0C48BD-EF40-4C5E-967B-2F1509CA0B7E}" dt="2020-07-03T09:56:05.899" v="2976" actId="1076"/>
          <ac:picMkLst>
            <pc:docMk/>
            <pc:sldMk cId="2720222198" sldId="271"/>
            <ac:picMk id="5" creationId="{3E08F3D3-5B38-4BDA-B0EC-927A7CE9A703}"/>
          </ac:picMkLst>
        </pc:picChg>
      </pc:sldChg>
      <pc:sldChg chg="addSp delSp modSp add mod">
        <pc:chgData name="Артем Лещев" userId="864fcf18502fe839" providerId="LiveId" clId="{0A0C48BD-EF40-4C5E-967B-2F1509CA0B7E}" dt="2020-07-03T09:57:36.898" v="3036" actId="14100"/>
        <pc:sldMkLst>
          <pc:docMk/>
          <pc:sldMk cId="1231690321" sldId="272"/>
        </pc:sldMkLst>
        <pc:spChg chg="mod">
          <ac:chgData name="Артем Лещев" userId="864fcf18502fe839" providerId="LiveId" clId="{0A0C48BD-EF40-4C5E-967B-2F1509CA0B7E}" dt="2020-07-03T09:57:18.513" v="3031" actId="20577"/>
          <ac:spMkLst>
            <pc:docMk/>
            <pc:sldMk cId="1231690321" sldId="272"/>
            <ac:spMk id="2" creationId="{8CD68EB7-15C7-4813-90EE-C0778A28DE4E}"/>
          </ac:spMkLst>
        </pc:spChg>
        <pc:spChg chg="add del mod">
          <ac:chgData name="Артем Лещев" userId="864fcf18502fe839" providerId="LiveId" clId="{0A0C48BD-EF40-4C5E-967B-2F1509CA0B7E}" dt="2020-07-03T09:57:33.967" v="3035"/>
          <ac:spMkLst>
            <pc:docMk/>
            <pc:sldMk cId="1231690321" sldId="272"/>
            <ac:spMk id="4" creationId="{CDDE38C2-5795-44C3-B419-CEA19A82BA80}"/>
          </ac:spMkLst>
        </pc:spChg>
        <pc:graphicFrameChg chg="del">
          <ac:chgData name="Артем Лещев" userId="864fcf18502fe839" providerId="LiveId" clId="{0A0C48BD-EF40-4C5E-967B-2F1509CA0B7E}" dt="2020-07-03T09:57:31.980" v="3032" actId="478"/>
          <ac:graphicFrameMkLst>
            <pc:docMk/>
            <pc:sldMk cId="1231690321" sldId="272"/>
            <ac:graphicFrameMk id="6" creationId="{58F7C1B9-60A5-47D2-AA95-042D5B3756F4}"/>
          </ac:graphicFrameMkLst>
        </pc:graphicFrameChg>
        <pc:graphicFrameChg chg="add mod">
          <ac:chgData name="Артем Лещев" userId="864fcf18502fe839" providerId="LiveId" clId="{0A0C48BD-EF40-4C5E-967B-2F1509CA0B7E}" dt="2020-07-03T09:57:33.069" v="3034"/>
          <ac:graphicFrameMkLst>
            <pc:docMk/>
            <pc:sldMk cId="1231690321" sldId="272"/>
            <ac:graphicFrameMk id="7" creationId="{C4F83B1D-767F-4792-A429-1C1C89854A51}"/>
          </ac:graphicFrameMkLst>
        </pc:graphicFrameChg>
        <pc:graphicFrameChg chg="add mod">
          <ac:chgData name="Артем Лещев" userId="864fcf18502fe839" providerId="LiveId" clId="{0A0C48BD-EF40-4C5E-967B-2F1509CA0B7E}" dt="2020-07-03T09:57:36.898" v="3036" actId="14100"/>
          <ac:graphicFrameMkLst>
            <pc:docMk/>
            <pc:sldMk cId="1231690321" sldId="272"/>
            <ac:graphicFrameMk id="8" creationId="{C4F83B1D-767F-4792-A429-1C1C89854A51}"/>
          </ac:graphicFrameMkLst>
        </pc:graphicFrameChg>
      </pc:sldChg>
      <pc:sldChg chg="addSp delSp modSp new mod">
        <pc:chgData name="Артем Лещев" userId="864fcf18502fe839" providerId="LiveId" clId="{0A0C48BD-EF40-4C5E-967B-2F1509CA0B7E}" dt="2020-07-03T10:19:10.194" v="3526" actId="27636"/>
        <pc:sldMkLst>
          <pc:docMk/>
          <pc:sldMk cId="4160367551" sldId="273"/>
        </pc:sldMkLst>
        <pc:spChg chg="mod">
          <ac:chgData name="Артем Лещев" userId="864fcf18502fe839" providerId="LiveId" clId="{0A0C48BD-EF40-4C5E-967B-2F1509CA0B7E}" dt="2020-07-03T10:06:38.547" v="3093" actId="1076"/>
          <ac:spMkLst>
            <pc:docMk/>
            <pc:sldMk cId="4160367551" sldId="273"/>
            <ac:spMk id="2" creationId="{F5DBBA79-2FC3-4C35-A94F-2FEEEC15CBF0}"/>
          </ac:spMkLst>
        </pc:spChg>
        <pc:spChg chg="del">
          <ac:chgData name="Артем Лещев" userId="864fcf18502fe839" providerId="LiveId" clId="{0A0C48BD-EF40-4C5E-967B-2F1509CA0B7E}" dt="2020-07-03T09:58:23.085" v="3044"/>
          <ac:spMkLst>
            <pc:docMk/>
            <pc:sldMk cId="4160367551" sldId="273"/>
            <ac:spMk id="3" creationId="{E4B5D41C-6479-4261-BF0F-DB575760EB4F}"/>
          </ac:spMkLst>
        </pc:spChg>
        <pc:spChg chg="del">
          <ac:chgData name="Артем Лещев" userId="864fcf18502fe839" providerId="LiveId" clId="{0A0C48BD-EF40-4C5E-967B-2F1509CA0B7E}" dt="2020-07-03T09:58:30.721" v="3045"/>
          <ac:spMkLst>
            <pc:docMk/>
            <pc:sldMk cId="4160367551" sldId="273"/>
            <ac:spMk id="4" creationId="{550870B8-FA55-4D47-92DC-C378407A3B41}"/>
          </ac:spMkLst>
        </pc:spChg>
        <pc:spChg chg="add mod">
          <ac:chgData name="Артем Лещев" userId="864fcf18502fe839" providerId="LiveId" clId="{0A0C48BD-EF40-4C5E-967B-2F1509CA0B7E}" dt="2020-07-03T10:07:36.792" v="3185" actId="1076"/>
          <ac:spMkLst>
            <pc:docMk/>
            <pc:sldMk cId="4160367551" sldId="273"/>
            <ac:spMk id="7" creationId="{C0E927D3-7623-42F4-990C-E145AB0D8259}"/>
          </ac:spMkLst>
        </pc:spChg>
        <pc:spChg chg="add mod">
          <ac:chgData name="Артем Лещев" userId="864fcf18502fe839" providerId="LiveId" clId="{0A0C48BD-EF40-4C5E-967B-2F1509CA0B7E}" dt="2020-07-03T10:19:10.194" v="3526" actId="27636"/>
          <ac:spMkLst>
            <pc:docMk/>
            <pc:sldMk cId="4160367551" sldId="273"/>
            <ac:spMk id="8" creationId="{244B895B-9677-4416-97C6-2C230B748AAD}"/>
          </ac:spMkLst>
        </pc:spChg>
        <pc:graphicFrameChg chg="add mod modGraphic">
          <ac:chgData name="Артем Лещев" userId="864fcf18502fe839" providerId="LiveId" clId="{0A0C48BD-EF40-4C5E-967B-2F1509CA0B7E}" dt="2020-07-03T10:07:28.013" v="3180" actId="1076"/>
          <ac:graphicFrameMkLst>
            <pc:docMk/>
            <pc:sldMk cId="4160367551" sldId="273"/>
            <ac:graphicFrameMk id="6" creationId="{5B7706A1-D977-448F-B4BF-AA456D8308C9}"/>
          </ac:graphicFrameMkLst>
        </pc:graphicFrameChg>
        <pc:picChg chg="add mod">
          <ac:chgData name="Артем Лещев" userId="864fcf18502fe839" providerId="LiveId" clId="{0A0C48BD-EF40-4C5E-967B-2F1509CA0B7E}" dt="2020-07-03T10:07:33.587" v="3183" actId="1076"/>
          <ac:picMkLst>
            <pc:docMk/>
            <pc:sldMk cId="4160367551" sldId="273"/>
            <ac:picMk id="5" creationId="{08490105-76B6-4638-BF13-1BD065DE49FC}"/>
          </ac:picMkLst>
        </pc:picChg>
      </pc:sldChg>
      <pc:sldChg chg="modSp new mod">
        <pc:chgData name="Артем Лещев" userId="864fcf18502fe839" providerId="LiveId" clId="{0A0C48BD-EF40-4C5E-967B-2F1509CA0B7E}" dt="2020-07-03T10:17:50.589" v="3510" actId="20577"/>
        <pc:sldMkLst>
          <pc:docMk/>
          <pc:sldMk cId="2191934075" sldId="274"/>
        </pc:sldMkLst>
        <pc:spChg chg="mod">
          <ac:chgData name="Артем Лещев" userId="864fcf18502fe839" providerId="LiveId" clId="{0A0C48BD-EF40-4C5E-967B-2F1509CA0B7E}" dt="2020-07-03T10:12:07.959" v="3384" actId="20577"/>
          <ac:spMkLst>
            <pc:docMk/>
            <pc:sldMk cId="2191934075" sldId="274"/>
            <ac:spMk id="2" creationId="{96562028-C6E1-4A30-8C71-4846C64E4057}"/>
          </ac:spMkLst>
        </pc:spChg>
        <pc:spChg chg="mod">
          <ac:chgData name="Артем Лещев" userId="864fcf18502fe839" providerId="LiveId" clId="{0A0C48BD-EF40-4C5E-967B-2F1509CA0B7E}" dt="2020-07-03T10:17:50.589" v="3510" actId="20577"/>
          <ac:spMkLst>
            <pc:docMk/>
            <pc:sldMk cId="2191934075" sldId="274"/>
            <ac:spMk id="3" creationId="{A1A38852-9CF1-4017-9868-D86B0BA26E32}"/>
          </ac:spMkLst>
        </pc:spChg>
      </pc:sldChg>
      <pc:sldChg chg="add ord">
        <pc:chgData name="Артем Лещев" userId="864fcf18502fe839" providerId="LiveId" clId="{0A0C48BD-EF40-4C5E-967B-2F1509CA0B7E}" dt="2020-07-03T10:18:46.164" v="3513"/>
        <pc:sldMkLst>
          <pc:docMk/>
          <pc:sldMk cId="933356474" sldId="275"/>
        </pc:sldMkLst>
      </pc:sldChg>
    </pc:docChg>
  </pc:docChgLst>
</pc:chgInfo>
</file>

<file path=ppt/charts/_rels/chart3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Матрица смежности</c:v>
          </c:tx>
          <c:xVal>
            <c:numRef>
              <c:f>Лист1!$E$82:$I$82</c:f>
              <c:numCache>
                <c:formatCode>General</c:formatCode>
                <c:ptCount val="5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Лист1!$E$84:$I$84</c:f>
              <c:numCache>
                <c:formatCode>General</c:formatCode>
                <c:ptCount val="5"/>
                <c:pt idx="0">
                  <c:v>242</c:v>
                </c:pt>
                <c:pt idx="1">
                  <c:v>3203</c:v>
                </c:pt>
                <c:pt idx="2">
                  <c:v>11403</c:v>
                </c:pt>
                <c:pt idx="3">
                  <c:v>257377</c:v>
                </c:pt>
                <c:pt idx="4">
                  <c:v>1014877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5F-4F93-A183-168CCEF42A3B}"/>
            </c:ext>
          </c:extLst>
        </c:ser>
        <c:ser>
          <c:idx val="2"/>
          <c:order val="1"/>
          <c:tx>
            <c:v>Список рёбер</c:v>
          </c:tx>
          <c:xVal>
            <c:numRef>
              <c:f>Лист1!$E$82:$I$82</c:f>
              <c:numCache>
                <c:formatCode>General</c:formatCode>
                <c:ptCount val="5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Лист1!$V$71:$Z$71</c:f>
              <c:numCache>
                <c:formatCode>General</c:formatCode>
                <c:ptCount val="5"/>
                <c:pt idx="0">
                  <c:v>167</c:v>
                </c:pt>
                <c:pt idx="1">
                  <c:v>1435</c:v>
                </c:pt>
                <c:pt idx="2">
                  <c:v>4370</c:v>
                </c:pt>
                <c:pt idx="3">
                  <c:v>100835.7</c:v>
                </c:pt>
                <c:pt idx="4">
                  <c:v>401785.7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F5F-4F93-A183-168CCEF42A3B}"/>
            </c:ext>
          </c:extLst>
        </c:ser>
        <c:ser>
          <c:idx val="0"/>
          <c:order val="2"/>
          <c:tx>
            <c:v>Векторное представление</c:v>
          </c:tx>
          <c:xVal>
            <c:numRef>
              <c:f>Лист1!$E$82:$I$82</c:f>
              <c:numCache>
                <c:formatCode>General</c:formatCode>
                <c:ptCount val="5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Лист1!$E$71:$I$71</c:f>
              <c:numCache>
                <c:formatCode>General</c:formatCode>
                <c:ptCount val="5"/>
                <c:pt idx="0">
                  <c:v>2577</c:v>
                </c:pt>
                <c:pt idx="1">
                  <c:v>3257</c:v>
                </c:pt>
                <c:pt idx="2">
                  <c:v>4107</c:v>
                </c:pt>
                <c:pt idx="3">
                  <c:v>11280</c:v>
                </c:pt>
                <c:pt idx="4">
                  <c:v>20280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F5F-4F93-A183-168CCEF42A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431872"/>
        <c:axId val="266438528"/>
      </c:scatterChart>
      <c:valAx>
        <c:axId val="266431872"/>
        <c:scaling>
          <c:logBase val="10"/>
          <c:orientation val="minMax"/>
          <c:min val="1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Число вершин в графе</a:t>
                </a:r>
              </a:p>
            </c:rich>
          </c:tx>
          <c:overlay val="0"/>
        </c:title>
        <c:numFmt formatCode="#,##0" sourceLinked="0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ru-RU"/>
          </a:p>
        </c:txPr>
        <c:crossAx val="266438528"/>
        <c:crosses val="autoZero"/>
        <c:crossBetween val="midCat"/>
      </c:valAx>
      <c:valAx>
        <c:axId val="266438528"/>
        <c:scaling>
          <c:logBase val="10"/>
          <c:orientation val="minMax"/>
          <c:min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Информационный объём графа, байтов</a:t>
                </a:r>
              </a:p>
            </c:rich>
          </c:tx>
          <c:overlay val="0"/>
        </c:title>
        <c:numFmt formatCode="#,##0" sourceLinked="0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ru-RU"/>
          </a:p>
        </c:txPr>
        <c:crossAx val="266431872"/>
        <c:crosses val="autoZero"/>
        <c:crossBetween val="midCat"/>
      </c:valAx>
    </c:plotArea>
    <c:legend>
      <c:legendPos val="b"/>
      <c:overlay val="0"/>
      <c:txPr>
        <a:bodyPr rot="0" vert="horz"/>
        <a:lstStyle/>
        <a:p>
          <a:pPr>
            <a:defRPr/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Матрица смежности</c:v>
          </c:tx>
          <c:xVal>
            <c:numRef>
              <c:f>Лист1!$E$82:$I$82</c:f>
              <c:numCache>
                <c:formatCode>General</c:formatCode>
                <c:ptCount val="5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Лист1!$E$88:$I$88</c:f>
              <c:numCache>
                <c:formatCode>General</c:formatCode>
                <c:ptCount val="5"/>
                <c:pt idx="0">
                  <c:v>242</c:v>
                </c:pt>
                <c:pt idx="1">
                  <c:v>3203</c:v>
                </c:pt>
                <c:pt idx="2">
                  <c:v>11403</c:v>
                </c:pt>
                <c:pt idx="3">
                  <c:v>257377</c:v>
                </c:pt>
                <c:pt idx="4">
                  <c:v>1014877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05-46C0-9314-D950ED678B39}"/>
            </c:ext>
          </c:extLst>
        </c:ser>
        <c:ser>
          <c:idx val="2"/>
          <c:order val="1"/>
          <c:tx>
            <c:v>Список рёбер</c:v>
          </c:tx>
          <c:xVal>
            <c:numRef>
              <c:f>Лист1!$E$82:$I$82</c:f>
              <c:numCache>
                <c:formatCode>General</c:formatCode>
                <c:ptCount val="5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Лист1!$V$75:$Z$75</c:f>
              <c:numCache>
                <c:formatCode>General</c:formatCode>
                <c:ptCount val="5"/>
                <c:pt idx="0">
                  <c:v>275</c:v>
                </c:pt>
                <c:pt idx="1">
                  <c:v>4375</c:v>
                </c:pt>
                <c:pt idx="2">
                  <c:v>16250</c:v>
                </c:pt>
                <c:pt idx="3">
                  <c:v>474686.5</c:v>
                </c:pt>
                <c:pt idx="4">
                  <c:v>1949436.5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005-46C0-9314-D950ED678B39}"/>
            </c:ext>
          </c:extLst>
        </c:ser>
        <c:ser>
          <c:idx val="0"/>
          <c:order val="2"/>
          <c:tx>
            <c:v>Векторное представление</c:v>
          </c:tx>
          <c:xVal>
            <c:numRef>
              <c:f>Лист1!$E$82:$I$82</c:f>
              <c:numCache>
                <c:formatCode>General</c:formatCode>
                <c:ptCount val="5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Лист1!$E$75:$I$75</c:f>
              <c:numCache>
                <c:formatCode>General</c:formatCode>
                <c:ptCount val="5"/>
                <c:pt idx="0">
                  <c:v>2577</c:v>
                </c:pt>
                <c:pt idx="1">
                  <c:v>3257</c:v>
                </c:pt>
                <c:pt idx="2">
                  <c:v>4107</c:v>
                </c:pt>
                <c:pt idx="3">
                  <c:v>11280</c:v>
                </c:pt>
                <c:pt idx="4">
                  <c:v>20280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005-46C0-9314-D950ED678B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2210944"/>
        <c:axId val="332213248"/>
      </c:scatterChart>
      <c:valAx>
        <c:axId val="332210944"/>
        <c:scaling>
          <c:logBase val="10"/>
          <c:orientation val="minMax"/>
          <c:min val="1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Число вершин в графе</a:t>
                </a:r>
              </a:p>
            </c:rich>
          </c:tx>
          <c:overlay val="0"/>
        </c:title>
        <c:numFmt formatCode="#,##0" sourceLinked="0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ru-RU"/>
          </a:p>
        </c:txPr>
        <c:crossAx val="332213248"/>
        <c:crosses val="autoZero"/>
        <c:crossBetween val="midCat"/>
      </c:valAx>
      <c:valAx>
        <c:axId val="332213248"/>
        <c:scaling>
          <c:logBase val="10"/>
          <c:orientation val="minMax"/>
          <c:min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Информационный объём графа, байтов</a:t>
                </a:r>
              </a:p>
            </c:rich>
          </c:tx>
          <c:overlay val="0"/>
        </c:title>
        <c:numFmt formatCode="#,##0" sourceLinked="0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ru-RU"/>
          </a:p>
        </c:txPr>
        <c:crossAx val="332210944"/>
        <c:crosses val="autoZero"/>
        <c:crossBetween val="midCat"/>
      </c:valAx>
    </c:plotArea>
    <c:legend>
      <c:legendPos val="b"/>
      <c:overlay val="0"/>
      <c:txPr>
        <a:bodyPr rot="0" vert="horz"/>
        <a:lstStyle/>
        <a:p>
          <a:pPr>
            <a:defRPr/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Представление на основе списка связей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Лист1!$B$2:$B$26</c:f>
              <c:numCache>
                <c:formatCode>General</c:formatCode>
                <c:ptCount val="25"/>
                <c:pt idx="0">
                  <c:v>147</c:v>
                </c:pt>
                <c:pt idx="1">
                  <c:v>287</c:v>
                </c:pt>
                <c:pt idx="2">
                  <c:v>427</c:v>
                </c:pt>
                <c:pt idx="3">
                  <c:v>567</c:v>
                </c:pt>
                <c:pt idx="4">
                  <c:v>707</c:v>
                </c:pt>
                <c:pt idx="5">
                  <c:v>847</c:v>
                </c:pt>
                <c:pt idx="6">
                  <c:v>987</c:v>
                </c:pt>
                <c:pt idx="7">
                  <c:v>1127</c:v>
                </c:pt>
                <c:pt idx="8">
                  <c:v>1267</c:v>
                </c:pt>
                <c:pt idx="9">
                  <c:v>1407</c:v>
                </c:pt>
                <c:pt idx="10">
                  <c:v>1547</c:v>
                </c:pt>
                <c:pt idx="11">
                  <c:v>1687</c:v>
                </c:pt>
                <c:pt idx="12">
                  <c:v>1827</c:v>
                </c:pt>
                <c:pt idx="13">
                  <c:v>1967</c:v>
                </c:pt>
                <c:pt idx="14">
                  <c:v>2107</c:v>
                </c:pt>
                <c:pt idx="15">
                  <c:v>2247</c:v>
                </c:pt>
                <c:pt idx="16">
                  <c:v>2387</c:v>
                </c:pt>
                <c:pt idx="17">
                  <c:v>2527</c:v>
                </c:pt>
                <c:pt idx="18">
                  <c:v>2667</c:v>
                </c:pt>
                <c:pt idx="19">
                  <c:v>2807</c:v>
                </c:pt>
                <c:pt idx="20">
                  <c:v>2947</c:v>
                </c:pt>
                <c:pt idx="21">
                  <c:v>3087</c:v>
                </c:pt>
                <c:pt idx="22">
                  <c:v>3227</c:v>
                </c:pt>
                <c:pt idx="23">
                  <c:v>3367</c:v>
                </c:pt>
                <c:pt idx="24">
                  <c:v>3507</c:v>
                </c:pt>
              </c:numCache>
            </c:numRef>
          </c:xVal>
          <c:yVal>
            <c:numRef>
              <c:f>Лист1!$C$2:$C$26</c:f>
              <c:numCache>
                <c:formatCode>General</c:formatCode>
                <c:ptCount val="25"/>
                <c:pt idx="0">
                  <c:v>9879</c:v>
                </c:pt>
                <c:pt idx="1">
                  <c:v>42139</c:v>
                </c:pt>
                <c:pt idx="2">
                  <c:v>96799</c:v>
                </c:pt>
                <c:pt idx="3">
                  <c:v>173859</c:v>
                </c:pt>
                <c:pt idx="4">
                  <c:v>273319</c:v>
                </c:pt>
                <c:pt idx="5">
                  <c:v>395179</c:v>
                </c:pt>
                <c:pt idx="6">
                  <c:v>539439</c:v>
                </c:pt>
                <c:pt idx="7">
                  <c:v>706099</c:v>
                </c:pt>
                <c:pt idx="8">
                  <c:v>895159</c:v>
                </c:pt>
                <c:pt idx="9">
                  <c:v>1106619</c:v>
                </c:pt>
                <c:pt idx="10">
                  <c:v>1340479</c:v>
                </c:pt>
                <c:pt idx="11">
                  <c:v>1596739</c:v>
                </c:pt>
                <c:pt idx="12">
                  <c:v>1875399</c:v>
                </c:pt>
                <c:pt idx="13">
                  <c:v>2176459</c:v>
                </c:pt>
                <c:pt idx="14">
                  <c:v>2499919</c:v>
                </c:pt>
                <c:pt idx="15">
                  <c:v>2845779</c:v>
                </c:pt>
                <c:pt idx="16">
                  <c:v>3214039</c:v>
                </c:pt>
                <c:pt idx="17">
                  <c:v>3604699</c:v>
                </c:pt>
                <c:pt idx="18">
                  <c:v>4017759</c:v>
                </c:pt>
                <c:pt idx="19">
                  <c:v>4453219</c:v>
                </c:pt>
                <c:pt idx="20">
                  <c:v>4911079</c:v>
                </c:pt>
                <c:pt idx="21">
                  <c:v>5391339</c:v>
                </c:pt>
                <c:pt idx="22">
                  <c:v>5893999</c:v>
                </c:pt>
                <c:pt idx="23">
                  <c:v>6419059</c:v>
                </c:pt>
                <c:pt idx="24">
                  <c:v>6966519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80-48B6-88B9-8AC95B3D418F}"/>
            </c:ext>
          </c:extLst>
        </c:ser>
        <c:ser>
          <c:idx val="2"/>
          <c:order val="1"/>
          <c:tx>
            <c:strRef>
              <c:f>Лист1!$E$1</c:f>
              <c:strCache>
                <c:ptCount val="1"/>
                <c:pt idx="0">
                  <c:v>Векторное представление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Лист1!$B$2:$B$26</c:f>
              <c:numCache>
                <c:formatCode>General</c:formatCode>
                <c:ptCount val="25"/>
                <c:pt idx="0">
                  <c:v>147</c:v>
                </c:pt>
                <c:pt idx="1">
                  <c:v>287</c:v>
                </c:pt>
                <c:pt idx="2">
                  <c:v>427</c:v>
                </c:pt>
                <c:pt idx="3">
                  <c:v>567</c:v>
                </c:pt>
                <c:pt idx="4">
                  <c:v>707</c:v>
                </c:pt>
                <c:pt idx="5">
                  <c:v>847</c:v>
                </c:pt>
                <c:pt idx="6">
                  <c:v>987</c:v>
                </c:pt>
                <c:pt idx="7">
                  <c:v>1127</c:v>
                </c:pt>
                <c:pt idx="8">
                  <c:v>1267</c:v>
                </c:pt>
                <c:pt idx="9">
                  <c:v>1407</c:v>
                </c:pt>
                <c:pt idx="10">
                  <c:v>1547</c:v>
                </c:pt>
                <c:pt idx="11">
                  <c:v>1687</c:v>
                </c:pt>
                <c:pt idx="12">
                  <c:v>1827</c:v>
                </c:pt>
                <c:pt idx="13">
                  <c:v>1967</c:v>
                </c:pt>
                <c:pt idx="14">
                  <c:v>2107</c:v>
                </c:pt>
                <c:pt idx="15">
                  <c:v>2247</c:v>
                </c:pt>
                <c:pt idx="16">
                  <c:v>2387</c:v>
                </c:pt>
                <c:pt idx="17">
                  <c:v>2527</c:v>
                </c:pt>
                <c:pt idx="18">
                  <c:v>2667</c:v>
                </c:pt>
                <c:pt idx="19">
                  <c:v>2807</c:v>
                </c:pt>
                <c:pt idx="20">
                  <c:v>2947</c:v>
                </c:pt>
                <c:pt idx="21">
                  <c:v>3087</c:v>
                </c:pt>
                <c:pt idx="22">
                  <c:v>3227</c:v>
                </c:pt>
                <c:pt idx="23">
                  <c:v>3367</c:v>
                </c:pt>
                <c:pt idx="24">
                  <c:v>3507</c:v>
                </c:pt>
              </c:numCache>
            </c:numRef>
          </c:xVal>
          <c:yVal>
            <c:numRef>
              <c:f>Лист1!$E$2:$E$26</c:f>
              <c:numCache>
                <c:formatCode>General</c:formatCode>
                <c:ptCount val="25"/>
                <c:pt idx="0">
                  <c:v>3453</c:v>
                </c:pt>
                <c:pt idx="1">
                  <c:v>4573</c:v>
                </c:pt>
                <c:pt idx="2">
                  <c:v>5693</c:v>
                </c:pt>
                <c:pt idx="3">
                  <c:v>6813</c:v>
                </c:pt>
                <c:pt idx="4">
                  <c:v>7933</c:v>
                </c:pt>
                <c:pt idx="5">
                  <c:v>9053</c:v>
                </c:pt>
                <c:pt idx="6">
                  <c:v>10173</c:v>
                </c:pt>
                <c:pt idx="7">
                  <c:v>11293</c:v>
                </c:pt>
                <c:pt idx="8">
                  <c:v>12413</c:v>
                </c:pt>
                <c:pt idx="9">
                  <c:v>13533</c:v>
                </c:pt>
                <c:pt idx="10">
                  <c:v>14653</c:v>
                </c:pt>
                <c:pt idx="11">
                  <c:v>15773</c:v>
                </c:pt>
                <c:pt idx="12">
                  <c:v>16893</c:v>
                </c:pt>
                <c:pt idx="13">
                  <c:v>18013</c:v>
                </c:pt>
                <c:pt idx="14">
                  <c:v>19133</c:v>
                </c:pt>
                <c:pt idx="15">
                  <c:v>20253</c:v>
                </c:pt>
                <c:pt idx="16">
                  <c:v>21373</c:v>
                </c:pt>
                <c:pt idx="17">
                  <c:v>22493</c:v>
                </c:pt>
                <c:pt idx="18">
                  <c:v>23613</c:v>
                </c:pt>
                <c:pt idx="19">
                  <c:v>24733</c:v>
                </c:pt>
                <c:pt idx="20">
                  <c:v>25853</c:v>
                </c:pt>
                <c:pt idx="21">
                  <c:v>26973</c:v>
                </c:pt>
                <c:pt idx="22">
                  <c:v>28093</c:v>
                </c:pt>
                <c:pt idx="23">
                  <c:v>29213</c:v>
                </c:pt>
                <c:pt idx="24">
                  <c:v>30333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80-48B6-88B9-8AC95B3D4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7299344"/>
        <c:axId val="2050173776"/>
      </c:scatterChart>
      <c:valAx>
        <c:axId val="1967299344"/>
        <c:scaling>
          <c:logBase val="10"/>
          <c:orientation val="minMax"/>
          <c:min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 графа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0173776"/>
        <c:crosses val="autoZero"/>
        <c:crossBetween val="midCat"/>
      </c:valAx>
      <c:valAx>
        <c:axId val="2050173776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Объем данных графа, байтов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7299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Лист1!$D$1</c:f>
              <c:strCache>
                <c:ptCount val="1"/>
                <c:pt idx="0">
                  <c:v>Представление на основе списка связей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Лист1!$B$2:$B$26</c:f>
              <c:numCache>
                <c:formatCode>General</c:formatCode>
                <c:ptCount val="25"/>
                <c:pt idx="0">
                  <c:v>147</c:v>
                </c:pt>
                <c:pt idx="1">
                  <c:v>287</c:v>
                </c:pt>
                <c:pt idx="2">
                  <c:v>427</c:v>
                </c:pt>
                <c:pt idx="3">
                  <c:v>567</c:v>
                </c:pt>
                <c:pt idx="4">
                  <c:v>707</c:v>
                </c:pt>
                <c:pt idx="5">
                  <c:v>847</c:v>
                </c:pt>
                <c:pt idx="6">
                  <c:v>987</c:v>
                </c:pt>
                <c:pt idx="7">
                  <c:v>1127</c:v>
                </c:pt>
                <c:pt idx="8">
                  <c:v>1267</c:v>
                </c:pt>
                <c:pt idx="9">
                  <c:v>1407</c:v>
                </c:pt>
                <c:pt idx="10">
                  <c:v>1547</c:v>
                </c:pt>
                <c:pt idx="11">
                  <c:v>1687</c:v>
                </c:pt>
                <c:pt idx="12">
                  <c:v>1827</c:v>
                </c:pt>
                <c:pt idx="13">
                  <c:v>1967</c:v>
                </c:pt>
                <c:pt idx="14">
                  <c:v>2107</c:v>
                </c:pt>
                <c:pt idx="15">
                  <c:v>2247</c:v>
                </c:pt>
                <c:pt idx="16">
                  <c:v>2387</c:v>
                </c:pt>
                <c:pt idx="17">
                  <c:v>2527</c:v>
                </c:pt>
                <c:pt idx="18">
                  <c:v>2667</c:v>
                </c:pt>
                <c:pt idx="19">
                  <c:v>2807</c:v>
                </c:pt>
                <c:pt idx="20">
                  <c:v>2947</c:v>
                </c:pt>
                <c:pt idx="21">
                  <c:v>3087</c:v>
                </c:pt>
                <c:pt idx="22">
                  <c:v>3227</c:v>
                </c:pt>
                <c:pt idx="23">
                  <c:v>3367</c:v>
                </c:pt>
                <c:pt idx="24">
                  <c:v>3507</c:v>
                </c:pt>
              </c:numCache>
            </c:numRef>
          </c:xVal>
          <c:yVal>
            <c:numRef>
              <c:f>Лист1!$D$2:$D$26</c:f>
              <c:numCache>
                <c:formatCode>General</c:formatCode>
                <c:ptCount val="25"/>
                <c:pt idx="0">
                  <c:v>1372</c:v>
                </c:pt>
                <c:pt idx="1">
                  <c:v>3264</c:v>
                </c:pt>
                <c:pt idx="2">
                  <c:v>5032</c:v>
                </c:pt>
                <c:pt idx="3">
                  <c:v>8556</c:v>
                </c:pt>
                <c:pt idx="4">
                  <c:v>9876</c:v>
                </c:pt>
                <c:pt idx="5">
                  <c:v>13408</c:v>
                </c:pt>
                <c:pt idx="6">
                  <c:v>12084</c:v>
                </c:pt>
                <c:pt idx="7">
                  <c:v>22144</c:v>
                </c:pt>
                <c:pt idx="8">
                  <c:v>25748</c:v>
                </c:pt>
                <c:pt idx="9">
                  <c:v>34952</c:v>
                </c:pt>
                <c:pt idx="10">
                  <c:v>34268</c:v>
                </c:pt>
                <c:pt idx="11">
                  <c:v>39184</c:v>
                </c:pt>
                <c:pt idx="12">
                  <c:v>44360</c:v>
                </c:pt>
                <c:pt idx="13">
                  <c:v>50488</c:v>
                </c:pt>
                <c:pt idx="14">
                  <c:v>59620</c:v>
                </c:pt>
                <c:pt idx="15">
                  <c:v>72256</c:v>
                </c:pt>
                <c:pt idx="16">
                  <c:v>71788</c:v>
                </c:pt>
                <c:pt idx="17">
                  <c:v>82616</c:v>
                </c:pt>
                <c:pt idx="18">
                  <c:v>89228</c:v>
                </c:pt>
                <c:pt idx="19">
                  <c:v>102020</c:v>
                </c:pt>
                <c:pt idx="20">
                  <c:v>104244</c:v>
                </c:pt>
                <c:pt idx="21">
                  <c:v>111048</c:v>
                </c:pt>
                <c:pt idx="22">
                  <c:v>125060</c:v>
                </c:pt>
                <c:pt idx="23">
                  <c:v>142088</c:v>
                </c:pt>
                <c:pt idx="24">
                  <c:v>147140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39-46BF-B693-FC8737521568}"/>
            </c:ext>
          </c:extLst>
        </c:ser>
        <c:ser>
          <c:idx val="3"/>
          <c:order val="1"/>
          <c:tx>
            <c:strRef>
              <c:f>Лист1!$F$1</c:f>
              <c:strCache>
                <c:ptCount val="1"/>
                <c:pt idx="0">
                  <c:v>Векторное представление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Лист1!$B$2:$B$26</c:f>
              <c:numCache>
                <c:formatCode>General</c:formatCode>
                <c:ptCount val="25"/>
                <c:pt idx="0">
                  <c:v>147</c:v>
                </c:pt>
                <c:pt idx="1">
                  <c:v>287</c:v>
                </c:pt>
                <c:pt idx="2">
                  <c:v>427</c:v>
                </c:pt>
                <c:pt idx="3">
                  <c:v>567</c:v>
                </c:pt>
                <c:pt idx="4">
                  <c:v>707</c:v>
                </c:pt>
                <c:pt idx="5">
                  <c:v>847</c:v>
                </c:pt>
                <c:pt idx="6">
                  <c:v>987</c:v>
                </c:pt>
                <c:pt idx="7">
                  <c:v>1127</c:v>
                </c:pt>
                <c:pt idx="8">
                  <c:v>1267</c:v>
                </c:pt>
                <c:pt idx="9">
                  <c:v>1407</c:v>
                </c:pt>
                <c:pt idx="10">
                  <c:v>1547</c:v>
                </c:pt>
                <c:pt idx="11">
                  <c:v>1687</c:v>
                </c:pt>
                <c:pt idx="12">
                  <c:v>1827</c:v>
                </c:pt>
                <c:pt idx="13">
                  <c:v>1967</c:v>
                </c:pt>
                <c:pt idx="14">
                  <c:v>2107</c:v>
                </c:pt>
                <c:pt idx="15">
                  <c:v>2247</c:v>
                </c:pt>
                <c:pt idx="16">
                  <c:v>2387</c:v>
                </c:pt>
                <c:pt idx="17">
                  <c:v>2527</c:v>
                </c:pt>
                <c:pt idx="18">
                  <c:v>2667</c:v>
                </c:pt>
                <c:pt idx="19">
                  <c:v>2807</c:v>
                </c:pt>
                <c:pt idx="20">
                  <c:v>2947</c:v>
                </c:pt>
                <c:pt idx="21">
                  <c:v>3087</c:v>
                </c:pt>
                <c:pt idx="22">
                  <c:v>3227</c:v>
                </c:pt>
                <c:pt idx="23">
                  <c:v>3367</c:v>
                </c:pt>
                <c:pt idx="24">
                  <c:v>3507</c:v>
                </c:pt>
              </c:numCache>
            </c:numRef>
          </c:xVal>
          <c:yVal>
            <c:numRef>
              <c:f>Лист1!$F$2:$F$26</c:f>
              <c:numCache>
                <c:formatCode>General</c:formatCode>
                <c:ptCount val="25"/>
                <c:pt idx="0">
                  <c:v>1916</c:v>
                </c:pt>
                <c:pt idx="1">
                  <c:v>2032</c:v>
                </c:pt>
                <c:pt idx="2">
                  <c:v>2128</c:v>
                </c:pt>
                <c:pt idx="3">
                  <c:v>2208</c:v>
                </c:pt>
                <c:pt idx="4">
                  <c:v>2276</c:v>
                </c:pt>
                <c:pt idx="5">
                  <c:v>2340</c:v>
                </c:pt>
                <c:pt idx="6">
                  <c:v>2416</c:v>
                </c:pt>
                <c:pt idx="7">
                  <c:v>2484</c:v>
                </c:pt>
                <c:pt idx="8">
                  <c:v>2544</c:v>
                </c:pt>
                <c:pt idx="9">
                  <c:v>2604</c:v>
                </c:pt>
                <c:pt idx="10">
                  <c:v>2664</c:v>
                </c:pt>
                <c:pt idx="11">
                  <c:v>2700</c:v>
                </c:pt>
                <c:pt idx="12">
                  <c:v>2776</c:v>
                </c:pt>
                <c:pt idx="13">
                  <c:v>2812</c:v>
                </c:pt>
                <c:pt idx="14">
                  <c:v>2884</c:v>
                </c:pt>
                <c:pt idx="15">
                  <c:v>2936</c:v>
                </c:pt>
                <c:pt idx="16">
                  <c:v>2988</c:v>
                </c:pt>
                <c:pt idx="17">
                  <c:v>3036</c:v>
                </c:pt>
                <c:pt idx="18">
                  <c:v>3092</c:v>
                </c:pt>
                <c:pt idx="19">
                  <c:v>3132</c:v>
                </c:pt>
                <c:pt idx="20">
                  <c:v>3192</c:v>
                </c:pt>
                <c:pt idx="21">
                  <c:v>3232</c:v>
                </c:pt>
                <c:pt idx="22">
                  <c:v>3288</c:v>
                </c:pt>
                <c:pt idx="23">
                  <c:v>3320</c:v>
                </c:pt>
                <c:pt idx="24">
                  <c:v>3384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39-46BF-B693-FC87375215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7299344"/>
        <c:axId val="2050173776"/>
      </c:scatterChart>
      <c:valAx>
        <c:axId val="1967299344"/>
        <c:scaling>
          <c:logBase val="10"/>
          <c:orientation val="minMax"/>
          <c:min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узлов графа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0173776"/>
        <c:crosses val="autoZero"/>
        <c:crossBetween val="midCat"/>
      </c:valAx>
      <c:valAx>
        <c:axId val="2050173776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Объем сжатых данных графа, байтов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7299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35295-EEED-4BE8-A2A5-453E834E9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8BF475-A6EC-428D-9427-A15026E8B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BFFDD9-A374-4FE8-95C4-0EEF7AF2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10E-F345-4923-92FF-6997F91C7736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F93037-8D1C-4139-BD06-08FA190B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6761AF-57C9-47EA-AF29-A525FBB1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1C3-63F3-47FD-B612-FF6C422B9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BA09E-310F-43E0-955F-5F9A7C3E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D17D1B-04DD-4B6D-9EEA-6E1044803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62D9D5-6C08-47F7-AD6D-8A19E0F1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10E-F345-4923-92FF-6997F91C7736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2D8B29-21DB-4990-86F4-432BD6E2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B1A2D-952F-4769-B866-49C6A8FE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1C3-63F3-47FD-B612-FF6C422B9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61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467F32-F98F-445A-BF43-1DF8AE6A0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01630A-993E-483E-A656-B1E14F6EF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BB201-8853-472B-BC35-CF575A84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10E-F345-4923-92FF-6997F91C7736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EB110E-3C94-480F-A913-EA82EAF0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9AAA6-87B3-4029-B656-35128E68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1C3-63F3-47FD-B612-FF6C422B9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7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E2DBC-50A9-49BE-9C92-EA061E36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8923E-5878-42B6-9B32-F57F6FE3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F37467-1EA4-4A72-B383-74616D0E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10E-F345-4923-92FF-6997F91C7736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0098E9-012D-456C-8679-A9255E62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3A6375-99CB-46CC-A9E3-E138C8BD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1C3-63F3-47FD-B612-FF6C422B9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80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9E79A-1393-4DB0-92B1-0460F77A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2FAF52-220F-4798-A25E-369A02C5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56F327-42AF-44F6-90DB-0F392217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10E-F345-4923-92FF-6997F91C7736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57E27B-AFFC-4BE5-8D02-AABE6E30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2AFC0D-51FB-46C0-83B3-C4370DF7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1C3-63F3-47FD-B612-FF6C422B9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52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82BF9-2C86-4A81-8CA4-ACCF9282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78574A-BF32-4F54-BAFD-CC8FF4CB2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C5E7EA-92E4-48B0-8A5A-E6DA090EB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68867B-1AF9-4CAC-8504-15D63D33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10E-F345-4923-92FF-6997F91C7736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665461-58DE-4C56-966E-8B268278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C6DEB3-DC6A-4143-A265-3E87F9B8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1C3-63F3-47FD-B612-FF6C422B9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69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7C16-E6E3-440B-9110-3BF60B5C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6ED775-4F6A-461D-B362-944AC1005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B3D7AF-3B42-498B-90E3-9B02B6210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DCE266-5838-4A9A-A99F-B30B57B6C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C32F62-400F-4345-B8BC-B278F734E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E4FE0A-1A07-44A7-9C8C-1F25AA50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10E-F345-4923-92FF-6997F91C7736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D69F1B-BE04-4E60-B61B-10291761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FFF5F-6D8D-4E74-9A79-D6B282E8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1C3-63F3-47FD-B612-FF6C422B9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9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D07AD-3FD6-4329-A5A8-59723306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D9CC4F-6EDD-416E-BB6B-2C96DEAB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10E-F345-4923-92FF-6997F91C7736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C11C8B-64F3-4570-A15B-0DCCFDD5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23E661-52D2-418F-9F2A-A9E0D5C0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1C3-63F3-47FD-B612-FF6C422B9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28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DF6B88-85D5-434C-B3A1-F2A53339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10E-F345-4923-92FF-6997F91C7736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EE19E2-144B-4A5A-89A1-B9A88A7A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6E8A86-8E4D-4FB3-AF58-3872AC99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1C3-63F3-47FD-B612-FF6C422B9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12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65760-7B7E-4C1A-BC7B-EA4AF799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9DEF3A-0274-4DB1-8CE5-6E71C23B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9FD440-001D-43FC-BEAF-0CB4B4CC1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F96BA8-3968-4F30-ABFA-AC851F8E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10E-F345-4923-92FF-6997F91C7736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C0BDA8-E007-4EB0-9CCD-04906802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476C89-1128-48CB-8779-A4F2BD00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1C3-63F3-47FD-B612-FF6C422B9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8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26030-4A11-42DC-B51A-C6C0D369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8F5D90-B728-418A-8202-36DEB2F6E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6A8DB8-56D8-4EEB-A6A4-93685B12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9DA708-9A1E-4500-85E4-93C69E14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910E-F345-4923-92FF-6997F91C7736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89B338-76E3-4746-9226-0C748097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3C6C31-B81B-49E6-B217-0BA9EEFC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1C3-63F3-47FD-B612-FF6C422B9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5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A6F7F-D2F7-45EF-8C34-DE05424E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BA10B9-C48A-4BE3-B80E-F441106EA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7592D8-C4F9-41F4-9918-5DB462CAF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910E-F345-4923-92FF-6997F91C7736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383973-5856-4412-BB40-0AF45A5BC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D5BC09-0E90-44E1-A2AA-8681F035E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F1C3-63F3-47FD-B612-FF6C422B9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40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4A363-8A60-4757-8165-142294A43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802" y="1122363"/>
            <a:ext cx="11280396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Исследование методов сжатия графов</a:t>
            </a:r>
            <a:br>
              <a:rPr lang="ru-RU" dirty="0"/>
            </a:br>
            <a:r>
              <a:rPr lang="ru-RU" dirty="0"/>
              <a:t>на основе векторного представления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3166E1-BE86-4994-B83B-431415F89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Лещев Артем Олегович, ИУ5-44М</a:t>
            </a:r>
          </a:p>
        </p:txBody>
      </p:sp>
    </p:spTree>
    <p:extLst>
      <p:ext uri="{BB962C8B-B14F-4D97-AF65-F5344CB8AC3E}">
        <p14:creationId xmlns:p14="http://schemas.microsoft.com/office/powerpoint/2010/main" val="137596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ED39E-C783-42C1-AA5C-0331CD52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ru-RU" sz="3700" dirty="0"/>
              <a:t>Алгоритм подготовки входных данных для обучения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707423A-C96E-4F5F-890F-BEB8B62D01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4944151" cy="3785419"/>
              </a:xfrm>
            </p:spPr>
            <p:txBody>
              <a:bodyPr>
                <a:normAutofit/>
              </a:bodyPr>
              <a:lstStyle/>
              <a:p>
                <a:pPr>
                  <a:buFont typeface="Times New Roman" panose="02020603050405020304" pitchFamily="18" charset="0"/>
                  <a:buChar char="—"/>
                </a:pPr>
                <a:r>
                  <a:rPr lang="ru-RU" sz="2400" dirty="0"/>
                  <a:t> В качестве входа ожидается матрица смежности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/>
              </a:p>
              <a:p>
                <a:pPr>
                  <a:buFont typeface="Times New Roman" panose="02020603050405020304" pitchFamily="18" charset="0"/>
                  <a:buChar char="—"/>
                </a:pPr>
                <a:r>
                  <a:rPr lang="en-US" sz="2400" dirty="0"/>
                  <a:t> </a:t>
                </a:r>
                <a:r>
                  <a:rPr lang="ru-RU" sz="2400" dirty="0"/>
                  <a:t>Строится декартово произведение строк матрицы смежности с самими собой</a:t>
                </a:r>
              </a:p>
              <a:p>
                <a:pPr>
                  <a:buFont typeface="Times New Roman" panose="02020603050405020304" pitchFamily="18" charset="0"/>
                  <a:buChar char="—"/>
                </a:pPr>
                <a:r>
                  <a:rPr lang="ru-RU" sz="2400" dirty="0"/>
                  <a:t> На выходе получаются списки строк матрицы смежности и список признаков наличия связи между соответствующей парой вершин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707423A-C96E-4F5F-890F-BEB8B62D0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4944151" cy="3785419"/>
              </a:xfrm>
              <a:blipFill>
                <a:blip r:embed="rId2"/>
                <a:stretch>
                  <a:fillRect l="-1601" t="-2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7F7E97-668B-4501-9A89-3B8E7C95C121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571804" y="833418"/>
            <a:ext cx="1141341" cy="51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885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ED39E-C783-42C1-AA5C-0331CD52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ru-RU" sz="3700" dirty="0"/>
              <a:t>Алгоритм оценки точности итоговой модели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07423A-C96E-4F5F-890F-BEB8B62D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—"/>
            </a:pPr>
            <a:r>
              <a:rPr lang="ru-RU" sz="2400" dirty="0"/>
              <a:t> В качестве входа ожидаются обученные модели генерации векторного представления и модели классификации наличия связи, а также входные данные для обучения</a:t>
            </a:r>
            <a:endParaRPr lang="en-US" sz="2400" dirty="0"/>
          </a:p>
          <a:p>
            <a:pPr>
              <a:buFont typeface="Times New Roman" panose="02020603050405020304" pitchFamily="18" charset="0"/>
              <a:buChar char="—"/>
            </a:pPr>
            <a:r>
              <a:rPr lang="ru-RU" sz="2400" dirty="0"/>
              <a:t>На выходе получаются точность итоговой модели и список ошибок</a:t>
            </a:r>
            <a:endParaRPr lang="en-US" sz="2400" dirty="0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5230D1-54C2-4859-9B01-84D1885AD257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88163" y="833418"/>
            <a:ext cx="2308623" cy="51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7839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ED39E-C783-42C1-AA5C-0331CD52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ru-RU" sz="4000" dirty="0"/>
              <a:t>Формат данных для хранения графа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07423A-C96E-4F5F-890F-BEB8B62D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03101"/>
            <a:ext cx="4783697" cy="3433583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—"/>
            </a:pPr>
            <a:r>
              <a:rPr lang="ru-RU" sz="2000" dirty="0"/>
              <a:t> Потерю точности можно компенсировать за счёт заполнения списков связей</a:t>
            </a:r>
            <a:endParaRPr lang="en-US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E436DE9-1127-4606-B76A-15A68F797278}"/>
              </a:ext>
            </a:extLst>
          </p:cNvPr>
          <p:cNvSpPr txBox="1">
            <a:spLocks/>
          </p:cNvSpPr>
          <p:nvPr/>
        </p:nvSpPr>
        <p:spPr>
          <a:xfrm>
            <a:off x="6272000" y="284480"/>
            <a:ext cx="5581644" cy="6289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syntax = "proto3";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Graph 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message Node 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uint64 id = 1;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bytes data = 2;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bytes embedding = 3;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message Edge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uint64 start = 1;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uint64 end = 2;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repeated Node nodes = 1;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repeated Edge edges = 2;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bytes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tflite_network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repeated Edge excluded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edges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08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424BA-C6C0-4FEA-B010-A7E7370D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Информационный объём графа</a:t>
            </a:r>
            <a:br>
              <a:rPr lang="ru-RU" dirty="0"/>
            </a:br>
            <a:r>
              <a:rPr lang="ru-RU" dirty="0"/>
              <a:t>в различных представлениях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4E8BD8F4-7ABA-4D05-8A23-FF3B897840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= 0,1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4E8BD8F4-7ABA-4D05-8A23-FF3B89784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2F50F3A-B15D-4BCE-A7EC-BAEF2140A9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2588225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2EAD14B7-A3D9-4382-8DFE-5579423894E4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 = 0,</m:t>
                      </m:r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2EAD14B7-A3D9-4382-8DFE-557942389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EA8282F-7D92-4CE8-A492-0EFC57C74222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3030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68EB7-15C7-4813-90EE-C0778A28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эффективности разработанного алгоритма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E08F3D3-5B38-4BDA-B0EC-927A7CE9A70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200" y="1825625"/>
            <a:ext cx="4397141" cy="4351338"/>
          </a:xfrm>
          <a:prstGeom prst="rect">
            <a:avLst/>
          </a:prstGeom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8F7C1B9-60A5-47D2-AA95-042D5B3756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1504674"/>
              </p:ext>
            </p:extLst>
          </p:nvPr>
        </p:nvGraphicFramePr>
        <p:xfrm>
          <a:off x="5235341" y="1825625"/>
          <a:ext cx="611845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022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68EB7-15C7-4813-90EE-C0778A28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эффективности разработанного алгоритма с учётом сжатия</a:t>
            </a:r>
            <a:br>
              <a:rPr lang="ru-RU" dirty="0"/>
            </a:br>
            <a:r>
              <a:rPr lang="ru-RU" dirty="0"/>
              <a:t>алгоритмом общего назначения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E08F3D3-5B38-4BDA-B0EC-927A7CE9A70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200" y="1825625"/>
            <a:ext cx="4397141" cy="4351338"/>
          </a:xfrm>
          <a:prstGeom prst="rect">
            <a:avLst/>
          </a:prstGeo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4F83B1D-767F-4792-A429-1C1C89854A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0930738"/>
              </p:ext>
            </p:extLst>
          </p:nvPr>
        </p:nvGraphicFramePr>
        <p:xfrm>
          <a:off x="5235341" y="1825625"/>
          <a:ext cx="611845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3169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BBA79-2FC3-4C35-A94F-2FEEEC15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/>
          <a:lstStyle/>
          <a:p>
            <a:r>
              <a:rPr lang="ru-RU" dirty="0"/>
              <a:t>Апробация алгоритма на других графах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B7706A1-D977-448F-B4BF-AA456D8308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3886915"/>
              </p:ext>
            </p:extLst>
          </p:nvPr>
        </p:nvGraphicFramePr>
        <p:xfrm>
          <a:off x="6173727" y="1673910"/>
          <a:ext cx="5181600" cy="30725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53686">
                  <a:extLst>
                    <a:ext uri="{9D8B030D-6E8A-4147-A177-3AD203B41FA5}">
                      <a16:colId xmlns:a16="http://schemas.microsoft.com/office/drawing/2014/main" val="1021524317"/>
                    </a:ext>
                  </a:extLst>
                </a:gridCol>
                <a:gridCol w="729842">
                  <a:extLst>
                    <a:ext uri="{9D8B030D-6E8A-4147-A177-3AD203B41FA5}">
                      <a16:colId xmlns:a16="http://schemas.microsoft.com/office/drawing/2014/main" val="3453066574"/>
                    </a:ext>
                  </a:extLst>
                </a:gridCol>
                <a:gridCol w="847289">
                  <a:extLst>
                    <a:ext uri="{9D8B030D-6E8A-4147-A177-3AD203B41FA5}">
                      <a16:colId xmlns:a16="http://schemas.microsoft.com/office/drawing/2014/main" val="1739235897"/>
                    </a:ext>
                  </a:extLst>
                </a:gridCol>
                <a:gridCol w="850783">
                  <a:extLst>
                    <a:ext uri="{9D8B030D-6E8A-4147-A177-3AD203B41FA5}">
                      <a16:colId xmlns:a16="http://schemas.microsoft.com/office/drawing/2014/main" val="1704573627"/>
                    </a:ext>
                  </a:extLst>
                </a:gridCol>
              </a:tblGrid>
              <a:tr h="296534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</a:rPr>
                        <a:t>Номер варианта реализации</a:t>
                      </a:r>
                      <a:endParaRPr lang="ru-RU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</a:rPr>
                        <a:t>В1</a:t>
                      </a:r>
                      <a:endParaRPr lang="ru-RU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</a:rPr>
                        <a:t>В2</a:t>
                      </a:r>
                      <a:endParaRPr lang="ru-RU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</a:rPr>
                        <a:t>В3</a:t>
                      </a:r>
                      <a:endParaRPr lang="ru-RU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 anchor="ctr"/>
                </a:tc>
                <a:extLst>
                  <a:ext uri="{0D108BD9-81ED-4DB2-BD59-A6C34878D82A}">
                    <a16:rowId xmlns:a16="http://schemas.microsoft.com/office/drawing/2014/main" val="4029601661"/>
                  </a:ext>
                </a:extLst>
              </a:tr>
              <a:tr h="296534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Количество элементов векторного представления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16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512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384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169214707"/>
                  </a:ext>
                </a:extLst>
              </a:tr>
              <a:tr h="611936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Функция активации последнего слоя модели генерации векторного представления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ReLU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Бинаризация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Бинаризация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149160929"/>
                  </a:ext>
                </a:extLst>
              </a:tr>
              <a:tr h="296534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Объём векторного представления в байтах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16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64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1550291507"/>
                  </a:ext>
                </a:extLst>
              </a:tr>
              <a:tr h="138833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Точность представления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99,4%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99,97%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99,95%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4097520281"/>
                  </a:ext>
                </a:extLst>
              </a:tr>
              <a:tr h="296534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Объём модели в килобайтах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2,5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3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1610595164"/>
                  </a:ext>
                </a:extLst>
              </a:tr>
              <a:tr h="454235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Объём связей в векторном представлении без компенсации ошибок, в килобайтах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37,5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3387325152"/>
                  </a:ext>
                </a:extLst>
              </a:tr>
              <a:tr h="454235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Объём связей в векторном представлении с компенсацией ошибок, в килобайтах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39,5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793" marR="33793" marT="0" marB="0"/>
                </a:tc>
                <a:extLst>
                  <a:ext uri="{0D108BD9-81ED-4DB2-BD59-A6C34878D82A}">
                    <a16:rowId xmlns:a16="http://schemas.microsoft.com/office/drawing/2014/main" val="1237954536"/>
                  </a:ext>
                </a:extLst>
              </a:tr>
            </a:tbl>
          </a:graphicData>
        </a:graphic>
      </p:graphicFrame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490105-76B6-4638-BF13-1BD065DE49FC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2502811"/>
            <a:ext cx="51816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C0E927D3-7623-42F4-990C-E145AB0D8259}"/>
              </a:ext>
            </a:extLst>
          </p:cNvPr>
          <p:cNvSpPr txBox="1">
            <a:spLocks/>
          </p:cNvSpPr>
          <p:nvPr/>
        </p:nvSpPr>
        <p:spPr>
          <a:xfrm>
            <a:off x="1037151" y="1673911"/>
            <a:ext cx="4783697" cy="7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Граф составов команд Чемпионата мира по футболу 2014, 736 вершин, 9228 рёбер</a:t>
            </a: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4B895B-9677-4416-97C6-2C230B748AAD}"/>
              </a:ext>
            </a:extLst>
          </p:cNvPr>
          <p:cNvSpPr txBox="1">
            <a:spLocks/>
          </p:cNvSpPr>
          <p:nvPr/>
        </p:nvSpPr>
        <p:spPr>
          <a:xfrm>
            <a:off x="6172202" y="4788539"/>
            <a:ext cx="5181598" cy="172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 New Roman" panose="02020603050405020304" pitchFamily="18" charset="0"/>
              <a:buChar char="—"/>
            </a:pPr>
            <a:r>
              <a:rPr lang="ru-RU" sz="2000" dirty="0"/>
              <a:t> Список связей — 64 КБ</a:t>
            </a:r>
          </a:p>
          <a:p>
            <a:pPr>
              <a:buFont typeface="Times New Roman" panose="02020603050405020304" pitchFamily="18" charset="0"/>
              <a:buChar char="—"/>
            </a:pPr>
            <a:r>
              <a:rPr lang="ru-RU" sz="2000" dirty="0"/>
              <a:t> Все варианты с векторным представлением занимают меньший объём</a:t>
            </a:r>
          </a:p>
          <a:p>
            <a:pPr>
              <a:buFont typeface="Times New Roman" panose="02020603050405020304" pitchFamily="18" charset="0"/>
              <a:buChar char="—"/>
            </a:pPr>
            <a:r>
              <a:rPr lang="ru-RU" sz="2000" dirty="0"/>
              <a:t> На графах, </a:t>
            </a:r>
            <a:r>
              <a:rPr lang="ru-RU" sz="2000"/>
              <a:t>сгенерированных алгоритмом </a:t>
            </a:r>
            <a:r>
              <a:rPr lang="en-US" sz="2000"/>
              <a:t>P-MAT</a:t>
            </a:r>
            <a:r>
              <a:rPr lang="en-US" sz="2000" dirty="0"/>
              <a:t>, </a:t>
            </a:r>
            <a:r>
              <a:rPr lang="ru-RU" sz="2000" dirty="0"/>
              <a:t>получены аналогичные результаты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036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62028-C6E1-4A30-8C71-4846C64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Опубликованные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8852-9CF1-4017-9868-D86B0BA2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anose="02020603050405020304" pitchFamily="18" charset="0"/>
              <a:buChar char="—"/>
            </a:pPr>
            <a:r>
              <a:rPr lang="ru-RU" dirty="0"/>
              <a:t> Лещев А.О., Лясковский М.А., Мельников К.И. Оценка применимости векторного представления рёбер графа с целью уменьшения информационного объема графа // Наука без границ. 2020. № 6 (46). С. 67</a:t>
            </a:r>
            <a:r>
              <a:rPr lang="en-US" dirty="0"/>
              <a:t>–</a:t>
            </a:r>
            <a:r>
              <a:rPr lang="ru-RU" dirty="0"/>
              <a:t>73.</a:t>
            </a:r>
          </a:p>
          <a:p>
            <a:pPr>
              <a:buFont typeface="Times New Roman" panose="02020603050405020304" pitchFamily="18" charset="0"/>
              <a:buChar char="—"/>
            </a:pPr>
            <a:r>
              <a:rPr lang="ru-RU" dirty="0"/>
              <a:t> Мельников К.И., Лещев А.О., Лясковский М.А., Горячкин Б.С. Алгоритмы создания производных эргономичных раскладок клавиатуры // Наука без границ. 2020. № 6 (46). С. 74</a:t>
            </a:r>
            <a:r>
              <a:rPr lang="en-US" dirty="0"/>
              <a:t>–</a:t>
            </a:r>
            <a:r>
              <a:rPr lang="ru-RU" dirty="0"/>
              <a:t>84.</a:t>
            </a:r>
          </a:p>
          <a:p>
            <a:pPr>
              <a:buFont typeface="Times New Roman" panose="02020603050405020304" pitchFamily="18" charset="0"/>
              <a:buChar char="—"/>
            </a:pPr>
            <a:r>
              <a:rPr lang="ru-RU" dirty="0"/>
              <a:t> Лясковский М.А., Горячкин Б.С., Лещев А.О., Мельников К.И. Разработка метода оптимизации раскладки клавиатуры «ЙЦУКЕН» </a:t>
            </a:r>
            <a:r>
              <a:rPr lang="en-US" dirty="0"/>
              <a:t>// </a:t>
            </a:r>
            <a:r>
              <a:rPr lang="ru-RU" dirty="0"/>
              <a:t>Тенденции развития науки и</a:t>
            </a:r>
            <a:r>
              <a:rPr lang="en-US" dirty="0"/>
              <a:t> </a:t>
            </a:r>
            <a:r>
              <a:rPr lang="ru-RU" dirty="0"/>
              <a:t>образования</a:t>
            </a:r>
            <a:r>
              <a:rPr lang="en-US" dirty="0"/>
              <a:t>. 2020.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№ 62, часть 4. С. 69</a:t>
            </a:r>
            <a:r>
              <a:rPr lang="en-US" dirty="0"/>
              <a:t>–</a:t>
            </a:r>
            <a:r>
              <a:rPr lang="ru-RU" dirty="0"/>
              <a:t>80. </a:t>
            </a:r>
          </a:p>
        </p:txBody>
      </p:sp>
    </p:spTree>
    <p:extLst>
      <p:ext uri="{BB962C8B-B14F-4D97-AF65-F5344CB8AC3E}">
        <p14:creationId xmlns:p14="http://schemas.microsoft.com/office/powerpoint/2010/main" val="219193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4A363-8A60-4757-8165-142294A43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802" y="1122363"/>
            <a:ext cx="11280396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Исследование методов сжатия графов</a:t>
            </a:r>
            <a:br>
              <a:rPr lang="ru-RU" dirty="0"/>
            </a:br>
            <a:r>
              <a:rPr lang="ru-RU" dirty="0"/>
              <a:t>на основе векторного представления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3166E1-BE86-4994-B83B-431415F89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Лещев Артем Олегович, ИУ5-44М</a:t>
            </a:r>
          </a:p>
        </p:txBody>
      </p:sp>
    </p:spTree>
    <p:extLst>
      <p:ext uri="{BB962C8B-B14F-4D97-AF65-F5344CB8AC3E}">
        <p14:creationId xmlns:p14="http://schemas.microsoft.com/office/powerpoint/2010/main" val="93335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D3FEF-E56C-43DB-8746-183D7653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/>
          <a:lstStyle/>
          <a:p>
            <a:r>
              <a:rPr lang="ru-RU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C7BDD3-0A8F-4F5B-A634-1FCA66E5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Целью работы является исследование возможности применения векторного представления графов для сжатия их информационного представления и разработка соответствующего метода сжатия графа на основе векторного представления.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11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D45CF-7F13-4B3A-8C16-41F1818D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Актуальность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6A737-96B6-4FE1-8774-443531ED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—"/>
            </a:pPr>
            <a:r>
              <a:rPr lang="ru-RU" dirty="0"/>
              <a:t> Объёмы информации растут экспоненциально</a:t>
            </a:r>
          </a:p>
          <a:p>
            <a:pPr>
              <a:buFont typeface="Times New Roman" panose="02020603050405020304" pitchFamily="18" charset="0"/>
              <a:buChar char="—"/>
            </a:pPr>
            <a:r>
              <a:rPr lang="ru-RU" dirty="0"/>
              <a:t> Сжатие информации применяется далеко не всегда</a:t>
            </a:r>
          </a:p>
          <a:p>
            <a:pPr>
              <a:buFont typeface="Times New Roman" panose="02020603050405020304" pitchFamily="18" charset="0"/>
              <a:buChar char="—"/>
            </a:pPr>
            <a:r>
              <a:rPr lang="ru-RU" dirty="0"/>
              <a:t> Специализированные алгоритмы сжатия графов не применяются 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361122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D45CF-7F13-4B3A-8C16-41F1818D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Научная новизна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6A737-96B6-4FE1-8774-443531ED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—"/>
            </a:pPr>
            <a:r>
              <a:rPr lang="ru-RU" dirty="0"/>
              <a:t> Большинство алгоритмов сжатия графов без потерь работают только с очень узким классом графов</a:t>
            </a:r>
          </a:p>
          <a:p>
            <a:pPr>
              <a:buFont typeface="Times New Roman" panose="02020603050405020304" pitchFamily="18" charset="0"/>
              <a:buChar char="—"/>
            </a:pPr>
            <a:r>
              <a:rPr lang="ru-RU" dirty="0"/>
              <a:t> Сжатие графов с применением векторного представления подразумевает в публикациях сжатие с потерями</a:t>
            </a:r>
            <a:endParaRPr lang="en-US" dirty="0"/>
          </a:p>
          <a:p>
            <a:pPr>
              <a:buFont typeface="Times New Roman" panose="02020603050405020304" pitchFamily="18" charset="0"/>
              <a:buChar char="—"/>
            </a:pPr>
            <a:endParaRPr lang="en-US" dirty="0"/>
          </a:p>
          <a:p>
            <a:pPr>
              <a:buFont typeface="Times New Roman" panose="02020603050405020304" pitchFamily="18" charset="0"/>
              <a:buChar char="—"/>
            </a:pPr>
            <a:r>
              <a:rPr lang="en-US" dirty="0"/>
              <a:t> </a:t>
            </a:r>
            <a:r>
              <a:rPr lang="ru-RU" dirty="0"/>
              <a:t>Разработанный метод сжатия графов на основе векторного представления работает на широком классе графов и может сжимать графы без потерь</a:t>
            </a:r>
          </a:p>
        </p:txBody>
      </p:sp>
    </p:spTree>
    <p:extLst>
      <p:ext uri="{BB962C8B-B14F-4D97-AF65-F5344CB8AC3E}">
        <p14:creationId xmlns:p14="http://schemas.microsoft.com/office/powerpoint/2010/main" val="160168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D45CF-7F13-4B3A-8C16-41F1818D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публикаций по теме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6A737-96B6-4FE1-8774-443531ED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Сжатие графов без потерь обычно рассматривается</a:t>
            </a:r>
            <a:br>
              <a:rPr lang="ru-RU" dirty="0"/>
            </a:br>
            <a:r>
              <a:rPr lang="ru-RU" dirty="0"/>
              <a:t>со значительными ограничениями на данные:</a:t>
            </a:r>
          </a:p>
          <a:p>
            <a:pPr>
              <a:buFont typeface="Times New Roman" panose="02020603050405020304" pitchFamily="18" charset="0"/>
              <a:buChar char="—"/>
            </a:pPr>
            <a:r>
              <a:rPr lang="ru-RU" dirty="0"/>
              <a:t> Графы из определённой предметной области</a:t>
            </a:r>
          </a:p>
          <a:p>
            <a:pPr>
              <a:buFont typeface="Times New Roman" panose="02020603050405020304" pitchFamily="18" charset="0"/>
              <a:buChar char="—"/>
            </a:pPr>
            <a:r>
              <a:rPr lang="ru-RU" dirty="0"/>
              <a:t> Сжатый граф должен легко редактироваться</a:t>
            </a:r>
          </a:p>
          <a:p>
            <a:pPr>
              <a:buFont typeface="Times New Roman" panose="02020603050405020304" pitchFamily="18" charset="0"/>
              <a:buChar char="—"/>
            </a:pPr>
            <a:r>
              <a:rPr lang="ru-RU" dirty="0"/>
              <a:t> Рассматриваются математические пределы сжатия</a:t>
            </a:r>
          </a:p>
          <a:p>
            <a:pPr>
              <a:buFont typeface="Times New Roman" panose="02020603050405020304" pitchFamily="18" charset="0"/>
              <a:buChar char="—"/>
            </a:pPr>
            <a:r>
              <a:rPr lang="ru-RU" dirty="0"/>
              <a:t> Предлагаются лишь общие техники, которые не меняют глобально представление графа</a:t>
            </a:r>
          </a:p>
        </p:txBody>
      </p:sp>
    </p:spTree>
    <p:extLst>
      <p:ext uri="{BB962C8B-B14F-4D97-AF65-F5344CB8AC3E}">
        <p14:creationId xmlns:p14="http://schemas.microsoft.com/office/powerpoint/2010/main" val="64244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F7CA2-FA22-4957-80AC-A2AC902E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подходы по сжатию связей с помощью векторного представления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FAB5BD-60AC-4A56-BEB3-20AAAEA08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DeepWalk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6FE4F5-D0B5-4446-BB32-083CACA16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Structural Deep Network Embedding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C55884A-41F4-4546-85E0-5E12E9BB01C9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 bwMode="auto">
          <a:xfrm>
            <a:off x="836613" y="2552809"/>
            <a:ext cx="5157785" cy="1611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C281867E-C721-4CAD-AC3C-9275C37A469D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791607"/>
            <a:ext cx="5183188" cy="311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Объект 6">
            <a:extLst>
              <a:ext uri="{FF2B5EF4-FFF2-40B4-BE49-F238E27FC236}">
                <a16:creationId xmlns:a16="http://schemas.microsoft.com/office/drawing/2014/main" id="{1744FF07-BB6C-475A-AB1A-838C4840ED38}"/>
              </a:ext>
            </a:extLst>
          </p:cNvPr>
          <p:cNvPicPr>
            <a:picLocks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6613" y="4283183"/>
            <a:ext cx="5157786" cy="1619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513D5E3-C453-4941-AA5C-410748439C0D}"/>
              </a:ext>
            </a:extLst>
          </p:cNvPr>
          <p:cNvCxnSpPr>
            <a:cxnSpLocks/>
          </p:cNvCxnSpPr>
          <p:nvPr/>
        </p:nvCxnSpPr>
        <p:spPr>
          <a:xfrm>
            <a:off x="6059413" y="2051174"/>
            <a:ext cx="0" cy="39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9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01E40-730A-4C56-A808-71C3ED70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метода сжатия графов</a:t>
            </a:r>
            <a:br>
              <a:rPr lang="ru-RU" dirty="0"/>
            </a:br>
            <a:r>
              <a:rPr lang="ru-RU" dirty="0"/>
              <a:t>на основе векторного представления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6CD5E51-EACC-4311-ADE0-E9E7E80E4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3641" y="1825625"/>
            <a:ext cx="59047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ED39E-C783-42C1-AA5C-0331CD52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ru-RU" sz="4000" dirty="0"/>
              <a:t>Структура модели для обучения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07423A-C96E-4F5F-890F-BEB8B62D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—"/>
            </a:pPr>
            <a:r>
              <a:rPr lang="ru-RU" sz="2000" dirty="0"/>
              <a:t> Модель генерации векторного представления используется дважды (веса общие)</a:t>
            </a:r>
          </a:p>
          <a:p>
            <a:pPr>
              <a:buFont typeface="Times New Roman" panose="02020603050405020304" pitchFamily="18" charset="0"/>
              <a:buChar char="—"/>
            </a:pPr>
            <a:r>
              <a:rPr lang="ru-RU" sz="2000" dirty="0"/>
              <a:t> Модель классификации наличия связи получает два векторных представления на вход</a:t>
            </a:r>
          </a:p>
          <a:p>
            <a:pPr>
              <a:buFont typeface="Times New Roman" panose="02020603050405020304" pitchFamily="18" charset="0"/>
              <a:buChar char="—"/>
            </a:pPr>
            <a:r>
              <a:rPr lang="ru-RU" sz="2000" dirty="0"/>
              <a:t> Векторное представление сохраняет только нужную для классификации информацию</a:t>
            </a:r>
            <a:endParaRPr lang="en-US" sz="20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F21A317-0DA1-4C57-AFFE-C787DF4E8FC7}"/>
              </a:ext>
            </a:extLst>
          </p:cNvPr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272000" y="537882"/>
            <a:ext cx="4798222" cy="55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3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ED39E-C783-42C1-AA5C-0331CD52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ru-RU" sz="3700" dirty="0"/>
              <a:t>Модифицированный алгоритм построения матрицы смежности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707423A-C96E-4F5F-890F-BEB8B62D01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4944151" cy="3785419"/>
              </a:xfrm>
            </p:spPr>
            <p:txBody>
              <a:bodyPr>
                <a:normAutofit/>
              </a:bodyPr>
              <a:lstStyle/>
              <a:p>
                <a:pPr>
                  <a:buFont typeface="Times New Roman" panose="02020603050405020304" pitchFamily="18" charset="0"/>
                  <a:buChar char="—"/>
                </a:pPr>
                <a:r>
                  <a:rPr lang="ru-RU" sz="2400" dirty="0"/>
                  <a:t> В качестве входа ожидается граф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buFont typeface="Times New Roman" panose="02020603050405020304" pitchFamily="18" charset="0"/>
                  <a:buChar char="—"/>
                </a:pPr>
                <a:r>
                  <a:rPr lang="en-US" sz="2400" dirty="0"/>
                  <a:t> </a:t>
                </a:r>
                <a:r>
                  <a:rPr lang="ru-RU" sz="2400" dirty="0"/>
                  <a:t>Вершины в списке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должны быть пронумерованы последовательными натуральными числами от 1</a:t>
                </a:r>
              </a:p>
              <a:p>
                <a:pPr>
                  <a:buFont typeface="Times New Roman" panose="02020603050405020304" pitchFamily="18" charset="0"/>
                  <a:buChar char="—"/>
                </a:pPr>
                <a:r>
                  <a:rPr lang="ru-RU" sz="2400" dirty="0"/>
                  <a:t> Элементы главной диагонали всегда равны единице для большей сходности векторных представлений похожих узлов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707423A-C96E-4F5F-890F-BEB8B62D0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4944151" cy="3785419"/>
              </a:xfrm>
              <a:blipFill>
                <a:blip r:embed="rId2"/>
                <a:stretch>
                  <a:fillRect l="-1601" t="-2254" r="-1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6">
            <a:extLst>
              <a:ext uri="{FF2B5EF4-FFF2-40B4-BE49-F238E27FC236}">
                <a16:creationId xmlns:a16="http://schemas.microsoft.com/office/drawing/2014/main" id="{7F08C4FA-3E4A-4CF7-B2F9-5A8CB67BD891}"/>
              </a:ext>
            </a:extLst>
          </p:cNvPr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370771" y="833418"/>
            <a:ext cx="1543407" cy="51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4461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765</Words>
  <Application>Microsoft Office PowerPoint</Application>
  <PresentationFormat>Широкоэкранный</PresentationFormat>
  <Paragraphs>113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Courier New</vt:lpstr>
      <vt:lpstr>Times New Roman</vt:lpstr>
      <vt:lpstr>Тема Office</vt:lpstr>
      <vt:lpstr>Исследование методов сжатия графов на основе векторного представления</vt:lpstr>
      <vt:lpstr>Цель работы</vt:lpstr>
      <vt:lpstr>Актуальность</vt:lpstr>
      <vt:lpstr>Научная новизна</vt:lpstr>
      <vt:lpstr>Анализ публикаций по теме исследования</vt:lpstr>
      <vt:lpstr>Существующие подходы по сжатию связей с помощью векторного представления</vt:lpstr>
      <vt:lpstr>Общая структура метода сжатия графов на основе векторного представления</vt:lpstr>
      <vt:lpstr>Структура модели для обучения</vt:lpstr>
      <vt:lpstr>Модифицированный алгоритм построения матрицы смежности</vt:lpstr>
      <vt:lpstr>Алгоритм подготовки входных данных для обучения</vt:lpstr>
      <vt:lpstr>Алгоритм оценки точности итоговой модели</vt:lpstr>
      <vt:lpstr>Формат данных для хранения графа</vt:lpstr>
      <vt:lpstr>Информационный объём графа в различных представлениях</vt:lpstr>
      <vt:lpstr>Анализ эффективности разработанного алгоритма</vt:lpstr>
      <vt:lpstr>Анализ эффективности разработанного алгоритма с учётом сжатия алгоритмом общего назначения</vt:lpstr>
      <vt:lpstr>Апробация алгоритма на других графах</vt:lpstr>
      <vt:lpstr>Опубликованные работы</vt:lpstr>
      <vt:lpstr>Исследование методов сжатия графов на основе векторного представления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сжатия графов на основе векторного представления</dc:title>
  <dc:creator>Артем Лещев</dc:creator>
  <cp:lastModifiedBy>Артем Фадеев</cp:lastModifiedBy>
  <cp:revision>1</cp:revision>
  <dcterms:created xsi:type="dcterms:W3CDTF">2020-07-03T09:47:39Z</dcterms:created>
  <dcterms:modified xsi:type="dcterms:W3CDTF">2021-10-09T10:00:17Z</dcterms:modified>
</cp:coreProperties>
</file>