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2019 Calico Challenge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By</a:t>
            </a:r>
            <a:endParaRPr sz="3200"/>
          </a:p>
          <a:p>
            <a:pPr lvl="0">
              <a:defRPr sz="1800"/>
            </a:pPr>
            <a:r>
              <a:rPr sz="3200"/>
              <a:t>Dominic Mills-Howell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544902" y="3975100"/>
            <a:ext cx="9914996" cy="42643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The above code snippet shows how one can use the JQuery-esque selectors from the cheerio library to sift through the text from the various HTML elements. </a:t>
            </a:r>
          </a:p>
        </p:txBody>
      </p:sp>
      <p:pic>
        <p:nvPicPr>
          <p:cNvPr id="63" name="Screen Shot 2019-08-24 at 4.51.3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272" y="192764"/>
            <a:ext cx="12256928" cy="3142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Advanced features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Visualising the scrapped data through integration with a plotting library.</a:t>
            </a:r>
            <a:endParaRPr sz="3600"/>
          </a:p>
          <a:p>
            <a:pPr lvl="0">
              <a:defRPr sz="1800"/>
            </a:pPr>
            <a:r>
              <a:rPr sz="3600"/>
              <a:t>Exporting the scraped data to a .json/csv file.</a:t>
            </a:r>
            <a:endParaRPr sz="3600"/>
          </a:p>
          <a:p>
            <a:pPr lvl="0">
              <a:defRPr sz="1800"/>
            </a:pPr>
            <a:r>
              <a:rPr sz="3600"/>
              <a:t>Comparing two websites based on similarity of scrapped data.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last feature, at the time, is what inspired using the tf-idf framework. Since it ultimately provides a metric to compare how similar or different two websites are by the word frequencies.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My project consisted of developing a web scraper aptly called scrappi.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Basic features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Be able to scrape from a number of different websites.</a:t>
            </a:r>
            <a:endParaRPr sz="3600"/>
          </a:p>
          <a:p>
            <a:pPr lvl="0">
              <a:defRPr sz="1800"/>
            </a:pPr>
            <a:r>
              <a:rPr sz="3600"/>
              <a:t>Curate the data by HTML tags.</a:t>
            </a:r>
            <a:endParaRPr sz="3600"/>
          </a:p>
          <a:p>
            <a:pPr lvl="0">
              <a:defRPr sz="1800"/>
            </a:pPr>
            <a:r>
              <a:rPr sz="3600"/>
              <a:t>Feature to search through scraped data.</a:t>
            </a:r>
            <a:endParaRPr sz="3600"/>
          </a:p>
          <a:p>
            <a:pPr lvl="0">
              <a:defRPr sz="1800"/>
            </a:pPr>
            <a:r>
              <a:rPr sz="3600"/>
              <a:t>Schedule the scraper to scrape at regular intervals.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92100">
              <a:defRPr sz="3000"/>
            </a:lvl1pPr>
          </a:lstStyle>
          <a:p>
            <a:pPr lvl="0">
              <a:defRPr sz="1800"/>
            </a:pPr>
            <a:r>
              <a:rPr sz="3000"/>
              <a:t>I realised that these features fit nicely within the framework of tf-idf analysis. tf-idf stands for term frequency–inverse document frequency. It measures the importance of a word is a document relative to a body of documents (corpus)  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62305" indent="-162305" algn="l" defTabSz="414781">
              <a:buSzPct val="100000"/>
              <a:buChar char="•"/>
              <a:defRPr sz="1800"/>
            </a:pPr>
            <a:r>
              <a:rPr sz="2272"/>
              <a:t>Applications are in text (data) mining, user modelling and sentiment analysis.</a:t>
            </a:r>
            <a:endParaRPr sz="2272"/>
          </a:p>
          <a:p>
            <a:pPr lvl="0" marL="162305" indent="-162305" algn="l" defTabSz="414781">
              <a:buSzPct val="100000"/>
              <a:buChar char="•"/>
              <a:defRPr sz="1800"/>
            </a:pPr>
            <a:r>
              <a:rPr sz="2272"/>
              <a:t>This has straightforward uses in business, social sciences, etc. Since it lets you understand your user on a deeper level though just their speech/text. For example, scraping the reviews section of an amazon item can help to understand what people like about a product based on the occurrences of a certain word.</a:t>
            </a:r>
          </a:p>
        </p:txBody>
      </p:sp>
      <p:pic>
        <p:nvPicPr>
          <p:cNvPr id="42" name="Screen Shot 2019-08-21 at 7.40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3292" y="763056"/>
            <a:ext cx="5846640" cy="8227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Our methodology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52500" y="2603500"/>
            <a:ext cx="4947180" cy="6286500"/>
          </a:xfrm>
          <a:prstGeom prst="rect">
            <a:avLst/>
          </a:prstGeom>
        </p:spPr>
        <p:txBody>
          <a:bodyPr/>
          <a:lstStyle>
            <a:lvl1pPr marL="413384" indent="-413384" defTabSz="543305">
              <a:spcBef>
                <a:spcPts val="3900"/>
              </a:spcBef>
              <a:defRPr sz="3348"/>
            </a:lvl1pPr>
          </a:lstStyle>
          <a:p>
            <a:pPr lvl="0">
              <a:defRPr sz="1800"/>
            </a:pPr>
            <a:r>
              <a:rPr sz="3348"/>
              <a:t>Start with a scraper that scrapes a single website and generalise it to multiple websites. For the single scraper keep, a tally of the number of times a given word occurs. The technical term for our word count is concordance.</a:t>
            </a:r>
          </a:p>
        </p:txBody>
      </p:sp>
      <p:pic>
        <p:nvPicPr>
          <p:cNvPr id="46" name="Screen Shot 2019-08-21 at 7.50.2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1927" y="4342870"/>
            <a:ext cx="6726746" cy="227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xfrm>
            <a:off x="952500" y="-2015067"/>
            <a:ext cx="11099800" cy="7213601"/>
          </a:xfrm>
          <a:prstGeom prst="rect">
            <a:avLst/>
          </a:prstGeom>
        </p:spPr>
        <p:txBody>
          <a:bodyPr/>
          <a:lstStyle>
            <a:lvl1pPr marL="444500" indent="-444500">
              <a:defRPr sz="3000"/>
            </a:lvl1pPr>
          </a:lstStyle>
          <a:p>
            <a:pPr lvl="0">
              <a:defRPr sz="1800"/>
            </a:pPr>
            <a:r>
              <a:rPr sz="3000"/>
              <a:t>The output will be saved as a JSON object and we have enabled a feature for it to be exported. The structure of the JSON file is as follows: for multiple scraped sites it is an array of JSON objects that contains the individual words and the respective times they have occurred.</a:t>
            </a:r>
          </a:p>
        </p:txBody>
      </p:sp>
      <p:pic>
        <p:nvPicPr>
          <p:cNvPr id="49" name="Screen Shot 2019-08-21 at 7.54.1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078" y="5547518"/>
            <a:ext cx="53086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Screen Shot 2019-08-21 at 7.54.4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2420" y="3371982"/>
            <a:ext cx="57658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-334434"/>
            <a:ext cx="11099800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IF-TDF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571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Now that we’ve defined a scraper that contains the text and word count then the next thing to do is to do the relevant calculations using the id-tdf.</a:t>
            </a:r>
            <a:endParaRPr sz="3600"/>
          </a:p>
          <a:p>
            <a:pPr lvl="0">
              <a:defRPr sz="1800"/>
            </a:pPr>
            <a:r>
              <a:rPr sz="3600"/>
              <a:t>There are a number of ways to define the weights for the if-tdf.</a:t>
            </a:r>
            <a:endParaRPr sz="3600"/>
          </a:p>
        </p:txBody>
      </p:sp>
      <p:pic>
        <p:nvPicPr>
          <p:cNvPr id="54" name="Screen Shot 2019-08-21 at 8.00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7512" y="4782588"/>
            <a:ext cx="6214576" cy="486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952500" y="1269999"/>
            <a:ext cx="10454151" cy="20561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Fortunately for us, a Node.Js library (node-tfidf) that calculates the tf-idf is readily available.   </a:t>
            </a:r>
          </a:p>
        </p:txBody>
      </p:sp>
      <p:pic>
        <p:nvPicPr>
          <p:cNvPr id="57" name="Screen Shot 2019-08-24 at 4.38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675" y="4255954"/>
            <a:ext cx="11144286" cy="4308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All of the aforementioned features work nicely under the context of tf-idf and serves to enhance it in various aspects.</a:t>
            </a:r>
            <a:endParaRPr sz="3600"/>
          </a:p>
          <a:p>
            <a:pPr lvl="0">
              <a:defRPr sz="1800"/>
            </a:pPr>
            <a:r>
              <a:rPr sz="3600"/>
              <a:t>The schedule scraper feature enables us to accumulate real time data from sites such as twitter, reddit etc.</a:t>
            </a:r>
            <a:endParaRPr sz="3600"/>
          </a:p>
          <a:p>
            <a:pPr lvl="0">
              <a:defRPr sz="1800"/>
            </a:pPr>
            <a:r>
              <a:rPr sz="3600"/>
              <a:t>The curated data feature allows us to view the important words on specific sections of the website, such as the comment section on Amazon.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