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F8D8BA8-4052-4FB9-993B-0F8271EC94A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HW2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B36335C-3EF1-4C2C-A863-FF91B145046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4/11/2021 10:48:28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F40FEE0-C1E3-4DCA-927D-2C5160E41A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14" y="0"/>
            <a:ext cx="5183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2021-04-11T14:48:28Z</dcterms:created>
  <dcterms:modified xsi:type="dcterms:W3CDTF">2021-04-11T14:48:28Z</dcterms:modified>
</cp:coreProperties>
</file>