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7" r:id="rId4"/>
    <p:sldId id="257" r:id="rId5"/>
    <p:sldId id="259" r:id="rId6"/>
    <p:sldId id="261" r:id="rId7"/>
    <p:sldId id="264" r:id="rId8"/>
    <p:sldId id="262" r:id="rId9"/>
    <p:sldId id="265" r:id="rId10"/>
    <p:sldId id="26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300"/>
    <a:srgbClr val="FFC300"/>
    <a:srgbClr val="2D3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94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5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79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77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3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7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9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5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284A-781B-475A-9022-9D70B4A2B094}" type="datetimeFigureOut">
              <a:rPr lang="fr-FR" smtClean="0"/>
              <a:t>08/04/2018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F3FED-2526-4003-87CD-AAA35561F0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5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  vous ne savez jamais où classer vos documents, ni dans quel dossier ils sont quand vous en avez besoin ? 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      vous avez des documents copiés sur plusieurs supports de stockage et ainsi plusieurs versions du même fichier ? 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E7300"/>
                </a:solidFill>
                <a:latin typeface="BEAR HUGS BY RATTICSASSIN" pitchFamily="2" charset="0"/>
              </a:rPr>
              <a:t>t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ous ces problèmes sont inhérents au système de classification par dossiers qui existait déjà avant l'arrivée de l'informatique !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340768"/>
            <a:ext cx="814724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dirty="0" smtClean="0">
                <a:solidFill>
                  <a:srgbClr val="FFC300"/>
                </a:solidFill>
                <a:latin typeface="Alex Brush" pitchFamily="2" charset="0"/>
              </a:rPr>
              <a:t>6-</a:t>
            </a:r>
            <a:r>
              <a:rPr lang="fr-FR" dirty="0" smtClean="0">
                <a:solidFill>
                  <a:srgbClr val="FFC300"/>
                </a:solidFill>
                <a:latin typeface="Alex Brush" pitchFamily="2" charset="0"/>
              </a:rPr>
              <a:t> </a:t>
            </a:r>
            <a:r>
              <a:rPr lang="fr-FR" dirty="0">
                <a:solidFill>
                  <a:srgbClr val="FE7300"/>
                </a:solidFill>
                <a:latin typeface="BEAR HUGS BY RATTICSASSIN" pitchFamily="2" charset="0"/>
              </a:rPr>
              <a:t>p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révisualisez vos présentations numériques,, ouvrez des documents pdf, docx, epub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et collectez des pages Web. 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La liste des types de fichiers supportés est très riche. 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FE7300"/>
                </a:solidFill>
                <a:latin typeface="BEAR HUGS BY RATTICSASSIN" pitchFamily="2" charset="0"/>
              </a:rPr>
              <a:t>n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ous avons La solution a tout ces problèmes,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E7300"/>
                </a:solidFill>
                <a:latin typeface="BEAR HUGS BY RATTICSASSIN" pitchFamily="2" charset="0"/>
              </a:rPr>
              <a:t>e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lle se nomme…</a:t>
            </a:r>
          </a:p>
          <a:p>
            <a:pPr marL="0" indent="0" algn="ctr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« </a:t>
            </a:r>
            <a:r>
              <a:rPr lang="fr-FR" sz="6000" dirty="0" smtClean="0">
                <a:solidFill>
                  <a:srgbClr val="FFC300"/>
                </a:solidFill>
                <a:latin typeface="Another day in Paradise" pitchFamily="2" charset="0"/>
              </a:rPr>
              <a:t>Findr</a:t>
            </a: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 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» 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:\PFE2017-2018\important\Vacs27-03-2018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0"/>
            <a:ext cx="7416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ne cherchez plus vos fichiers, trouvez-les !</a:t>
            </a:r>
            <a:endParaRPr lang="fr-FR" dirty="0">
              <a:solidFill>
                <a:srgbClr val="FFC300"/>
              </a:solidFill>
              <a:latin typeface="BEAR HUGS BY RATTICSASSIN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2132857"/>
            <a:ext cx="7488832" cy="367240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</a:t>
            </a:r>
            <a:r>
              <a:rPr lang="fr-FR" sz="4400" dirty="0" smtClean="0">
                <a:solidFill>
                  <a:srgbClr val="FFC300"/>
                </a:solidFill>
                <a:latin typeface="Another day in Paradise" pitchFamily="2" charset="0"/>
              </a:rPr>
              <a:t>Findr</a:t>
            </a:r>
            <a:r>
              <a:rPr lang="fr-FR" sz="4400" dirty="0" smtClean="0">
                <a:solidFill>
                  <a:srgbClr val="FFC300"/>
                </a:solidFill>
                <a:latin typeface="BEAR HUGS BY RATTICSASSIN" pitchFamily="2" charset="0"/>
              </a:rPr>
              <a:t>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s'occupe d'organiser vos fichiers de façon automatique, il simplifie la recherche de vos fichiers grâce à un système de classement intelligent.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300"/>
                </a:solidFill>
                <a:latin typeface="BEAR HUGS BY RATTICSASSIN" pitchFamily="2" charset="0"/>
              </a:rPr>
              <a:t>a</a:t>
            </a: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vantages</a:t>
            </a:r>
            <a:r>
              <a:rPr lang="fr-FR" dirty="0" smtClean="0">
                <a:solidFill>
                  <a:srgbClr val="FFC300"/>
                </a:solidFill>
              </a:rPr>
              <a:t>:</a:t>
            </a:r>
            <a:endParaRPr lang="fr-FR" dirty="0">
              <a:solidFill>
                <a:srgbClr val="FFC3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916833"/>
            <a:ext cx="6912768" cy="3096344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dirty="0" smtClean="0">
                <a:solidFill>
                  <a:srgbClr val="FFC300"/>
                </a:solidFill>
                <a:latin typeface="Alex Brush" pitchFamily="2" charset="0"/>
              </a:rPr>
              <a:t>1-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naviguez dans votre système de fichiers local dans une interface utilisateur pratique et réactive.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608" y="1772816"/>
            <a:ext cx="7128792" cy="3816424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dirty="0" smtClean="0">
                <a:solidFill>
                  <a:srgbClr val="FFC300"/>
                </a:solidFill>
                <a:latin typeface="Alex Brush" pitchFamily="2" charset="0"/>
              </a:rPr>
              <a:t>2-</a:t>
            </a:r>
            <a:r>
              <a:rPr lang="fr-FR" dirty="0" smtClean="0">
                <a:solidFill>
                  <a:srgbClr val="FFC300"/>
                </a:solidFill>
                <a:latin typeface="Alex Brush" pitchFamily="2" charset="0"/>
              </a:rPr>
              <a:t>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retrouvez vos fichiers organisés d’après leur contenue dans une hiérarchie établie par des professionnels en linguistiques.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300"/>
                </a:solidFill>
                <a:latin typeface="BEAR HUGS BY RATTICSASSIN" pitchFamily="2" charset="0"/>
              </a:rPr>
              <a:t>M</a:t>
            </a: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ais des experts n’ont peut être pas la même logique que moi…</a:t>
            </a:r>
            <a:endParaRPr lang="fr-FR" dirty="0">
              <a:solidFill>
                <a:srgbClr val="FFC300"/>
              </a:solidFill>
              <a:latin typeface="BEAR HUGS BY RATTICSASSIN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132856"/>
            <a:ext cx="7128792" cy="3412976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dirty="0">
                <a:solidFill>
                  <a:srgbClr val="FFC300"/>
                </a:solidFill>
                <a:latin typeface="Alex Brush" pitchFamily="2" charset="0"/>
              </a:rPr>
              <a:t>3</a:t>
            </a:r>
            <a:r>
              <a:rPr lang="fr-FR" sz="4800" dirty="0" smtClean="0">
                <a:solidFill>
                  <a:srgbClr val="FFC300"/>
                </a:solidFill>
                <a:latin typeface="Alex Brush" pitchFamily="2" charset="0"/>
              </a:rPr>
              <a:t>-</a:t>
            </a:r>
            <a:r>
              <a:rPr lang="fr-FR" dirty="0" smtClean="0">
                <a:solidFill>
                  <a:srgbClr val="FFC300"/>
                </a:solidFill>
                <a:latin typeface="Alex Brush" pitchFamily="2" charset="0"/>
              </a:rPr>
              <a:t>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c’est pour cette raison que</a:t>
            </a: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 </a:t>
            </a:r>
            <a:r>
              <a:rPr lang="fr-FR" sz="4000" dirty="0" smtClean="0">
                <a:solidFill>
                  <a:srgbClr val="FFC300"/>
                </a:solidFill>
                <a:latin typeface="Another day in Paradise" pitchFamily="2" charset="0"/>
              </a:rPr>
              <a:t>Findr</a:t>
            </a:r>
            <a:r>
              <a:rPr lang="fr-FR" sz="4000" dirty="0" smtClean="0">
                <a:solidFill>
                  <a:srgbClr val="FFC300"/>
                </a:solidFill>
                <a:latin typeface="BEAR HUGS BY RATTICSASSIN" pitchFamily="2" charset="0"/>
              </a:rPr>
              <a:t>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vous offre aussi la possibilité d’ajouter vos propres classes.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300"/>
                </a:solidFill>
                <a:latin typeface="BEAR HUGS BY RATTICSASSIN" pitchFamily="2" charset="0"/>
              </a:rPr>
              <a:t>v</a:t>
            </a:r>
            <a: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  <a:t>ous avez peur qu’un logiciel que vous ne connaissez pas chamboule toute l’organisation de votre ordinateur ?</a:t>
            </a:r>
            <a:br>
              <a:rPr lang="fr-FR" dirty="0" smtClean="0">
                <a:solidFill>
                  <a:srgbClr val="FFC300"/>
                </a:solidFill>
                <a:latin typeface="BEAR HUGS BY RATTICSASSIN" pitchFamily="2" charset="0"/>
              </a:rPr>
            </a:br>
            <a:endParaRPr lang="fr-FR" dirty="0">
              <a:solidFill>
                <a:srgbClr val="FFC300"/>
              </a:solidFill>
              <a:latin typeface="BEAR HUGS BY RATTICSASSIN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2924944"/>
            <a:ext cx="8229600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</a:t>
            </a:r>
            <a:r>
              <a:rPr lang="fr-FR" sz="4800" dirty="0">
                <a:solidFill>
                  <a:srgbClr val="FFC300"/>
                </a:solidFill>
                <a:latin typeface="Alex Brush" pitchFamily="2" charset="0"/>
              </a:rPr>
              <a:t>4</a:t>
            </a:r>
            <a:r>
              <a:rPr lang="fr-FR" sz="4800" dirty="0" smtClean="0">
                <a:solidFill>
                  <a:srgbClr val="FFC300"/>
                </a:solidFill>
                <a:latin typeface="Alex Brush" pitchFamily="2" charset="0"/>
              </a:rPr>
              <a:t>-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n’ayez craintes, Nous avons pensé à tout, </a:t>
            </a:r>
          </a:p>
          <a:p>
            <a:pPr marL="0" indent="0" algn="ctr">
              <a:buNone/>
            </a:pPr>
            <a:r>
              <a:rPr lang="fr-FR" sz="4000" dirty="0" smtClean="0">
                <a:solidFill>
                  <a:srgbClr val="FFC300"/>
                </a:solidFill>
                <a:latin typeface="Another day in Paradise" pitchFamily="2" charset="0"/>
              </a:rPr>
              <a:t>Findr</a:t>
            </a:r>
            <a:r>
              <a:rPr lang="fr-FR" sz="4000" dirty="0" smtClean="0">
                <a:solidFill>
                  <a:srgbClr val="FE7300"/>
                </a:solidFill>
                <a:latin typeface="BEAR HUGS BY RATTICSASSIN" pitchFamily="2" charset="0"/>
              </a:rPr>
              <a:t>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vous permet de visualiser tous vos fichiers dans une certaine organisation mais sans les déplacer physiquement.</a:t>
            </a:r>
          </a:p>
        </p:txBody>
      </p:sp>
    </p:spTree>
    <p:extLst>
      <p:ext uri="{BB962C8B-B14F-4D97-AF65-F5344CB8AC3E}">
        <p14:creationId xmlns:p14="http://schemas.microsoft.com/office/powerpoint/2010/main" val="33997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fr-FR" sz="4800" dirty="0" smtClean="0">
                <a:solidFill>
                  <a:srgbClr val="FFC300"/>
                </a:solidFill>
                <a:latin typeface="Alex Brush" pitchFamily="2" charset="0"/>
              </a:rPr>
              <a:t>5-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un outil de recherche sera mis a votre disposition, pour faciliter encore plus votre recherche.</a:t>
            </a:r>
          </a:p>
          <a:p>
            <a:pPr marL="0" indent="0" algn="ctr">
              <a:buNone/>
            </a:pPr>
            <a:endParaRPr lang="fr-FR" dirty="0" smtClean="0">
              <a:solidFill>
                <a:srgbClr val="FE7300"/>
              </a:solidFill>
              <a:latin typeface="BEAR HUGS BY RATTICSASSIN" pitchFamily="2" charset="0"/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 Vous cherchez votre exposer de science ? Tellement simple avec </a:t>
            </a:r>
            <a:r>
              <a:rPr lang="fr-FR" sz="4000" dirty="0" smtClean="0">
                <a:solidFill>
                  <a:srgbClr val="FFC300"/>
                </a:solidFill>
                <a:latin typeface="Another day in Paradise" pitchFamily="2" charset="0"/>
              </a:rPr>
              <a:t>Findr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, Vous n’aurez qu’a taper « science » et </a:t>
            </a:r>
            <a:r>
              <a:rPr lang="fr-FR" sz="4000" dirty="0" smtClean="0">
                <a:solidFill>
                  <a:srgbClr val="FFC300"/>
                </a:solidFill>
                <a:latin typeface="Another day in Paradise" pitchFamily="2" charset="0"/>
              </a:rPr>
              <a:t>Findr</a:t>
            </a:r>
            <a:r>
              <a:rPr lang="fr-FR" sz="4000" dirty="0" smtClean="0">
                <a:solidFill>
                  <a:srgbClr val="FFC300"/>
                </a:solidFill>
                <a:latin typeface="BEAR HUGS BY RATTICSASSIN" pitchFamily="2" charset="0"/>
              </a:rPr>
              <a:t> </a:t>
            </a:r>
            <a:r>
              <a:rPr lang="fr-FR" dirty="0" smtClean="0">
                <a:solidFill>
                  <a:srgbClr val="FE7300"/>
                </a:solidFill>
                <a:latin typeface="BEAR HUGS BY RATTICSASSIN" pitchFamily="2" charset="0"/>
              </a:rPr>
              <a:t>s’occupe de tout.</a:t>
            </a:r>
            <a:endParaRPr lang="fr-FR" dirty="0">
              <a:solidFill>
                <a:srgbClr val="FE7300"/>
              </a:solidFill>
              <a:latin typeface="BEAR HUGS BY RATTICSASS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288</Words>
  <Application>Microsoft Office PowerPoint</Application>
  <PresentationFormat>Affichage à l'écran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ne cherchez plus vos fichiers, trouvez-les !</vt:lpstr>
      <vt:lpstr>avantages:</vt:lpstr>
      <vt:lpstr>Présentation PowerPoint</vt:lpstr>
      <vt:lpstr>Mais des experts n’ont peut être pas la même logique que moi…</vt:lpstr>
      <vt:lpstr>vous avez peur qu’un logiciel que vous ne connaissez pas chamboule toute l’organisation de votre ordinateur ?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</cp:revision>
  <dcterms:created xsi:type="dcterms:W3CDTF">2018-04-08T07:39:28Z</dcterms:created>
  <dcterms:modified xsi:type="dcterms:W3CDTF">2018-04-08T16:42:37Z</dcterms:modified>
</cp:coreProperties>
</file>