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B927E-9C55-EC82-90B6-1348AB30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6B05B-0503-2D68-609F-866093B4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6D486-745E-EBB0-7DD4-C8C8DB26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2C1FE-666D-9DE8-0EFA-1B72F112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BD717-B04A-C5A4-C405-88C38E98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A68B4-36FB-F2C8-E94B-1E0A433B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AC4EF0-6B13-3A7B-368C-C253AD55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FE298-FC43-C5F9-0642-65D67873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6EF96-B477-9DDF-83A4-58DF240C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F789B-E7DD-75E0-539A-40C66F50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7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441E9E-3D57-983D-1F98-D9410085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24543-15C3-8192-AA47-F04E2EE9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3D34D-2E07-BA08-1A80-EF9D9C0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F050B-71BE-12BD-198A-037DD1B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1DF91-A197-9522-E61F-5DB98C96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0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19F7-2D0B-C540-BD14-88D0886C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826DF-310A-7A89-D654-BAFA3554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FC339-BF53-AF19-A87E-F4BDF475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AFEFB-B75F-F952-BA9C-6969E846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CA20F-28CE-0C8F-4266-B6B1D6D3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1C5C-AEB4-7389-D36F-F5135F34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5FC5B2-47DB-C0DD-2BF2-6D0358AB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C4814-B716-20DF-A159-F2D68332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3822B-8CB0-EC49-FD1F-564C1D7F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9DE64-159C-9AC8-229D-028DC0BC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610C4-65B0-B17B-836B-ECC7F54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B6FBC-28B9-4B23-F9BC-1FBB46187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E3D26-29C9-C2E9-24E7-79890741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17BAE-F873-69D5-C4FC-66910794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44C14-1EF1-3355-759D-24F5577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776BA-EF37-AC0D-80DE-E2E5B675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8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867D-FA64-C2DC-AEA3-BA9C59FA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3887A-4C29-AF98-A3D6-134FF498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D31B3-A4A1-E401-7449-A0120B4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DF411-2627-F099-46CA-5097B44B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90ACC-DBF5-4E22-8248-5CE65EDC6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C9B2A-11B1-1293-3B60-5C37BCA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9C0EF-F132-490E-91B4-21056ABA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E8F404-BC69-0750-719E-69A9DDE9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785C-FE6A-A532-2BE3-8BBEFC41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349FCC-5F6F-CDD6-09CF-BFE46CA4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2BE10-5D71-1440-ABD1-A35DDB6C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9BBBD-D436-E2AE-0E1C-6BAD44A1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02E4D3-2ADC-F1DD-B334-D08F8D98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D98779-302B-6E39-7C6E-625E22B4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4FFBF-6DF1-ABA9-50BD-F0F176A2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DC039-0CBE-DE04-FD15-DAD36874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CB9-2BF2-2B11-D9A5-8E96E7DE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F1D037-F318-7C5E-B31B-DC952388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8384E-FB5E-5D1D-9F0D-D48F8466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49B2E-8830-D43E-3390-B8BB3587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B29D4-4159-7C6B-FE30-1E94A45E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175F9-442A-273F-C798-A106EEF3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1B9E43-27C6-908B-AC50-A8801D8D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75BF7-9006-56D6-9CBE-C53F48BFF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F6C48-AE10-E3FB-1532-87F47C2D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5480A-6B9F-CB87-75EA-FE836788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0E2F9-72B0-34D7-87D0-20FBFCEA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1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962DFB-FA66-AC12-A501-739BF773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BA39F-0974-3BE3-AA98-AED5CF0C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C37DA-12FE-5811-AECC-5A19B75E7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F47D-B420-4BA7-A18C-8CD6270D1AA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826B7-3FD6-10E5-61FF-E3482B0B7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EC3F-9199-6BDE-0C51-CB1442F93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18C8-2189-40AC-974A-81E86BD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1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C1A9F0-B4BE-E90E-75F7-D5EBA995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140" y="-33887"/>
            <a:ext cx="3678461" cy="25673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04BB4B-DE37-9843-E56E-AB8D21A9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" y="4240963"/>
            <a:ext cx="3627330" cy="25334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804E13-B928-141A-DFB7-C282D89D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378" y="106427"/>
            <a:ext cx="3376048" cy="2286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22CC5-1F20-3EE3-1608-E074AD6DC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37115"/>
            <a:ext cx="3755178" cy="17413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D72978-0F6A-BF2B-48DE-18199DAD4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626" y="30759"/>
            <a:ext cx="5303848" cy="60507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BB6955-9960-09BB-ADB2-81A225D3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2950" y="2393152"/>
            <a:ext cx="3072904" cy="21626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F4FB6C-17B8-F758-9927-CAFB906EA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3980" y="4619426"/>
            <a:ext cx="2982996" cy="215500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AC6132C-1F53-169D-EAE9-11EFAE74A49E}"/>
              </a:ext>
            </a:extLst>
          </p:cNvPr>
          <p:cNvSpPr txBox="1"/>
          <p:nvPr/>
        </p:nvSpPr>
        <p:spPr>
          <a:xfrm>
            <a:off x="6803626" y="6271874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Big-endian: </a:t>
            </a:r>
            <a:r>
              <a:rPr lang="zh-CN" altLang="en-US" dirty="0"/>
              <a:t>顺 </a:t>
            </a:r>
            <a:r>
              <a:rPr lang="en-US" altLang="zh-CN" dirty="0"/>
              <a:t>65 43 21</a:t>
            </a:r>
          </a:p>
          <a:p>
            <a:r>
              <a:rPr lang="en-US" altLang="zh-CN" dirty="0"/>
              <a:t>Little-endian: 21 43 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6FB601-6449-9EE6-8741-2219E89C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9" y="144543"/>
            <a:ext cx="6890543" cy="52293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D24A8B-30FE-565E-8C94-628243FB6332}"/>
              </a:ext>
            </a:extLst>
          </p:cNvPr>
          <p:cNvSpPr txBox="1"/>
          <p:nvPr/>
        </p:nvSpPr>
        <p:spPr>
          <a:xfrm>
            <a:off x="483566" y="5552043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黄色两格 </a:t>
            </a:r>
            <a:r>
              <a:rPr lang="en-US" altLang="zh-CN" dirty="0"/>
              <a:t>= </a:t>
            </a:r>
            <a:r>
              <a:rPr lang="zh-CN" altLang="en-US" dirty="0"/>
              <a:t>紫色两格 </a:t>
            </a:r>
            <a:r>
              <a:rPr lang="en-US" altLang="zh-CN" dirty="0"/>
              <a:t>= 1byte, </a:t>
            </a:r>
            <a:r>
              <a:rPr lang="zh-CN" altLang="en-US" dirty="0"/>
              <a:t>蓝色 </a:t>
            </a:r>
            <a:r>
              <a:rPr lang="en-US" altLang="zh-CN" dirty="0"/>
              <a:t>= 8byte = 2^8 bit 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CA56985-F67C-2D93-4A3C-CE9B5E0A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649" y="1845035"/>
            <a:ext cx="3840452" cy="26603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21BF8B-9CC1-3809-8EA9-7F66F5A9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436" y="4394686"/>
            <a:ext cx="3359500" cy="19583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8CFB13-4B03-3104-EC02-326F3E47213F}"/>
              </a:ext>
            </a:extLst>
          </p:cNvPr>
          <p:cNvSpPr txBox="1"/>
          <p:nvPr/>
        </p:nvSpPr>
        <p:spPr>
          <a:xfrm>
            <a:off x="8391643" y="580352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Delay = Latency = n </a:t>
            </a:r>
            <a:r>
              <a:rPr lang="zh-CN" altLang="en-US" dirty="0"/>
              <a:t>个 </a:t>
            </a:r>
            <a:endParaRPr lang="en-US" altLang="zh-CN" dirty="0"/>
          </a:p>
          <a:p>
            <a:r>
              <a:rPr lang="en-US" altLang="zh-CN" dirty="0"/>
              <a:t>N / Delay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46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2AF6ACB-27F1-463D-364B-AD6366B1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323557"/>
            <a:ext cx="5233349" cy="4670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E1832C-7D71-9525-0988-D27B24544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68" y="472925"/>
            <a:ext cx="4736813" cy="49824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FCC8882-C3E6-52DD-40D2-B7C96197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886" y="2920077"/>
            <a:ext cx="3480582" cy="39368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C77E8C-910D-5527-C21D-E290469F2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46" y="5119891"/>
            <a:ext cx="2961699" cy="1611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883CA0-BCDB-2A6E-91AB-1FCFC841D654}"/>
              </a:ext>
            </a:extLst>
          </p:cNvPr>
          <p:cNvSpPr txBox="1"/>
          <p:nvPr/>
        </p:nvSpPr>
        <p:spPr>
          <a:xfrm>
            <a:off x="7126664" y="5740807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IP: unreliable host to host </a:t>
            </a:r>
          </a:p>
          <a:p>
            <a:r>
              <a:rPr lang="en-US" altLang="zh-CN" dirty="0"/>
              <a:t>TCP reliable process to process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EEA08B-028E-A313-7A78-1ACB3AC97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217" y="4494379"/>
            <a:ext cx="2803868" cy="9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5CD073-4FCD-2B09-5E5D-E19457B5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6" y="95270"/>
            <a:ext cx="5579800" cy="1669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4D269C-FA0D-3DC7-2D65-477CFBBE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6" y="1764982"/>
            <a:ext cx="4348767" cy="297415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F6F403-668B-F424-6178-A731FB0E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326" y="0"/>
            <a:ext cx="3180362" cy="25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A28B9D0-9637-3E90-14D9-A1C4203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22" y="2270118"/>
            <a:ext cx="4512150" cy="23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E8430D7-2E25-2515-7DEE-85A9A1FB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450" y="65148"/>
            <a:ext cx="2569490" cy="240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B173D72-F35A-BADA-B4E8-02482D33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9" y="4689541"/>
            <a:ext cx="3800325" cy="21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715D4C3-129C-C85A-81B9-5A084657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22" y="4689541"/>
            <a:ext cx="2693059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9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Xiang</dc:creator>
  <cp:lastModifiedBy>Frank Xiang</cp:lastModifiedBy>
  <cp:revision>14</cp:revision>
  <dcterms:created xsi:type="dcterms:W3CDTF">2024-04-28T10:22:33Z</dcterms:created>
  <dcterms:modified xsi:type="dcterms:W3CDTF">2024-04-29T10:21:30Z</dcterms:modified>
</cp:coreProperties>
</file>