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03E191-D11A-46CD-B949-053B4B1E9F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 err="1"/>
              <a:t>Clients</a:t>
            </a:r>
            <a:r>
              <a:rPr lang="es-CR" dirty="0"/>
              <a:t> </a:t>
            </a:r>
            <a:r>
              <a:rPr lang="es-CR" dirty="0" err="1"/>
              <a:t>Clusters</a:t>
            </a:r>
            <a:r>
              <a:rPr lang="es-CR" dirty="0"/>
              <a:t> </a:t>
            </a:r>
            <a:r>
              <a:rPr lang="es-CR" dirty="0" err="1"/>
              <a:t>for</a:t>
            </a:r>
            <a:r>
              <a:rPr lang="es-CR" dirty="0"/>
              <a:t> CRC </a:t>
            </a:r>
            <a:r>
              <a:rPr lang="es-CR" dirty="0" err="1"/>
              <a:t>Pets</a:t>
            </a:r>
            <a:endParaRPr lang="es-C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0E48F3-E778-49BB-ACBF-D5298A6619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R" dirty="0"/>
              <a:t>Daniel Francisco Molina </a:t>
            </a:r>
            <a:r>
              <a:rPr lang="es-CR" dirty="0" err="1"/>
              <a:t>Molina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73202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B25D7D-AA8F-42E7-8FBA-B02F43BEA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The</a:t>
            </a:r>
            <a:r>
              <a:rPr lang="es-CR" dirty="0"/>
              <a:t> Company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F53BE0-088D-48D8-B4CD-B3A1E3D67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CRC </a:t>
            </a:r>
            <a:r>
              <a:rPr lang="es-CR" dirty="0" err="1"/>
              <a:t>Pets</a:t>
            </a:r>
            <a:r>
              <a:rPr lang="es-CR" dirty="0"/>
              <a:t> </a:t>
            </a:r>
            <a:r>
              <a:rPr lang="es-CR" dirty="0" err="1"/>
              <a:t>company</a:t>
            </a:r>
            <a:r>
              <a:rPr lang="es-CR" dirty="0"/>
              <a:t> </a:t>
            </a:r>
            <a:r>
              <a:rPr lang="es-CR" dirty="0" err="1"/>
              <a:t>that</a:t>
            </a:r>
            <a:r>
              <a:rPr lang="es-CR" dirty="0"/>
              <a:t> </a:t>
            </a:r>
            <a:r>
              <a:rPr lang="es-CR" dirty="0" err="1"/>
              <a:t>distributes</a:t>
            </a:r>
            <a:r>
              <a:rPr lang="es-CR" dirty="0"/>
              <a:t> </a:t>
            </a:r>
            <a:r>
              <a:rPr lang="es-CR" dirty="0" err="1"/>
              <a:t>pet</a:t>
            </a:r>
            <a:r>
              <a:rPr lang="es-CR" dirty="0"/>
              <a:t> </a:t>
            </a:r>
            <a:r>
              <a:rPr lang="es-CR" dirty="0" err="1"/>
              <a:t>accesories</a:t>
            </a:r>
            <a:r>
              <a:rPr lang="es-CR" dirty="0"/>
              <a:t> </a:t>
            </a:r>
            <a:r>
              <a:rPr lang="es-CR" dirty="0" err="1"/>
              <a:t>through</a:t>
            </a:r>
            <a:r>
              <a:rPr lang="es-CR" dirty="0"/>
              <a:t> </a:t>
            </a:r>
            <a:r>
              <a:rPr lang="es-CR" dirty="0" err="1"/>
              <a:t>veterinaries</a:t>
            </a:r>
            <a:r>
              <a:rPr lang="es-CR" dirty="0"/>
              <a:t> and </a:t>
            </a:r>
            <a:r>
              <a:rPr lang="es-CR" dirty="0" err="1"/>
              <a:t>pet</a:t>
            </a:r>
            <a:r>
              <a:rPr lang="es-CR" dirty="0"/>
              <a:t> shops.</a:t>
            </a:r>
          </a:p>
          <a:p>
            <a:r>
              <a:rPr lang="es-CR" dirty="0" err="1"/>
              <a:t>Founded</a:t>
            </a:r>
            <a:r>
              <a:rPr lang="es-CR" dirty="0"/>
              <a:t> </a:t>
            </a:r>
            <a:r>
              <a:rPr lang="es-CR" dirty="0" err="1"/>
              <a:t>on</a:t>
            </a:r>
            <a:r>
              <a:rPr lang="es-CR" dirty="0"/>
              <a:t> late 2019.</a:t>
            </a:r>
          </a:p>
          <a:p>
            <a:r>
              <a:rPr lang="es-CR" dirty="0" err="1"/>
              <a:t>Hired</a:t>
            </a:r>
            <a:r>
              <a:rPr lang="es-CR" dirty="0"/>
              <a:t> 3 sales reps </a:t>
            </a:r>
            <a:r>
              <a:rPr lang="es-CR" dirty="0" err="1"/>
              <a:t>for</a:t>
            </a:r>
            <a:r>
              <a:rPr lang="es-CR" dirty="0"/>
              <a:t> </a:t>
            </a:r>
            <a:r>
              <a:rPr lang="es-CR" dirty="0" err="1"/>
              <a:t>expansion</a:t>
            </a:r>
            <a:r>
              <a:rPr lang="es-CR" dirty="0"/>
              <a:t> </a:t>
            </a:r>
            <a:r>
              <a:rPr lang="es-CR" dirty="0" err="1"/>
              <a:t>during</a:t>
            </a:r>
            <a:r>
              <a:rPr lang="es-CR" dirty="0"/>
              <a:t> 2021.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978698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B0EA9A-92D6-459D-819D-F37601138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The</a:t>
            </a:r>
            <a:r>
              <a:rPr lang="es-CR" dirty="0"/>
              <a:t> </a:t>
            </a:r>
            <a:r>
              <a:rPr lang="es-CR" dirty="0" err="1"/>
              <a:t>Problem</a:t>
            </a:r>
            <a:endParaRPr lang="es-C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AC6B58-B17E-4FF6-AE80-992D32F43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err="1"/>
              <a:t>They</a:t>
            </a:r>
            <a:r>
              <a:rPr lang="es-CR" dirty="0"/>
              <a:t> </a:t>
            </a:r>
            <a:r>
              <a:rPr lang="es-CR" dirty="0" err="1"/>
              <a:t>don´t</a:t>
            </a:r>
            <a:r>
              <a:rPr lang="es-CR" dirty="0"/>
              <a:t> </a:t>
            </a:r>
            <a:r>
              <a:rPr lang="es-CR" dirty="0" err="1"/>
              <a:t>know</a:t>
            </a:r>
            <a:r>
              <a:rPr lang="es-CR" dirty="0"/>
              <a:t> </a:t>
            </a:r>
            <a:r>
              <a:rPr lang="es-CR" dirty="0" err="1"/>
              <a:t>how</a:t>
            </a:r>
            <a:r>
              <a:rPr lang="es-CR" dirty="0"/>
              <a:t> </a:t>
            </a:r>
            <a:r>
              <a:rPr lang="es-CR" dirty="0" err="1"/>
              <a:t>to</a:t>
            </a:r>
            <a:r>
              <a:rPr lang="es-CR" dirty="0"/>
              <a:t> </a:t>
            </a:r>
            <a:r>
              <a:rPr lang="es-CR" dirty="0" err="1"/>
              <a:t>distribute</a:t>
            </a:r>
            <a:r>
              <a:rPr lang="es-CR" dirty="0"/>
              <a:t> </a:t>
            </a:r>
            <a:r>
              <a:rPr lang="es-CR" dirty="0" err="1"/>
              <a:t>the</a:t>
            </a:r>
            <a:r>
              <a:rPr lang="es-CR" dirty="0"/>
              <a:t> sales </a:t>
            </a:r>
            <a:r>
              <a:rPr lang="es-CR" dirty="0" err="1"/>
              <a:t>represantives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981430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472F6-2676-415A-ABF1-D8EBDC9E3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The</a:t>
            </a:r>
            <a:r>
              <a:rPr lang="es-CR" dirty="0"/>
              <a:t> </a:t>
            </a:r>
            <a:r>
              <a:rPr lang="es-CR" dirty="0" err="1"/>
              <a:t>Solution</a:t>
            </a:r>
            <a:endParaRPr lang="es-C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9C415F-0F95-4FEC-9B6B-66A5F00A4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err="1"/>
              <a:t>Create</a:t>
            </a:r>
            <a:r>
              <a:rPr lang="es-CR" dirty="0"/>
              <a:t> </a:t>
            </a:r>
            <a:r>
              <a:rPr lang="es-CR" dirty="0" err="1"/>
              <a:t>geographical</a:t>
            </a:r>
            <a:r>
              <a:rPr lang="es-CR" dirty="0"/>
              <a:t> </a:t>
            </a:r>
            <a:r>
              <a:rPr lang="es-CR" dirty="0" err="1"/>
              <a:t>clusters</a:t>
            </a:r>
            <a:r>
              <a:rPr lang="es-CR" dirty="0"/>
              <a:t> </a:t>
            </a:r>
            <a:r>
              <a:rPr lang="es-CR" dirty="0" err="1"/>
              <a:t>of</a:t>
            </a:r>
            <a:r>
              <a:rPr lang="es-CR" dirty="0"/>
              <a:t> </a:t>
            </a:r>
            <a:r>
              <a:rPr lang="es-CR" dirty="0" err="1"/>
              <a:t>potential</a:t>
            </a:r>
            <a:r>
              <a:rPr lang="es-CR" dirty="0"/>
              <a:t> </a:t>
            </a:r>
            <a:r>
              <a:rPr lang="es-CR" dirty="0" err="1"/>
              <a:t>clients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064455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270F7C-78B3-4F36-AD7A-6FFA8F7E8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The</a:t>
            </a:r>
            <a:r>
              <a:rPr lang="es-CR" dirty="0"/>
              <a:t> Data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97BF21-6F4A-4BBD-A2B7-440D4233C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Data </a:t>
            </a:r>
            <a:r>
              <a:rPr lang="es-CR" dirty="0" err="1"/>
              <a:t>pulled</a:t>
            </a:r>
            <a:r>
              <a:rPr lang="es-CR" dirty="0"/>
              <a:t> </a:t>
            </a:r>
            <a:r>
              <a:rPr lang="es-CR" dirty="0" err="1"/>
              <a:t>from</a:t>
            </a:r>
            <a:r>
              <a:rPr lang="es-CR" dirty="0"/>
              <a:t> Foursquare API.</a:t>
            </a:r>
          </a:p>
          <a:p>
            <a:r>
              <a:rPr lang="es-CR" dirty="0"/>
              <a:t>Variables </a:t>
            </a:r>
            <a:r>
              <a:rPr lang="es-CR" dirty="0" err="1"/>
              <a:t>used</a:t>
            </a:r>
            <a:r>
              <a:rPr lang="es-CR" dirty="0"/>
              <a:t>:</a:t>
            </a:r>
          </a:p>
          <a:p>
            <a:pPr lvl="1"/>
            <a:r>
              <a:rPr lang="es-CR" dirty="0" err="1"/>
              <a:t>Name</a:t>
            </a:r>
            <a:endParaRPr lang="es-CR" dirty="0"/>
          </a:p>
          <a:p>
            <a:pPr lvl="1"/>
            <a:r>
              <a:rPr lang="es-CR" dirty="0" err="1"/>
              <a:t>Latitude</a:t>
            </a:r>
            <a:endParaRPr lang="es-CR" dirty="0"/>
          </a:p>
          <a:p>
            <a:pPr lvl="1"/>
            <a:r>
              <a:rPr lang="es-CR" dirty="0" err="1"/>
              <a:t>Longitude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04274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D57CD-CE45-445D-ABB8-D2D576E32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Methodology</a:t>
            </a:r>
            <a:endParaRPr lang="es-C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7121B9-EE07-4698-8B5C-42BD2C626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K-means methodology to create three clusters based on the latitude and longitude</a:t>
            </a:r>
          </a:p>
          <a:p>
            <a:r>
              <a:rPr lang="en-US" dirty="0"/>
              <a:t>To select the venues:</a:t>
            </a:r>
          </a:p>
          <a:p>
            <a:pPr lvl="1"/>
            <a:r>
              <a:rPr lang="en-US" dirty="0"/>
              <a:t>used the geographic location of San José, Costa Rica and looked for venues with names including either “Vet”, “Pet”, “</a:t>
            </a:r>
            <a:r>
              <a:rPr lang="en-US" dirty="0" err="1"/>
              <a:t>Perro</a:t>
            </a:r>
            <a:r>
              <a:rPr lang="en-US" dirty="0"/>
              <a:t>” or “</a:t>
            </a:r>
            <a:r>
              <a:rPr lang="en-US" dirty="0" err="1"/>
              <a:t>Gato</a:t>
            </a:r>
            <a:r>
              <a:rPr lang="en-US" dirty="0"/>
              <a:t>” in a radius of 5000.</a:t>
            </a:r>
          </a:p>
          <a:p>
            <a:pPr lvl="1"/>
            <a:r>
              <a:rPr lang="en-US" dirty="0"/>
              <a:t> In total it shows 142 results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137091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1">
            <a:extLst>
              <a:ext uri="{FF2B5EF4-FFF2-40B4-BE49-F238E27FC236}">
                <a16:creationId xmlns:a16="http://schemas.microsoft.com/office/drawing/2014/main" id="{247C940C-BCEA-4B94-ADAB-E5DF93AD2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23" name="Rectangle 12">
              <a:extLst>
                <a:ext uri="{FF2B5EF4-FFF2-40B4-BE49-F238E27FC236}">
                  <a16:creationId xmlns:a16="http://schemas.microsoft.com/office/drawing/2014/main" id="{43355E07-D27F-496A-A202-82B978528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ABE8173-1154-4FFD-A647-BE335D1BF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188825" cy="6856215"/>
              <a:chOff x="0" y="0"/>
              <a:chExt cx="12188825" cy="6856215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372EFA8A-6EE3-4B25-873B-F4CED90537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88825" cy="6856214"/>
              </a:xfrm>
              <a:prstGeom prst="rect">
                <a:avLst/>
              </a:prstGeom>
            </p:spPr>
          </p:pic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8C03B2B-142C-4AD5-8F21-0FC939548A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012" y="609600"/>
                <a:ext cx="10972800" cy="5638800"/>
              </a:xfrm>
              <a:prstGeom prst="rect">
                <a:avLst/>
              </a:prstGeom>
              <a:noFill/>
              <a:ln w="15875" cap="flat">
                <a:miter lim="800000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C6FAF349-1EBC-4906-8CCB-C668CAE690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1" y="76265"/>
                <a:ext cx="758952" cy="606425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15541360-9082-4D4C-A106-460B85E98C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0" y="6173526"/>
                <a:ext cx="758952" cy="606425"/>
              </a:xfrm>
              <a:prstGeom prst="rect">
                <a:avLst/>
              </a:prstGeom>
            </p:spPr>
          </p:pic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BC659DE-41EF-4E61-9E93-07288D492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312" y="2501444"/>
            <a:ext cx="3660056" cy="818532"/>
          </a:xfrm>
        </p:spPr>
        <p:txBody>
          <a:bodyPr anchor="b">
            <a:normAutofit fontScale="90000"/>
          </a:bodyPr>
          <a:lstStyle/>
          <a:p>
            <a:r>
              <a:rPr lang="es-CR" sz="5400" dirty="0" err="1"/>
              <a:t>Results</a:t>
            </a:r>
            <a:endParaRPr lang="es-CR" sz="5400" dirty="0"/>
          </a:p>
        </p:txBody>
      </p:sp>
      <p:cxnSp>
        <p:nvCxnSpPr>
          <p:cNvPr id="24" name="Straight Connector 19">
            <a:extLst>
              <a:ext uri="{FF2B5EF4-FFF2-40B4-BE49-F238E27FC236}">
                <a16:creationId xmlns:a16="http://schemas.microsoft.com/office/drawing/2014/main" id="{E59A63C7-BCAC-464C-B7D5-9A713B4CAC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Marcador de contenido 4" descr="Mapa&#10;&#10;Descripción generada automáticamente">
            <a:extLst>
              <a:ext uri="{FF2B5EF4-FFF2-40B4-BE49-F238E27FC236}">
                <a16:creationId xmlns:a16="http://schemas.microsoft.com/office/drawing/2014/main" id="{B9131015-8E2F-4CE9-9E3C-54863ACBB9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8668" y="1986427"/>
            <a:ext cx="5469466" cy="2885143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487597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0F58B8-F616-4413-A7F4-2FE47675C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Conclusion</a:t>
            </a:r>
            <a:endParaRPr lang="es-C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976FE9-892E-473D-8630-D95938DED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3 different clusters in the map. </a:t>
            </a:r>
          </a:p>
          <a:p>
            <a:r>
              <a:rPr lang="en-US" dirty="0"/>
              <a:t>Clusters </a:t>
            </a:r>
            <a:r>
              <a:rPr lang="en-US" dirty="0" err="1"/>
              <a:t>namedas</a:t>
            </a:r>
            <a:r>
              <a:rPr lang="en-US" dirty="0"/>
              <a:t> Northeast, Center-South and West. </a:t>
            </a:r>
          </a:p>
          <a:p>
            <a:r>
              <a:rPr lang="en-US" dirty="0"/>
              <a:t>Now CRC Pets has the geographical clusters for each of the sales representatives. 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9984933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</TotalTime>
  <Words>168</Words>
  <Application>Microsoft Office PowerPoint</Application>
  <PresentationFormat>Panorámica</PresentationFormat>
  <Paragraphs>26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Orgánico</vt:lpstr>
      <vt:lpstr>Clients Clusters for CRC Pets</vt:lpstr>
      <vt:lpstr>The Company</vt:lpstr>
      <vt:lpstr>The Problem</vt:lpstr>
      <vt:lpstr>The Solution</vt:lpstr>
      <vt:lpstr>The Data</vt:lpstr>
      <vt:lpstr>Methodology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Clients Clusters for CRC Pets</dc:title>
  <dc:creator>Daniel Molina Molina</dc:creator>
  <cp:lastModifiedBy>Daniel Molina Molina</cp:lastModifiedBy>
  <cp:revision>1</cp:revision>
  <dcterms:created xsi:type="dcterms:W3CDTF">2021-01-02T23:36:42Z</dcterms:created>
  <dcterms:modified xsi:type="dcterms:W3CDTF">2021-01-02T23:44:12Z</dcterms:modified>
</cp:coreProperties>
</file>