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2.tif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Relationship Id="rId3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ussian trolls"/>
          <p:cNvSpPr txBox="1"/>
          <p:nvPr>
            <p:ph type="ctrTitle"/>
          </p:nvPr>
        </p:nvSpPr>
        <p:spPr>
          <a:xfrm>
            <a:off x="1270000" y="850255"/>
            <a:ext cx="10464800" cy="149924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Russian trolls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57400" y="2743200"/>
            <a:ext cx="8890000" cy="591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Screen Shot 2018-06-08 at 09.33.20.png" descr="Screen Shot 2018-06-08 at 09.33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0091"/>
            <a:ext cx="13004800" cy="90334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Screen Shot 2018-06-08 at 09.24.58.png" descr="Screen Shot 2018-06-08 at 09.24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4400" y="1691034"/>
            <a:ext cx="10337800" cy="1308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3133" y="88900"/>
            <a:ext cx="4300317" cy="1535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Screen Shot 2018-06-08 at 09.27.49.png" descr="Screen Shot 2018-06-08 at 09.27.4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595809" y="4556373"/>
            <a:ext cx="4470401" cy="431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Screen Shot 2018-06-08 at 09.28.14.png" descr="Screen Shot 2018-06-08 at 09.28.1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375372" y="3492500"/>
            <a:ext cx="10985501" cy="609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 Shot 2018-06-08 at 09.31.16.png" descr="Screen Shot 2018-06-08 at 09.31.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261" y="425450"/>
            <a:ext cx="12001501" cy="890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Screen Shot 2018-06-08 at 09.35.38.png" descr="Screen Shot 2018-06-08 at 09.35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50" y="2324100"/>
            <a:ext cx="7861300" cy="66294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Coincidence ?"/>
          <p:cNvSpPr txBox="1"/>
          <p:nvPr/>
        </p:nvSpPr>
        <p:spPr>
          <a:xfrm>
            <a:off x="5917387" y="3465170"/>
            <a:ext cx="2186026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pPr/>
            <a:r>
              <a:t>Coincidence ?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7568" y="4165599"/>
            <a:ext cx="2315443" cy="330777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Line"/>
          <p:cNvSpPr/>
          <p:nvPr/>
        </p:nvSpPr>
        <p:spPr>
          <a:xfrm flipH="1">
            <a:off x="6104850" y="4045914"/>
            <a:ext cx="7951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