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9ba2e0a0d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9ba2e0a0d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9ba2e0a0d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9ba2e0a0d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9b9f45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9b9f45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9b9f4571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9b9f4571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9ba2e0a0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9ba2e0a0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9ba2e0a0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9ba2e0a0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9b9f457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9b9f457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9ba2e0a0d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9ba2e0a0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9ba2e0a0d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9ba2e0a0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9ba2e0a0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9ba2e0a0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Fall 2024 Honors Project</a:t>
            </a:r>
            <a:endParaRPr/>
          </a:p>
        </p:txBody>
      </p:sp>
      <p:sp>
        <p:nvSpPr>
          <p:cNvPr id="55" name="Google Shape;55;p13"/>
          <p:cNvSpPr txBox="1"/>
          <p:nvPr>
            <p:ph idx="1" type="subTitle"/>
          </p:nvPr>
        </p:nvSpPr>
        <p:spPr>
          <a:xfrm>
            <a:off x="106950" y="2797175"/>
            <a:ext cx="8930100" cy="1237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Student Name:Darrell Moreno</a:t>
            </a:r>
            <a:endParaRPr/>
          </a:p>
          <a:p>
            <a:pPr indent="0" lvl="0" marL="0" rtl="0" algn="ctr">
              <a:spcBef>
                <a:spcPts val="0"/>
              </a:spcBef>
              <a:spcAft>
                <a:spcPts val="0"/>
              </a:spcAft>
              <a:buNone/>
            </a:pPr>
            <a:r>
              <a:rPr lang="en"/>
              <a:t>ID 24168291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Instructor: Dr. Azhar</a:t>
            </a:r>
            <a:endParaRPr/>
          </a:p>
          <a:p>
            <a:pPr indent="0" lvl="0" marL="0" rtl="0" algn="ctr">
              <a:spcBef>
                <a:spcPts val="0"/>
              </a:spcBef>
              <a:spcAft>
                <a:spcPts val="0"/>
              </a:spcAft>
              <a:buNone/>
            </a:pPr>
            <a:r>
              <a:rPr lang="en"/>
              <a:t>CSC211H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 sz="2200">
                <a:highlight>
                  <a:srgbClr val="FFFFFF"/>
                </a:highlight>
              </a:rPr>
              <a:t> List any accomplishments your team had working on this project</a:t>
            </a:r>
            <a:endParaRPr sz="2200">
              <a:solidFill>
                <a:srgbClr val="192325"/>
              </a:solidFill>
              <a:highlight>
                <a:srgbClr val="FFFFFF"/>
              </a:highlight>
            </a:endParaRPr>
          </a:p>
          <a:p>
            <a:pPr indent="0" lvl="0" marL="0" rtl="0" algn="l">
              <a:lnSpc>
                <a:spcPct val="115000"/>
              </a:lnSpc>
              <a:spcBef>
                <a:spcPts val="0"/>
              </a:spcBef>
              <a:spcAft>
                <a:spcPts val="0"/>
              </a:spcAft>
              <a:buClr>
                <a:schemeClr val="dk1"/>
              </a:buClr>
              <a:buSzPts val="990"/>
              <a:buFont typeface="Arial"/>
              <a:buNone/>
            </a:pPr>
            <a:r>
              <a:t/>
            </a:r>
            <a:endParaRPr sz="2200"/>
          </a:p>
          <a:p>
            <a:pPr indent="0" lvl="0" marL="0" rtl="0" algn="l">
              <a:spcBef>
                <a:spcPts val="0"/>
              </a:spcBef>
              <a:spcAft>
                <a:spcPts val="0"/>
              </a:spcAft>
              <a:buSzPts val="990"/>
              <a:buNone/>
            </a:pPr>
            <a:r>
              <a:t/>
            </a:r>
            <a:endParaRPr sz="22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Creating the app itself was a big accomplishment of mine. Being able to integrate animations in QT was also </a:t>
            </a:r>
            <a:r>
              <a:rPr lang="en"/>
              <a:t>something</a:t>
            </a:r>
            <a:r>
              <a:rPr lang="en"/>
              <a:t> I was proud of.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2500">
                <a:solidFill>
                  <a:srgbClr val="192325"/>
                </a:solidFill>
                <a:highlight>
                  <a:srgbClr val="FFFFFF"/>
                </a:highlight>
              </a:rPr>
              <a:t>What are the next steps for your solution?</a:t>
            </a:r>
            <a:endParaRPr sz="2500">
              <a:solidFill>
                <a:srgbClr val="192325"/>
              </a:solidFill>
              <a:highlight>
                <a:srgbClr val="FFFFFF"/>
              </a:highlight>
            </a:endParaRPr>
          </a:p>
          <a:p>
            <a:pPr indent="0" lvl="0" marL="0" rtl="0" algn="l">
              <a:spcBef>
                <a:spcPts val="100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would be figuring out how to write out and read in from an external file for the Qt app. Then I’d like to expand on the features of the app, like possibly finding local healthy food options, a barcode scanner that inputs nutrition information, a recipe book and/or recommendations, and the ability to have the user enter their schedule and the program be able to suggest optimal </a:t>
            </a:r>
            <a:r>
              <a:rPr lang="en"/>
              <a:t>workout</a:t>
            </a:r>
            <a:r>
              <a:rPr lang="en"/>
              <a:t> times.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Students often face an overwhelming amount of academic responsibilities and find the need to prioritize to get through the year. This often comes at the expense of maintaining or creating nutrition and fitness habits which are detrimental to both short-term and long-term well being.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your Solution?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Creating a nutrition and fitness app that takes the student experience into consideration when providing features and recommendations that incentivize and encourage students to maintain their healthy habits..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2500">
                <a:solidFill>
                  <a:srgbClr val="192325"/>
                </a:solidFill>
                <a:highlight>
                  <a:srgbClr val="FFFFFF"/>
                </a:highlight>
              </a:rPr>
              <a:t>What does your solution do?</a:t>
            </a:r>
            <a:endParaRPr sz="2500">
              <a:solidFill>
                <a:srgbClr val="192325"/>
              </a:solidFill>
              <a:highlight>
                <a:srgbClr val="FFFFFF"/>
              </a:highlight>
            </a:endParaRPr>
          </a:p>
          <a:p>
            <a:pPr indent="0" lvl="0" marL="0" rtl="0" algn="l">
              <a:spcBef>
                <a:spcPts val="10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provides the core elements of a typical nutrition and fitness app - Allows the user to set up a profile that includes height, weight, age, gender, and activity level and allows the user to log foods consumed and exercises done every day for three years.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It also allows the user to browse through a list of exercises that display an animation and explanation of said exercise to provide safe instruction for working 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2500">
                <a:solidFill>
                  <a:srgbClr val="192325"/>
                </a:solidFill>
                <a:highlight>
                  <a:srgbClr val="FFFFFF"/>
                </a:highlight>
              </a:rPr>
              <a:t>Why did you settle on this solution?</a:t>
            </a:r>
            <a:endParaRPr sz="2500">
              <a:solidFill>
                <a:srgbClr val="192325"/>
              </a:solidFill>
              <a:highlight>
                <a:srgbClr val="FFFFFF"/>
              </a:highlight>
            </a:endParaRPr>
          </a:p>
          <a:p>
            <a:pPr indent="0" lvl="0" marL="0" rtl="0" algn="l">
              <a:spcBef>
                <a:spcPts val="10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felt that nutrition apps are already efficient and capable in helping users maintain a sense of organization and accountability, but don’t take unique lifestyles into consideration and one geared towards enabling students with fitness and nutrition would help them do so much more effectively.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technology help with solving this problem?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app that can potentially be put on a smartphone allows students to log food and exercises almost immediately and access a database of exercises at any time without needing an internet connection.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2500">
                <a:solidFill>
                  <a:srgbClr val="192325"/>
                </a:solidFill>
                <a:highlight>
                  <a:srgbClr val="FFFFFF"/>
                </a:highlight>
              </a:rPr>
              <a:t>How would you build your solution?</a:t>
            </a:r>
            <a:endParaRPr sz="2500">
              <a:solidFill>
                <a:srgbClr val="192325"/>
              </a:solidFill>
              <a:highlight>
                <a:srgbClr val="FFFFFF"/>
              </a:highlight>
            </a:endParaRPr>
          </a:p>
          <a:p>
            <a:pPr indent="0" lvl="0" marL="0" rtl="0" algn="l">
              <a:spcBef>
                <a:spcPts val="10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started in C++ creating classes of food and exercises that represent those elements, then a class of Nutrition that hold vectors of foods and exercises that represent a day’s worth of calories/macronutrients consumed or burned. Then I created a LogManager class to hold the vectors of Nutrition that </a:t>
            </a:r>
            <a:r>
              <a:rPr lang="en"/>
              <a:t>represent every day in a year. I also created a User class to hold the user’s personal information that can affect the user’s caloric goals.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Then I converted my code to Qt and created the interface by adding buttons, labels, and other elements to either accept user input or output various modes of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990"/>
              <a:buFont typeface="Arial"/>
              <a:buNone/>
            </a:pPr>
            <a:r>
              <a:rPr lang="en" sz="2480">
                <a:solidFill>
                  <a:srgbClr val="192325"/>
                </a:solidFill>
                <a:highlight>
                  <a:srgbClr val="FFFFFF"/>
                </a:highlight>
              </a:rPr>
              <a:t>List challenges encountered during the development stage</a:t>
            </a:r>
            <a:endParaRPr sz="2480">
              <a:solidFill>
                <a:srgbClr val="192325"/>
              </a:solidFill>
              <a:highlight>
                <a:srgbClr val="FFFFFF"/>
              </a:highlight>
            </a:endParaRPr>
          </a:p>
          <a:p>
            <a:pPr indent="0" lvl="0" marL="0" rtl="0" algn="l">
              <a:spcBef>
                <a:spcPts val="1000"/>
              </a:spcBef>
              <a:spcAft>
                <a:spcPts val="0"/>
              </a:spcAft>
              <a:buSzPts val="990"/>
              <a:buNone/>
            </a:pPr>
            <a:r>
              <a:t/>
            </a:r>
            <a:endParaRPr sz="25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underestimated how much time each feature would take to implement.</a:t>
            </a:r>
            <a:endParaRPr/>
          </a:p>
          <a:p>
            <a:pPr indent="-342900" lvl="0" marL="457200" rtl="0" algn="l">
              <a:spcBef>
                <a:spcPts val="0"/>
              </a:spcBef>
              <a:spcAft>
                <a:spcPts val="0"/>
              </a:spcAft>
              <a:buSzPts val="1800"/>
              <a:buChar char="-"/>
            </a:pPr>
            <a:r>
              <a:rPr lang="en"/>
              <a:t>Converting from C++ to QT was </a:t>
            </a:r>
            <a:r>
              <a:rPr lang="en"/>
              <a:t>occasionally</a:t>
            </a:r>
            <a:r>
              <a:rPr lang="en"/>
              <a:t> difficult to figure out.</a:t>
            </a:r>
            <a:endParaRPr/>
          </a:p>
          <a:p>
            <a:pPr indent="-342900" lvl="0" marL="457200" rtl="0" algn="l">
              <a:spcBef>
                <a:spcPts val="0"/>
              </a:spcBef>
              <a:spcAft>
                <a:spcPts val="0"/>
              </a:spcAft>
              <a:buSzPts val="1800"/>
              <a:buChar char="-"/>
            </a:pPr>
            <a:r>
              <a:rPr lang="en"/>
              <a:t>Wasn’t able to implement write out and read in from an external file in Qt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38372"/>
              <a:buFont typeface="Arial"/>
              <a:buNone/>
            </a:pPr>
            <a:r>
              <a:rPr lang="en" sz="2866">
                <a:solidFill>
                  <a:srgbClr val="192325"/>
                </a:solidFill>
                <a:highlight>
                  <a:srgbClr val="FFFFFF"/>
                </a:highlight>
              </a:rPr>
              <a:t>List anything you learned while working on this solution</a:t>
            </a:r>
            <a:endParaRPr sz="2866">
              <a:solidFill>
                <a:srgbClr val="192325"/>
              </a:solidFill>
              <a:highlight>
                <a:srgbClr val="FFFFFF"/>
              </a:highlight>
            </a:endParaRPr>
          </a:p>
          <a:p>
            <a:pPr indent="0" lvl="0" marL="0" rtl="0" algn="l">
              <a:lnSpc>
                <a:spcPct val="115000"/>
              </a:lnSpc>
              <a:spcBef>
                <a:spcPts val="10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sz="2577"/>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learned a rudimentary understanding of Qt and familiarized myself with how to create vectors of vectors of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