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Robo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H0C43gst94O1uFXoA9Va8IYO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14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9" name="Google Shape;18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1ad37d6d7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2" name="Google Shape;1972;g11ad37d6d7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11ad37d6d7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2" name="Google Shape;2002;g11ad37d6d7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0" name="Google Shape;20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11ad37d6d7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5" name="Google Shape;2025;g11ad37d6d7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12388420ef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1" name="Google Shape;2031;g12388420ef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1" name="Google Shape;18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1" name="Google Shape;18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51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1ad37d6d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7" name="Google Shape;1877;g11ad37d6d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3" name="Google Shape;18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11ad37d6d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6" name="Google Shape;1896;g11ad37d6d7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1ad37d6d7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7" name="Google Shape;1907;g11ad37d6d7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1ad37d6d7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3" name="Google Shape;1913;g11ad37d6d7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11ad37d6d7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8" name="Google Shape;1918;g11ad37d6d7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9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4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49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49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9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49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49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9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9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9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49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113" name="Google Shape;113;p49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9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9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9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9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9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9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9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9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9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9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9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9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9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9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9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9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9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4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" name="Google Shape;135;p49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9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9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9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9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9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9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9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9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4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6" name="Google Shape;146;p49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49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9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9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9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9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9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9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9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9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9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9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9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9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9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9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9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9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49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49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49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49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9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9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9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 1">
  <p:cSld name="CUSTOM_4_1"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58"/>
          <p:cNvGrpSpPr/>
          <p:nvPr/>
        </p:nvGrpSpPr>
        <p:grpSpPr>
          <a:xfrm flipH="1">
            <a:off x="1364650" y="-536790"/>
            <a:ext cx="8377976" cy="1614717"/>
            <a:chOff x="-566246" y="-831315"/>
            <a:chExt cx="8377976" cy="1614717"/>
          </a:xfrm>
        </p:grpSpPr>
        <p:sp>
          <p:nvSpPr>
            <p:cNvPr id="1021" name="Google Shape;1021;p5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051" name="Google Shape;1051;p5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6" name="Google Shape;1066;p5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7" name="Google Shape;1067;p5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5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070" name="Google Shape;1070;p59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9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9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9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9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9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9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9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9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9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9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9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9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9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9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9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9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9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9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9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9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9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9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9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9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9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9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9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9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9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9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9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9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9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9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9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9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9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9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9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9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9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9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9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9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9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9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9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9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9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9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9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9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9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9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9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9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p5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165" name="Google Shape;1165;p59"/>
            <p:cNvSpPr/>
            <p:nvPr/>
          </p:nvSpPr>
          <p:spPr>
            <a:xfrm>
              <a:off x="722218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9"/>
            <p:cNvSpPr/>
            <p:nvPr/>
          </p:nvSpPr>
          <p:spPr>
            <a:xfrm>
              <a:off x="7370543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9"/>
            <p:cNvSpPr/>
            <p:nvPr/>
          </p:nvSpPr>
          <p:spPr>
            <a:xfrm>
              <a:off x="7515820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9"/>
            <p:cNvSpPr/>
            <p:nvPr/>
          </p:nvSpPr>
          <p:spPr>
            <a:xfrm>
              <a:off x="7664180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78094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7957817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1" name="Google Shape;1171;p59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2" name="Google Shape;1172;p59"/>
          <p:cNvSpPr txBox="1">
            <a:spLocks noGrp="1"/>
          </p:cNvSpPr>
          <p:nvPr>
            <p:ph type="subTitle" idx="1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3" name="Google Shape;1173;p59"/>
          <p:cNvSpPr txBox="1">
            <a:spLocks noGrp="1"/>
          </p:cNvSpPr>
          <p:nvPr>
            <p:ph type="title" idx="2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4" name="Google Shape;1174;p59"/>
          <p:cNvSpPr txBox="1">
            <a:spLocks noGrp="1"/>
          </p:cNvSpPr>
          <p:nvPr>
            <p:ph type="subTitle" idx="3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59"/>
          <p:cNvSpPr txBox="1">
            <a:spLocks noGrp="1"/>
          </p:cNvSpPr>
          <p:nvPr>
            <p:ph type="title" idx="4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6" name="Google Shape;1176;p59"/>
          <p:cNvSpPr txBox="1">
            <a:spLocks noGrp="1"/>
          </p:cNvSpPr>
          <p:nvPr>
            <p:ph type="subTitle" idx="5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59"/>
          <p:cNvSpPr txBox="1">
            <a:spLocks noGrp="1"/>
          </p:cNvSpPr>
          <p:nvPr>
            <p:ph type="title" idx="6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8" name="Google Shape;1178;p59"/>
          <p:cNvSpPr txBox="1">
            <a:spLocks noGrp="1"/>
          </p:cNvSpPr>
          <p:nvPr>
            <p:ph type="subTitle" idx="7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59"/>
          <p:cNvSpPr txBox="1">
            <a:spLocks noGrp="1"/>
          </p:cNvSpPr>
          <p:nvPr>
            <p:ph type="title" idx="8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0" name="Google Shape;1180;p59"/>
          <p:cNvSpPr txBox="1">
            <a:spLocks noGrp="1"/>
          </p:cNvSpPr>
          <p:nvPr>
            <p:ph type="subTitle" idx="9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1" name="Google Shape;1181;p59"/>
          <p:cNvSpPr txBox="1">
            <a:spLocks noGrp="1"/>
          </p:cNvSpPr>
          <p:nvPr>
            <p:ph type="title" idx="13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2" name="Google Shape;1182;p59"/>
          <p:cNvSpPr txBox="1">
            <a:spLocks noGrp="1"/>
          </p:cNvSpPr>
          <p:nvPr>
            <p:ph type="subTitle" idx="14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59"/>
          <p:cNvSpPr txBox="1">
            <a:spLocks noGrp="1"/>
          </p:cNvSpPr>
          <p:nvPr>
            <p:ph type="title" idx="15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60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1186" name="Google Shape;1186;p60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0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0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0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0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0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0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0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0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0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0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0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0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0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0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0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0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0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0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0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0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0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0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0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0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0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0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0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0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0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0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0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0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0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0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0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0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0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0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0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0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0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0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0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0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0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0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0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0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0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0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0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0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0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0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0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p60"/>
          <p:cNvGrpSpPr/>
          <p:nvPr/>
        </p:nvGrpSpPr>
        <p:grpSpPr>
          <a:xfrm>
            <a:off x="-64791" y="3334954"/>
            <a:ext cx="2438787" cy="1857516"/>
            <a:chOff x="-64791" y="3334954"/>
            <a:chExt cx="2438787" cy="1857516"/>
          </a:xfrm>
        </p:grpSpPr>
        <p:sp>
          <p:nvSpPr>
            <p:cNvPr id="1281" name="Google Shape;1281;p60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0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0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0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0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0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0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0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0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0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0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60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2" name="Google Shape;1302;p60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03" name="Google Shape;1303;p60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0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0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0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0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0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0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0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60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60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3" name="Google Shape;1313;p60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4" name="Google Shape;1314;p60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1315" name="Google Shape;1315;p60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0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60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0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0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0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0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0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0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0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0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0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0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0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60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0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2" name="Google Shape;1332;p60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1333" name="Google Shape;1333;p60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1334" name="Google Shape;1334;p60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5364" extrusionOk="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60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059" extrusionOk="0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6" name="Google Shape;1336;p60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1337" name="Google Shape;1337;p60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60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4808" extrusionOk="0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60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252" extrusionOk="0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60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657" extrusionOk="0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1" name="Google Shape;1341;p60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1342" name="Google Shape;1342;p60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extrusionOk="0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60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72" fill="none" extrusionOk="0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60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extrusionOk="0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60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59" fill="none" extrusionOk="0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w="9525" cap="flat" cmpd="sng">
                <a:solidFill>
                  <a:schemeClr val="dk2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6" name="Google Shape;1346;p60"/>
          <p:cNvSpPr txBox="1">
            <a:spLocks noGrp="1"/>
          </p:cNvSpPr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47" name="Google Shape;1347;p60"/>
          <p:cNvSpPr txBox="1">
            <a:spLocks noGrp="1"/>
          </p:cNvSpPr>
          <p:nvPr>
            <p:ph type="subTitle" idx="1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8" name="Google Shape;1348;p60"/>
          <p:cNvSpPr txBox="1">
            <a:spLocks noGrp="1"/>
          </p:cNvSpPr>
          <p:nvPr>
            <p:ph type="title" idx="2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0" name="Google Shape;1350;p61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1351" name="Google Shape;1351;p61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61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61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1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61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61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1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61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1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61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1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1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1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1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1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1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1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1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1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1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1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1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1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1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1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1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1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1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1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1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1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1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1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1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1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1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1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1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1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1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1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1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1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1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5" name="Google Shape;1395;p6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96" name="Google Shape;1396;p61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1397" name="Google Shape;1397;p61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1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1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1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1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1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1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1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1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1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62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1420" name="Google Shape;1420;p6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4" name="Google Shape;1514;p62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515" name="Google Shape;1515;p62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6" name="Google Shape;1536;p6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62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8" name="Google Shape;1538;p62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9" name="Google Shape;1539;p62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0" name="Google Shape;1540;p62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2" name="Google Shape;1542;p63"/>
          <p:cNvGrpSpPr/>
          <p:nvPr/>
        </p:nvGrpSpPr>
        <p:grpSpPr>
          <a:xfrm flipH="1">
            <a:off x="1510279" y="-831315"/>
            <a:ext cx="8377976" cy="1614717"/>
            <a:chOff x="-566246" y="-831315"/>
            <a:chExt cx="8377976" cy="1614717"/>
          </a:xfrm>
        </p:grpSpPr>
        <p:sp>
          <p:nvSpPr>
            <p:cNvPr id="1543" name="Google Shape;1543;p63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3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3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3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3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3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3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3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3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3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3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3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3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3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3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3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3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3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3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3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3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3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3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3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3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3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3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3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3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2" name="Google Shape;1572;p6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73" name="Google Shape;1573;p63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1574" name="Google Shape;1574;p6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64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1589" name="Google Shape;1589;p64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4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4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6" name="Google Shape;1606;p64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1607" name="Google Shape;1607;p64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1608" name="Google Shape;1608;p64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5182" extrusionOk="0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64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64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64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64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64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64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64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64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64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64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64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64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64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64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64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64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64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64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64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64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64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64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64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64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64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64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64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64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64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64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64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64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64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64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64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64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64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64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64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64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64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6" extrusionOk="0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64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2991" extrusionOk="0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64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3174" extrusionOk="0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64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64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64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64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64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64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64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64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64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64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64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64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64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64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922" extrusionOk="0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64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avLst/>
                <a:gdLst/>
                <a:ahLst/>
                <a:cxnLst/>
                <a:rect l="l" t="t" r="r" b="b"/>
                <a:pathLst>
                  <a:path w="44738" h="44699" extrusionOk="0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64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avLst/>
                <a:gdLst/>
                <a:ahLst/>
                <a:cxnLst/>
                <a:rect l="l" t="t" r="r" b="b"/>
                <a:pathLst>
                  <a:path w="44739" h="44698" extrusionOk="0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64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64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64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64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64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64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64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64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64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64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64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64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64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64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64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64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64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64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64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64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64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64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64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64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64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64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64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64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64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64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64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64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6210" extrusionOk="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64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64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6210" extrusionOk="0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02" name="Google Shape;1702;p64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03" name="Google Shape;1703;p6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4" name="Google Shape;1704;p64"/>
          <p:cNvSpPr txBox="1">
            <a:spLocks noGrp="1"/>
          </p:cNvSpPr>
          <p:nvPr>
            <p:ph type="subTitle" idx="1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65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65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9" name="Google Shape;1709;p66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0" name="Google Shape;1710;p6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1" name="Google Shape;1721;p66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2" name="Google Shape;1722;p6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3" name="Google Shape;1743;p66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4" name="Google Shape;1744;p66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5" name="Google Shape;1745;p66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6" name="Google Shape;1746;p66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66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66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66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0" name="Google Shape;1750;p66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1" name="Google Shape;1751;p66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2" name="Google Shape;1752;p66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3" name="Google Shape;1753;p66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4" name="Google Shape;1754;p66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5" name="Google Shape;1755;p66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6" name="Google Shape;1756;p66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7" name="Google Shape;1757;p66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Google Shape;1758;p66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Google Shape;1759;p66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66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66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2" name="Google Shape;1762;p66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3" name="Google Shape;1763;p66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4" name="Google Shape;1764;p66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5" name="Google Shape;1765;p66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6" name="Google Shape;1766;p66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7" name="Google Shape;1767;p66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66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9" name="Google Shape;1769;p66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66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1" name="Google Shape;1771;p66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2" name="Google Shape;1772;p66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3" name="Google Shape;1773;p66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4" name="Google Shape;1774;p66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5" name="Google Shape;1775;p66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6" name="Google Shape;1776;p66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7" name="Google Shape;1777;p66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8" name="Google Shape;1778;p66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9" name="Google Shape;1779;p66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0" name="Google Shape;1780;p66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1" name="Google Shape;1781;p66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2" name="Google Shape;1782;p66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3" name="Google Shape;1783;p66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4" name="Google Shape;1784;p66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5" name="Google Shape;1785;p66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6" name="Google Shape;1786;p66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7" name="Google Shape;1787;p66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8" name="Google Shape;1788;p66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9" name="Google Shape;1789;p66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0" name="Google Shape;1790;p66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1" name="Google Shape;1791;p66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2" name="Google Shape;1792;p66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3" name="Google Shape;1793;p66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4" name="Google Shape;1794;p66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5" name="Google Shape;1795;p66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6" name="Google Shape;1796;p66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7" name="Google Shape;1797;p66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8" name="Google Shape;1798;p66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9" name="Google Shape;1799;p66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0" name="Google Shape;1800;p66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1" name="Google Shape;1801;p66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2" name="Google Shape;1802;p66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3" name="Google Shape;1803;p66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4" name="Google Shape;1804;p66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5" name="Google Shape;1805;p66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6" name="Google Shape;1806;p66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7" name="Google Shape;1807;p66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8" name="Google Shape;1808;p66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9" name="Google Shape;1809;p66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0" name="Google Shape;1810;p66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1" name="Google Shape;1811;p66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2" name="Google Shape;1812;p66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3" name="Google Shape;1813;p66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4" name="Google Shape;1814;p66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5" name="Google Shape;1815;p66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6" name="Google Shape;1816;p66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7" name="Google Shape;1817;p66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8" name="Google Shape;1818;p66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9" name="Google Shape;1819;p66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0" name="Google Shape;1820;p66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Google Shape;1821;p66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2" name="Google Shape;1822;p66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3" name="Google Shape;1823;p66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4" name="Google Shape;1824;p66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5" name="Google Shape;1825;p66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66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7" name="Google Shape;1827;p66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66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66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66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66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66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3" name="Google Shape;1833;p66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4" name="Google Shape;1834;p66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5" name="Google Shape;1835;p66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6" name="Google Shape;1836;p66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7" name="Google Shape;1837;p66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8" name="Google Shape;1838;p66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9" name="Google Shape;1839;p66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840" name="Google Shape;1840;p66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41" name="Google Shape;1841;p66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2" name="Google Shape;1842;p66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6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66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0"/>
          <p:cNvGrpSpPr/>
          <p:nvPr/>
        </p:nvGrpSpPr>
        <p:grpSpPr>
          <a:xfrm>
            <a:off x="-566246" y="-831315"/>
            <a:ext cx="8377976" cy="1614717"/>
            <a:chOff x="-566246" y="-831315"/>
            <a:chExt cx="8377976" cy="1614717"/>
          </a:xfrm>
        </p:grpSpPr>
        <p:sp>
          <p:nvSpPr>
            <p:cNvPr id="173" name="Google Shape;173;p5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50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03" name="Google Shape;203;p50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0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0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0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0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0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0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0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0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0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0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0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0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0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0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0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0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5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0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51"/>
          <p:cNvGrpSpPr/>
          <p:nvPr/>
        </p:nvGrpSpPr>
        <p:grpSpPr>
          <a:xfrm>
            <a:off x="392675" y="1621008"/>
            <a:ext cx="3009700" cy="1564193"/>
            <a:chOff x="392675" y="1513033"/>
            <a:chExt cx="3009700" cy="1564193"/>
          </a:xfrm>
        </p:grpSpPr>
        <p:sp>
          <p:nvSpPr>
            <p:cNvPr id="224" name="Google Shape;224;p51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1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1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1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1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1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1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1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1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1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51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235" name="Google Shape;235;p51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1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1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8" name="Google Shape;238;p51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239" name="Google Shape;239;p51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51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41" name="Google Shape;241;p51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</p:grpSp>
        <p:sp>
          <p:nvSpPr>
            <p:cNvPr id="242" name="Google Shape;242;p51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1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1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1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51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247" name="Google Shape;247;p51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248" name="Google Shape;248;p51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1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1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1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1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1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1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51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1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1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1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1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1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1" name="Google Shape;261;p51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2" name="Google Shape;262;p51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1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1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1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6" name="Google Shape;266;p51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67" name="Google Shape;267;p51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268" name="Google Shape;268;p51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9" name="Google Shape;269;p51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70" name="Google Shape;270;p51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271" name="Google Shape;271;p51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272" name="Google Shape;272;p51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sp>
            <p:nvSpPr>
              <p:cNvPr id="273" name="Google Shape;273;p51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1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1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1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1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1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1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1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1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1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51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51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51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6" name="Google Shape;286;p51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7" name="Google Shape;287;p51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51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51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51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51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292" name="Google Shape;292;p51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p51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94" name="Google Shape;294;p51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295" name="Google Shape;295;p51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1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1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1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1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1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1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1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1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1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1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1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1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1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1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1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1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1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1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1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1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1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1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1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1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1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1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1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51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90" name="Google Shape;390;p51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1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1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4" name="Google Shape;414;p51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5" name="Google Shape;415;p51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51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7" name="Google Shape;417;p51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8" name="Google Shape;418;p51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1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0" name="Google Shape;420;p51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1" name="Google Shape;421;p51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1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1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1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1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1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p52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9" name="Google Shape;429;p52"/>
          <p:cNvGrpSpPr/>
          <p:nvPr/>
        </p:nvGrpSpPr>
        <p:grpSpPr>
          <a:xfrm>
            <a:off x="392675" y="1621008"/>
            <a:ext cx="3009700" cy="1564193"/>
            <a:chOff x="392675" y="1513033"/>
            <a:chExt cx="3009700" cy="1564193"/>
          </a:xfrm>
        </p:grpSpPr>
        <p:sp>
          <p:nvSpPr>
            <p:cNvPr id="430" name="Google Shape;430;p52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2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2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2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2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2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2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2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2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2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52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441" name="Google Shape;441;p52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2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2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4" name="Google Shape;444;p52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445" name="Google Shape;445;p52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46" name="Google Shape;446;p52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447" name="Google Shape;447;p52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sm" len="sm"/>
              </a:ln>
            </p:spPr>
          </p:cxnSp>
        </p:grpSp>
        <p:sp>
          <p:nvSpPr>
            <p:cNvPr id="448" name="Google Shape;448;p52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2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2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2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52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453" name="Google Shape;453;p52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454" name="Google Shape;454;p52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2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2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2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52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2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2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2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2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2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2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2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2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7" name="Google Shape;467;p52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68" name="Google Shape;468;p52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2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52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52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Google Shape;472;p52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473" name="Google Shape;473;p52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474" name="Google Shape;474;p52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75" name="Google Shape;475;p52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476" name="Google Shape;476;p52"/>
          <p:cNvGrpSpPr/>
          <p:nvPr/>
        </p:nvGrpSpPr>
        <p:grpSpPr>
          <a:xfrm>
            <a:off x="6368275" y="1619796"/>
            <a:ext cx="1299389" cy="1565405"/>
            <a:chOff x="6368275" y="1619796"/>
            <a:chExt cx="1299389" cy="1565405"/>
          </a:xfrm>
        </p:grpSpPr>
        <p:grpSp>
          <p:nvGrpSpPr>
            <p:cNvPr id="477" name="Google Shape;477;p52"/>
            <p:cNvGrpSpPr/>
            <p:nvPr/>
          </p:nvGrpSpPr>
          <p:grpSpPr>
            <a:xfrm>
              <a:off x="6368275" y="1619796"/>
              <a:ext cx="1299389" cy="877163"/>
              <a:chOff x="3363525" y="1503696"/>
              <a:chExt cx="1299389" cy="877163"/>
            </a:xfrm>
          </p:grpSpPr>
          <p:sp>
            <p:nvSpPr>
              <p:cNvPr id="478" name="Google Shape;478;p52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2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52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2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2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2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52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52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2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2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2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2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2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1" name="Google Shape;491;p52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2" name="Google Shape;492;p52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2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52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52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6" name="Google Shape;496;p52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497" name="Google Shape;497;p52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52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499" name="Google Shape;499;p52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500" name="Google Shape;500;p5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52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595" name="Google Shape;595;p52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2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2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2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2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2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2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2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2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2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2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2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52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52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9" name="Google Shape;619;p52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0" name="Google Shape;620;p52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52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2" name="Google Shape;622;p52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3" name="Google Shape;623;p52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52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5" name="Google Shape;625;p52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6" name="Google Shape;626;p52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2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2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2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2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2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53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634" name="Google Shape;634;p53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3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53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7" name="Google Shape;637;p53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638" name="Google Shape;638;p53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639" name="Google Shape;639;p53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3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3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3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3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53"/>
          <p:cNvGrpSpPr/>
          <p:nvPr/>
        </p:nvGrpSpPr>
        <p:grpSpPr>
          <a:xfrm>
            <a:off x="-1358124" y="2786225"/>
            <a:ext cx="2627875" cy="269025"/>
            <a:chOff x="-1358124" y="2589925"/>
            <a:chExt cx="2627875" cy="269025"/>
          </a:xfrm>
        </p:grpSpPr>
        <p:sp>
          <p:nvSpPr>
            <p:cNvPr id="645" name="Google Shape;645;p53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3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3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3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53"/>
          <p:cNvGrpSpPr/>
          <p:nvPr/>
        </p:nvGrpSpPr>
        <p:grpSpPr>
          <a:xfrm>
            <a:off x="913632" y="-758409"/>
            <a:ext cx="10779673" cy="2852928"/>
            <a:chOff x="913631" y="-758409"/>
            <a:chExt cx="10779673" cy="2852928"/>
          </a:xfrm>
        </p:grpSpPr>
        <p:sp>
          <p:nvSpPr>
            <p:cNvPr id="650" name="Google Shape;650;p53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53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3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3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3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3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3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3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3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3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3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5" name="Google Shape;695;p53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696" name="Google Shape;696;p53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3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8" name="Google Shape;698;p53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699" name="Google Shape;699;p53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53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1" name="Google Shape;701;p53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2" name="Google Shape;702;p53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703" name="Google Shape;703;p53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3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3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3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3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54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711" name="Google Shape;711;p5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54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806" name="Google Shape;806;p5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p5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54"/>
          <p:cNvSpPr txBox="1">
            <a:spLocks noGrp="1"/>
          </p:cNvSpPr>
          <p:nvPr>
            <p:ph type="subTitle" idx="1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54"/>
          <p:cNvSpPr txBox="1">
            <a:spLocks noGrp="1"/>
          </p:cNvSpPr>
          <p:nvPr>
            <p:ph type="title" idx="2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54"/>
          <p:cNvSpPr txBox="1">
            <a:spLocks noGrp="1"/>
          </p:cNvSpPr>
          <p:nvPr>
            <p:ph type="subTitle" idx="3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54"/>
          <p:cNvSpPr txBox="1">
            <a:spLocks noGrp="1"/>
          </p:cNvSpPr>
          <p:nvPr>
            <p:ph type="title" idx="4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6" name="Google Shape;826;p54"/>
          <p:cNvSpPr txBox="1">
            <a:spLocks noGrp="1"/>
          </p:cNvSpPr>
          <p:nvPr>
            <p:ph type="subTitle" idx="5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54"/>
          <p:cNvSpPr txBox="1">
            <a:spLocks noGrp="1"/>
          </p:cNvSpPr>
          <p:nvPr>
            <p:ph type="title" idx="6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8" name="Google Shape;828;p54"/>
          <p:cNvSpPr txBox="1">
            <a:spLocks noGrp="1"/>
          </p:cNvSpPr>
          <p:nvPr>
            <p:ph type="subTitle" idx="7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54"/>
          <p:cNvSpPr txBox="1">
            <a:spLocks noGrp="1"/>
          </p:cNvSpPr>
          <p:nvPr>
            <p:ph type="title" idx="8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55"/>
          <p:cNvGrpSpPr/>
          <p:nvPr/>
        </p:nvGrpSpPr>
        <p:grpSpPr>
          <a:xfrm>
            <a:off x="-3091593" y="-2017662"/>
            <a:ext cx="7908518" cy="3095521"/>
            <a:chOff x="-3091593" y="-1484262"/>
            <a:chExt cx="7908518" cy="3095521"/>
          </a:xfrm>
        </p:grpSpPr>
        <p:grpSp>
          <p:nvGrpSpPr>
            <p:cNvPr id="832" name="Google Shape;832;p55"/>
            <p:cNvGrpSpPr/>
            <p:nvPr/>
          </p:nvGrpSpPr>
          <p:grpSpPr>
            <a:xfrm>
              <a:off x="-3091593" y="-1484262"/>
              <a:ext cx="7884347" cy="3095521"/>
              <a:chOff x="-3091593" y="-1484262"/>
              <a:chExt cx="7884347" cy="3095521"/>
            </a:xfrm>
          </p:grpSpPr>
          <p:sp>
            <p:nvSpPr>
              <p:cNvPr id="833" name="Google Shape;833;p55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55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5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5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55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55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55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55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55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55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55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55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55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55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5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5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55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55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55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55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5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5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55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55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55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55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55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55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1" name="Google Shape;861;p55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862" name="Google Shape;862;p55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5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5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5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55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55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55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5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5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5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5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5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5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5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5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5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55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0" name="Google Shape;880;p55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1" name="Google Shape;881;p55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5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85" name="Google Shape;885;p5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886" name="Google Shape;886;p5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7" name="Google Shape;897;p5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898" name="Google Shape;898;p5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9" name="Google Shape;919;p56"/>
          <p:cNvGrpSpPr/>
          <p:nvPr/>
        </p:nvGrpSpPr>
        <p:grpSpPr>
          <a:xfrm>
            <a:off x="-274468" y="-1001015"/>
            <a:ext cx="10129997" cy="2559475"/>
            <a:chOff x="-274468" y="-1001015"/>
            <a:chExt cx="10129997" cy="2559475"/>
          </a:xfrm>
        </p:grpSpPr>
        <p:grpSp>
          <p:nvGrpSpPr>
            <p:cNvPr id="920" name="Google Shape;920;p5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921" name="Google Shape;921;p5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5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5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5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5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5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5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5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5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5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5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5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5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5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5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5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5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5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5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5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5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5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5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5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5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5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5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5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5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5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5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5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5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5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5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5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5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5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5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5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5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5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5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9" name="Google Shape;969;p5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4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57"/>
          <p:cNvGrpSpPr/>
          <p:nvPr/>
        </p:nvGrpSpPr>
        <p:grpSpPr>
          <a:xfrm>
            <a:off x="-566246" y="-536790"/>
            <a:ext cx="8377976" cy="1614717"/>
            <a:chOff x="-566246" y="-831315"/>
            <a:chExt cx="8377976" cy="1614717"/>
          </a:xfrm>
        </p:grpSpPr>
        <p:sp>
          <p:nvSpPr>
            <p:cNvPr id="972" name="Google Shape;972;p5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1" name="Google Shape;1001;p5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002" name="Google Shape;1002;p5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7" name="Google Shape;1017;p5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8" name="Google Shape;1018;p5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1"/>
          <p:cNvSpPr txBox="1">
            <a:spLocks noGrp="1"/>
          </p:cNvSpPr>
          <p:nvPr>
            <p:ph type="ctrTitle"/>
          </p:nvPr>
        </p:nvSpPr>
        <p:spPr>
          <a:xfrm>
            <a:off x="2932550" y="1221350"/>
            <a:ext cx="2817300" cy="1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0000">
                <a:solidFill>
                  <a:schemeClr val="dk2"/>
                </a:solidFill>
              </a:rPr>
              <a:t>vetco</a:t>
            </a:r>
            <a:endParaRPr sz="10000">
              <a:solidFill>
                <a:schemeClr val="dk2"/>
              </a:solidFill>
            </a:endParaRPr>
          </a:p>
        </p:txBody>
      </p:sp>
      <p:sp>
        <p:nvSpPr>
          <p:cNvPr id="1852" name="Google Shape;1852;p1"/>
          <p:cNvSpPr txBox="1">
            <a:spLocks noGrp="1"/>
          </p:cNvSpPr>
          <p:nvPr>
            <p:ph type="subTitle" idx="1"/>
          </p:nvPr>
        </p:nvSpPr>
        <p:spPr>
          <a:xfrm>
            <a:off x="1009200" y="2871175"/>
            <a:ext cx="7125600" cy="1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dk1"/>
                </a:solidFill>
              </a:rPr>
              <a:t>Integrantes: 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dk1"/>
                </a:solidFill>
              </a:rPr>
              <a:t>Yudy Restrepo Henao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dk1"/>
                </a:solidFill>
              </a:rPr>
              <a:t>Dagoberto Murgueitio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300">
                <a:solidFill>
                  <a:schemeClr val="dk1"/>
                </a:solidFill>
              </a:rPr>
              <a:t>Elizabeth Álvarez Cardona</a:t>
            </a:r>
            <a:endParaRPr sz="2300">
              <a:solidFill>
                <a:schemeClr val="dk1"/>
              </a:solidFill>
            </a:endParaRPr>
          </a:p>
        </p:txBody>
      </p:sp>
      <p:grpSp>
        <p:nvGrpSpPr>
          <p:cNvPr id="1853" name="Google Shape;1853;p1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4" name="Google Shape;1854;p1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2" name="Google Shape;1862;p1"/>
          <p:cNvGrpSpPr/>
          <p:nvPr/>
        </p:nvGrpSpPr>
        <p:grpSpPr>
          <a:xfrm>
            <a:off x="5876365" y="118125"/>
            <a:ext cx="3316597" cy="2830577"/>
            <a:chOff x="5876365" y="118125"/>
            <a:chExt cx="3316597" cy="2830577"/>
          </a:xfrm>
        </p:grpSpPr>
        <p:sp>
          <p:nvSpPr>
            <p:cNvPr id="1863" name="Google Shape;1863;p1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11ad37d6d7f_0_115"/>
          <p:cNvSpPr/>
          <p:nvPr/>
        </p:nvSpPr>
        <p:spPr>
          <a:xfrm>
            <a:off x="3345975" y="1626350"/>
            <a:ext cx="2364600" cy="142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75" name="Google Shape;1975;g11ad37d6d7f_0_115"/>
          <p:cNvSpPr/>
          <p:nvPr/>
        </p:nvSpPr>
        <p:spPr>
          <a:xfrm>
            <a:off x="6170250" y="1626350"/>
            <a:ext cx="2364600" cy="142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g11ad37d6d7f_0_115"/>
          <p:cNvSpPr/>
          <p:nvPr/>
        </p:nvSpPr>
        <p:spPr>
          <a:xfrm>
            <a:off x="2068650" y="3382975"/>
            <a:ext cx="2364600" cy="142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g11ad37d6d7f_0_115"/>
          <p:cNvSpPr/>
          <p:nvPr/>
        </p:nvSpPr>
        <p:spPr>
          <a:xfrm>
            <a:off x="4800475" y="3344925"/>
            <a:ext cx="2364600" cy="142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g11ad37d6d7f_0_115"/>
          <p:cNvSpPr/>
          <p:nvPr/>
        </p:nvSpPr>
        <p:spPr>
          <a:xfrm>
            <a:off x="621825" y="1696575"/>
            <a:ext cx="2364600" cy="1428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g11ad37d6d7f_0_11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000"/>
              <a:t>Requerimientos no funcionales</a:t>
            </a:r>
            <a:endParaRPr sz="5000"/>
          </a:p>
        </p:txBody>
      </p:sp>
      <p:sp>
        <p:nvSpPr>
          <p:cNvPr id="1980" name="Google Shape;1980;g11ad37d6d7f_0_115"/>
          <p:cNvSpPr txBox="1">
            <a:spLocks noGrp="1"/>
          </p:cNvSpPr>
          <p:nvPr>
            <p:ph type="subTitle" idx="1"/>
          </p:nvPr>
        </p:nvSpPr>
        <p:spPr>
          <a:xfrm>
            <a:off x="720000" y="1801775"/>
            <a:ext cx="2166300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El sistema debe tener una disponibilidad del 99,99% de las veces en que un usuario intente acceder</a:t>
            </a:r>
            <a:endParaRPr/>
          </a:p>
        </p:txBody>
      </p:sp>
      <p:sp>
        <p:nvSpPr>
          <p:cNvPr id="1981" name="Google Shape;1981;g11ad37d6d7f_0_115"/>
          <p:cNvSpPr txBox="1">
            <a:spLocks noGrp="1"/>
          </p:cNvSpPr>
          <p:nvPr>
            <p:ph type="subTitle" idx="3"/>
          </p:nvPr>
        </p:nvSpPr>
        <p:spPr>
          <a:xfrm>
            <a:off x="2167801" y="3646373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El software debe contar con el sistema responsive design </a:t>
            </a:r>
            <a:endParaRPr/>
          </a:p>
        </p:txBody>
      </p:sp>
      <p:sp>
        <p:nvSpPr>
          <p:cNvPr id="1982" name="Google Shape;1982;g11ad37d6d7f_0_115"/>
          <p:cNvSpPr txBox="1">
            <a:spLocks noGrp="1"/>
          </p:cNvSpPr>
          <p:nvPr>
            <p:ph type="subTitle" idx="5"/>
          </p:nvPr>
        </p:nvSpPr>
        <p:spPr>
          <a:xfrm>
            <a:off x="3488851" y="1963443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Las personas afiliadas al software contarán con un permiso de acceso al sistema</a:t>
            </a:r>
            <a:endParaRPr/>
          </a:p>
        </p:txBody>
      </p:sp>
      <p:sp>
        <p:nvSpPr>
          <p:cNvPr id="1983" name="Google Shape;1983;g11ad37d6d7f_0_115"/>
          <p:cNvSpPr txBox="1">
            <a:spLocks noGrp="1"/>
          </p:cNvSpPr>
          <p:nvPr>
            <p:ph type="subTitle" idx="7"/>
          </p:nvPr>
        </p:nvSpPr>
        <p:spPr>
          <a:xfrm>
            <a:off x="4936651" y="3774323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El sistema debe asegurar que los datos estén protegidos del acceso no autorizado</a:t>
            </a:r>
            <a:endParaRPr/>
          </a:p>
        </p:txBody>
      </p:sp>
      <p:sp>
        <p:nvSpPr>
          <p:cNvPr id="1984" name="Google Shape;1984;g11ad37d6d7f_0_115"/>
          <p:cNvSpPr txBox="1">
            <a:spLocks noGrp="1"/>
          </p:cNvSpPr>
          <p:nvPr>
            <p:ph type="subTitle" idx="9"/>
          </p:nvPr>
        </p:nvSpPr>
        <p:spPr>
          <a:xfrm>
            <a:off x="6257701" y="1728243"/>
            <a:ext cx="2166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Descargar historial clínico de mascotas</a:t>
            </a:r>
            <a:endParaRPr dirty="0"/>
          </a:p>
        </p:txBody>
      </p:sp>
      <p:grpSp>
        <p:nvGrpSpPr>
          <p:cNvPr id="1985" name="Google Shape;1985;g11ad37d6d7f_0_115"/>
          <p:cNvGrpSpPr/>
          <p:nvPr/>
        </p:nvGrpSpPr>
        <p:grpSpPr>
          <a:xfrm>
            <a:off x="495350" y="2245950"/>
            <a:ext cx="1137200" cy="1021575"/>
            <a:chOff x="495350" y="2245950"/>
            <a:chExt cx="1137200" cy="1021575"/>
          </a:xfrm>
        </p:grpSpPr>
        <p:cxnSp>
          <p:nvCxnSpPr>
            <p:cNvPr id="1986" name="Google Shape;1986;g11ad37d6d7f_0_115"/>
            <p:cNvCxnSpPr/>
            <p:nvPr/>
          </p:nvCxnSpPr>
          <p:spPr>
            <a:xfrm>
              <a:off x="495350" y="2245950"/>
              <a:ext cx="0" cy="102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7" name="Google Shape;1987;g11ad37d6d7f_0_115"/>
            <p:cNvCxnSpPr/>
            <p:nvPr/>
          </p:nvCxnSpPr>
          <p:spPr>
            <a:xfrm>
              <a:off x="504250" y="3267525"/>
              <a:ext cx="1128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8" name="Google Shape;1988;g11ad37d6d7f_0_115"/>
          <p:cNvGrpSpPr/>
          <p:nvPr/>
        </p:nvGrpSpPr>
        <p:grpSpPr>
          <a:xfrm rot="10800000">
            <a:off x="4725225" y="1456700"/>
            <a:ext cx="1137200" cy="1021575"/>
            <a:chOff x="495350" y="2245950"/>
            <a:chExt cx="1137200" cy="1021575"/>
          </a:xfrm>
        </p:grpSpPr>
        <p:cxnSp>
          <p:nvCxnSpPr>
            <p:cNvPr id="1989" name="Google Shape;1989;g11ad37d6d7f_0_115"/>
            <p:cNvCxnSpPr/>
            <p:nvPr/>
          </p:nvCxnSpPr>
          <p:spPr>
            <a:xfrm>
              <a:off x="495350" y="2245950"/>
              <a:ext cx="0" cy="102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0" name="Google Shape;1990;g11ad37d6d7f_0_115"/>
            <p:cNvCxnSpPr/>
            <p:nvPr/>
          </p:nvCxnSpPr>
          <p:spPr>
            <a:xfrm>
              <a:off x="504250" y="3267525"/>
              <a:ext cx="1128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1" name="Google Shape;1991;g11ad37d6d7f_0_115"/>
          <p:cNvGrpSpPr/>
          <p:nvPr/>
        </p:nvGrpSpPr>
        <p:grpSpPr>
          <a:xfrm>
            <a:off x="6070125" y="2167375"/>
            <a:ext cx="1137200" cy="1021575"/>
            <a:chOff x="495350" y="2245950"/>
            <a:chExt cx="1137200" cy="1021575"/>
          </a:xfrm>
        </p:grpSpPr>
        <p:cxnSp>
          <p:nvCxnSpPr>
            <p:cNvPr id="1992" name="Google Shape;1992;g11ad37d6d7f_0_115"/>
            <p:cNvCxnSpPr/>
            <p:nvPr/>
          </p:nvCxnSpPr>
          <p:spPr>
            <a:xfrm>
              <a:off x="495350" y="2245950"/>
              <a:ext cx="0" cy="102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3" name="Google Shape;1993;g11ad37d6d7f_0_115"/>
            <p:cNvCxnSpPr/>
            <p:nvPr/>
          </p:nvCxnSpPr>
          <p:spPr>
            <a:xfrm>
              <a:off x="504250" y="3267525"/>
              <a:ext cx="1128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4" name="Google Shape;1994;g11ad37d6d7f_0_115"/>
          <p:cNvGrpSpPr/>
          <p:nvPr/>
        </p:nvGrpSpPr>
        <p:grpSpPr>
          <a:xfrm>
            <a:off x="1944725" y="3949200"/>
            <a:ext cx="1137200" cy="1021575"/>
            <a:chOff x="495350" y="2245950"/>
            <a:chExt cx="1137200" cy="1021575"/>
          </a:xfrm>
        </p:grpSpPr>
        <p:cxnSp>
          <p:nvCxnSpPr>
            <p:cNvPr id="1995" name="Google Shape;1995;g11ad37d6d7f_0_115"/>
            <p:cNvCxnSpPr/>
            <p:nvPr/>
          </p:nvCxnSpPr>
          <p:spPr>
            <a:xfrm>
              <a:off x="495350" y="2245950"/>
              <a:ext cx="0" cy="102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6" name="Google Shape;1996;g11ad37d6d7f_0_115"/>
            <p:cNvCxnSpPr/>
            <p:nvPr/>
          </p:nvCxnSpPr>
          <p:spPr>
            <a:xfrm>
              <a:off x="504250" y="3267525"/>
              <a:ext cx="1128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7" name="Google Shape;1997;g11ad37d6d7f_0_115"/>
          <p:cNvGrpSpPr/>
          <p:nvPr/>
        </p:nvGrpSpPr>
        <p:grpSpPr>
          <a:xfrm rot="10800000">
            <a:off x="6258113" y="3188950"/>
            <a:ext cx="1137200" cy="1021575"/>
            <a:chOff x="495350" y="2245950"/>
            <a:chExt cx="1137200" cy="1021575"/>
          </a:xfrm>
        </p:grpSpPr>
        <p:cxnSp>
          <p:nvCxnSpPr>
            <p:cNvPr id="1998" name="Google Shape;1998;g11ad37d6d7f_0_115"/>
            <p:cNvCxnSpPr/>
            <p:nvPr/>
          </p:nvCxnSpPr>
          <p:spPr>
            <a:xfrm>
              <a:off x="495350" y="2245950"/>
              <a:ext cx="0" cy="102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9" name="Google Shape;1999;g11ad37d6d7f_0_115"/>
            <p:cNvCxnSpPr/>
            <p:nvPr/>
          </p:nvCxnSpPr>
          <p:spPr>
            <a:xfrm>
              <a:off x="504250" y="3267525"/>
              <a:ext cx="1128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ad37d6d7f_0_137"/>
          <p:cNvSpPr txBox="1">
            <a:spLocks noGrp="1"/>
          </p:cNvSpPr>
          <p:nvPr>
            <p:ph type="title"/>
          </p:nvPr>
        </p:nvSpPr>
        <p:spPr>
          <a:xfrm rot="-5400000">
            <a:off x="-1115025" y="3023825"/>
            <a:ext cx="33918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Diagrama casos de uso</a:t>
            </a:r>
            <a:endParaRPr sz="3200"/>
          </a:p>
        </p:txBody>
      </p:sp>
      <p:pic>
        <p:nvPicPr>
          <p:cNvPr id="2005" name="Google Shape;2005;g11ad37d6d7f_0_137"/>
          <p:cNvPicPr preferRelativeResize="0"/>
          <p:nvPr/>
        </p:nvPicPr>
        <p:blipFill rotWithShape="1">
          <a:blip r:embed="rId3">
            <a:alphaModFix/>
          </a:blip>
          <a:srcRect r="14266"/>
          <a:stretch/>
        </p:blipFill>
        <p:spPr>
          <a:xfrm>
            <a:off x="1206325" y="152400"/>
            <a:ext cx="6542900" cy="4838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6" name="Google Shape;2006;g11ad37d6d7f_0_137"/>
          <p:cNvCxnSpPr/>
          <p:nvPr/>
        </p:nvCxnSpPr>
        <p:spPr>
          <a:xfrm rot="10800000" flipH="1">
            <a:off x="6803650" y="3622000"/>
            <a:ext cx="921300" cy="489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7" name="Google Shape;2007;g11ad37d6d7f_0_137"/>
          <p:cNvSpPr/>
          <p:nvPr/>
        </p:nvSpPr>
        <p:spPr>
          <a:xfrm>
            <a:off x="1736725" y="1495425"/>
            <a:ext cx="1333500" cy="19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"/>
          <p:cNvSpPr txBox="1">
            <a:spLocks noGrp="1"/>
          </p:cNvSpPr>
          <p:nvPr>
            <p:ph type="title"/>
          </p:nvPr>
        </p:nvSpPr>
        <p:spPr>
          <a:xfrm>
            <a:off x="720000" y="426500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500"/>
              <a:t>Fase de desarrollo </a:t>
            </a:r>
            <a:endParaRPr sz="4500"/>
          </a:p>
        </p:txBody>
      </p:sp>
      <p:sp>
        <p:nvSpPr>
          <p:cNvPr id="2013" name="Google Shape;2013;p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21774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mOTOR DE BASE DE DATOS</a:t>
            </a:r>
            <a:endParaRPr/>
          </a:p>
        </p:txBody>
      </p:sp>
      <p:sp>
        <p:nvSpPr>
          <p:cNvPr id="2014" name="Google Shape;2014;p3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15" name="Google Shape;2015;p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2016" name="Google Shape;2016;p3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17" name="Google Shape;2017;p3"/>
          <p:cNvSpPr txBox="1">
            <a:spLocks noGrp="1"/>
          </p:cNvSpPr>
          <p:nvPr>
            <p:ph type="subTitle" idx="1"/>
          </p:nvPr>
        </p:nvSpPr>
        <p:spPr>
          <a:xfrm>
            <a:off x="618950" y="3968900"/>
            <a:ext cx="26022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HTML5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CSS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Framework </a:t>
            </a:r>
            <a:r>
              <a:rPr lang="en" dirty="0" smtClean="0"/>
              <a:t>Bootstrap</a:t>
            </a:r>
          </a:p>
          <a:p>
            <a:pPr>
              <a:buFont typeface="Roboto"/>
              <a:buChar char="●"/>
            </a:pPr>
            <a:r>
              <a:rPr lang="es-CO" dirty="0" err="1"/>
              <a:t>Javascript</a:t>
            </a:r>
            <a:endParaRPr lang="es-CO" dirty="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8" name="Google Shape;2018;p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2019" name="Google Shape;2019;p3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20" name="Google Shape;2020;p3"/>
          <p:cNvSpPr txBox="1">
            <a:spLocks noGrp="1"/>
          </p:cNvSpPr>
          <p:nvPr>
            <p:ph type="subTitle" idx="4"/>
          </p:nvPr>
        </p:nvSpPr>
        <p:spPr>
          <a:xfrm>
            <a:off x="3595988" y="344262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2021" name="Google Shape;2021;p3"/>
          <p:cNvSpPr txBox="1">
            <a:spLocks noGrp="1"/>
          </p:cNvSpPr>
          <p:nvPr>
            <p:ph type="subTitle" idx="7"/>
          </p:nvPr>
        </p:nvSpPr>
        <p:spPr>
          <a:xfrm>
            <a:off x="6591463" y="3646250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PhpMyadmin</a:t>
            </a:r>
            <a:endParaRPr/>
          </a:p>
        </p:txBody>
      </p:sp>
      <p:sp>
        <p:nvSpPr>
          <p:cNvPr id="2022" name="Google Shape;2022;p3"/>
          <p:cNvSpPr txBox="1">
            <a:spLocks noGrp="1"/>
          </p:cNvSpPr>
          <p:nvPr>
            <p:ph type="title" idx="2"/>
          </p:nvPr>
        </p:nvSpPr>
        <p:spPr>
          <a:xfrm>
            <a:off x="3281725" y="991100"/>
            <a:ext cx="26526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Lenguajes a implementar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" name="Google Shape;2027;g11ad37d6d7f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4863"/>
            <a:ext cx="8839199" cy="4237972"/>
          </a:xfrm>
          <a:prstGeom prst="rect">
            <a:avLst/>
          </a:prstGeom>
          <a:noFill/>
          <a:ln>
            <a:noFill/>
          </a:ln>
        </p:spPr>
      </p:pic>
      <p:sp>
        <p:nvSpPr>
          <p:cNvPr id="2028" name="Google Shape;2028;g11ad37d6d7f_0_144"/>
          <p:cNvSpPr txBox="1">
            <a:spLocks noGrp="1"/>
          </p:cNvSpPr>
          <p:nvPr>
            <p:ph type="title"/>
          </p:nvPr>
        </p:nvSpPr>
        <p:spPr>
          <a:xfrm>
            <a:off x="6764350" y="95525"/>
            <a:ext cx="21816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MER  - vetco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12388420ef1_0_23"/>
          <p:cNvSpPr txBox="1">
            <a:spLocks noGrp="1"/>
          </p:cNvSpPr>
          <p:nvPr>
            <p:ph type="title"/>
          </p:nvPr>
        </p:nvSpPr>
        <p:spPr>
          <a:xfrm>
            <a:off x="1386450" y="2069400"/>
            <a:ext cx="6501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/>
              <a:t>gracias…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"/>
          <p:cNvSpPr txBox="1">
            <a:spLocks noGrp="1"/>
          </p:cNvSpPr>
          <p:nvPr>
            <p:ph type="title"/>
          </p:nvPr>
        </p:nvSpPr>
        <p:spPr>
          <a:xfrm>
            <a:off x="1627475" y="469575"/>
            <a:ext cx="61491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8000" dirty="0" smtClean="0"/>
              <a:t>¿ Que es vetco?</a:t>
            </a:r>
            <a:endParaRPr sz="80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4" name="Google Shape;1874;p2"/>
          <p:cNvSpPr txBox="1">
            <a:spLocks noGrp="1"/>
          </p:cNvSpPr>
          <p:nvPr>
            <p:ph type="body" idx="1"/>
          </p:nvPr>
        </p:nvSpPr>
        <p:spPr>
          <a:xfrm>
            <a:off x="720000" y="1488444"/>
            <a:ext cx="7704000" cy="3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2600" dirty="0" smtClean="0"/>
              <a:t>Es un software web que cumple su función como directorio virtual para el registro de comercios y/o servicios asociados con los animales domésticos (perros y gatos</a:t>
            </a:r>
            <a:r>
              <a:rPr lang="en" sz="2600" smtClean="0"/>
              <a:t>, etc.), </a:t>
            </a:r>
            <a:r>
              <a:rPr lang="en" sz="2600" dirty="0" smtClean="0"/>
              <a:t>al igual que para aquellas personas dueñas de mascotas que tengan alguna necesidad con sus mascotas o quieran participar en una comunidad virtual.</a:t>
            </a:r>
            <a:endParaRPr sz="2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2"/>
          <p:cNvSpPr txBox="1">
            <a:spLocks noGrp="1"/>
          </p:cNvSpPr>
          <p:nvPr>
            <p:ph type="title"/>
          </p:nvPr>
        </p:nvSpPr>
        <p:spPr>
          <a:xfrm>
            <a:off x="1627475" y="469575"/>
            <a:ext cx="61491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8000" dirty="0"/>
              <a:t>Objetivo general</a:t>
            </a:r>
            <a:endParaRPr sz="8000"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4" name="Google Shape;1874;p2"/>
          <p:cNvSpPr txBox="1">
            <a:spLocks noGrp="1"/>
          </p:cNvSpPr>
          <p:nvPr>
            <p:ph type="body" idx="1"/>
          </p:nvPr>
        </p:nvSpPr>
        <p:spPr>
          <a:xfrm>
            <a:off x="720000" y="1790448"/>
            <a:ext cx="7704000" cy="21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 sz="2600" dirty="0"/>
              <a:t>Crear un software donde se unifiquen todos los servicios relacionados a los animales </a:t>
            </a:r>
            <a:r>
              <a:rPr lang="en" sz="2600" dirty="0" smtClean="0"/>
              <a:t>domésticos, así diversificando </a:t>
            </a:r>
            <a:r>
              <a:rPr lang="en" sz="2600" dirty="0"/>
              <a:t>los diferentes </a:t>
            </a:r>
            <a:r>
              <a:rPr lang="en" sz="2600" dirty="0" smtClean="0"/>
              <a:t>servicios y satisfaciendo </a:t>
            </a:r>
            <a:r>
              <a:rPr lang="en" sz="2600" dirty="0"/>
              <a:t>las necesidades de los usuarios según sus criterios de búsqueda.</a:t>
            </a:r>
            <a:endParaRPr sz="26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9823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11ad37d6d7f_0_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8000"/>
              <a:t>Objetivos especificos</a:t>
            </a:r>
            <a:endParaRPr sz="80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0" name="Google Shape;1880;g11ad37d6d7f_0_0"/>
          <p:cNvSpPr txBox="1">
            <a:spLocks noGrp="1"/>
          </p:cNvSpPr>
          <p:nvPr>
            <p:ph type="body" idx="1"/>
          </p:nvPr>
        </p:nvSpPr>
        <p:spPr>
          <a:xfrm>
            <a:off x="720000" y="1696575"/>
            <a:ext cx="7704000" cy="28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195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1700" dirty="0" smtClean="0"/>
              <a:t>Ofrecer un espacio donde las </a:t>
            </a:r>
            <a:r>
              <a:rPr lang="en" sz="1700" dirty="0"/>
              <a:t>empresas afiliadas </a:t>
            </a:r>
            <a:r>
              <a:rPr lang="en" sz="1700" dirty="0" smtClean="0"/>
              <a:t>obtengan calificaciones </a:t>
            </a:r>
            <a:r>
              <a:rPr lang="en" sz="1700" dirty="0"/>
              <a:t>por sus clientes, lo cual </a:t>
            </a:r>
            <a:r>
              <a:rPr lang="en" sz="1700" dirty="0" smtClean="0"/>
              <a:t>impulsara </a:t>
            </a:r>
            <a:r>
              <a:rPr lang="en" sz="1700" dirty="0"/>
              <a:t>su reputación en el directorio virtual</a:t>
            </a:r>
            <a:r>
              <a:rPr lang="en" sz="1700" dirty="0" smtClean="0"/>
              <a:t>.</a:t>
            </a:r>
            <a:endParaRPr sz="1700" dirty="0"/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 dirty="0" smtClean="0"/>
              <a:t>Diseñar </a:t>
            </a:r>
            <a:r>
              <a:rPr lang="en" sz="1700" dirty="0"/>
              <a:t>un espacio participativo gestando una afinidad en común entre los afiliados del directorio virtual, permitiendo interactuar en los temas de interés.</a:t>
            </a:r>
            <a:endParaRPr sz="1700" dirty="0"/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 dirty="0"/>
              <a:t>Generar y llevar un registro del historial clínico de las animales </a:t>
            </a:r>
            <a:r>
              <a:rPr lang="en" sz="1700" dirty="0" smtClean="0"/>
              <a:t>domésticos.</a:t>
            </a: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700" dirty="0" smtClean="0"/>
              <a:t>Implementar </a:t>
            </a:r>
            <a:r>
              <a:rPr lang="en" sz="1700" dirty="0"/>
              <a:t>un software web flexible, seguro, con una interfaz fácil de usar.</a:t>
            </a:r>
            <a:endParaRPr sz="1700" dirty="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5"/>
          <p:cNvSpPr txBox="1">
            <a:spLocks noGrp="1"/>
          </p:cNvSpPr>
          <p:nvPr>
            <p:ph type="title"/>
          </p:nvPr>
        </p:nvSpPr>
        <p:spPr>
          <a:xfrm>
            <a:off x="4914300" y="972200"/>
            <a:ext cx="35097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8000"/>
              <a:t>Misión</a:t>
            </a:r>
            <a:endParaRPr sz="8000"/>
          </a:p>
        </p:txBody>
      </p:sp>
      <p:sp>
        <p:nvSpPr>
          <p:cNvPr id="1886" name="Google Shape;1886;p5"/>
          <p:cNvSpPr txBox="1">
            <a:spLocks noGrp="1"/>
          </p:cNvSpPr>
          <p:nvPr>
            <p:ph type="subTitle" idx="1"/>
          </p:nvPr>
        </p:nvSpPr>
        <p:spPr>
          <a:xfrm>
            <a:off x="3740375" y="2100175"/>
            <a:ext cx="4749600" cy="22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900"/>
              <a:t>VETCO será un software web que cumplirá su función como directorio virtual para el registro de comercios relacionados con animales domésticos. Dirigido a grandes, medianas y pequeñas empresas interesadas en incrementar sus actividades comerciales al entorno web.</a:t>
            </a:r>
            <a:endParaRPr sz="1900"/>
          </a:p>
        </p:txBody>
      </p:sp>
      <p:grpSp>
        <p:nvGrpSpPr>
          <p:cNvPr id="1887" name="Google Shape;1887;p5"/>
          <p:cNvGrpSpPr/>
          <p:nvPr/>
        </p:nvGrpSpPr>
        <p:grpSpPr>
          <a:xfrm>
            <a:off x="1838208" y="2178058"/>
            <a:ext cx="1251110" cy="1273439"/>
            <a:chOff x="5122483" y="1943088"/>
            <a:chExt cx="454767" cy="454767"/>
          </a:xfrm>
        </p:grpSpPr>
        <p:sp>
          <p:nvSpPr>
            <p:cNvPr id="1888" name="Google Shape;1888;p5"/>
            <p:cNvSpPr/>
            <p:nvPr/>
          </p:nvSpPr>
          <p:spPr>
            <a:xfrm>
              <a:off x="5122483" y="1943088"/>
              <a:ext cx="454767" cy="454767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"/>
            <p:cNvSpPr/>
            <p:nvPr/>
          </p:nvSpPr>
          <p:spPr>
            <a:xfrm>
              <a:off x="5122483" y="1943088"/>
              <a:ext cx="454767" cy="454767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"/>
            <p:cNvSpPr/>
            <p:nvPr/>
          </p:nvSpPr>
          <p:spPr>
            <a:xfrm>
              <a:off x="5219172" y="2039724"/>
              <a:ext cx="261442" cy="261442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"/>
            <p:cNvSpPr/>
            <p:nvPr/>
          </p:nvSpPr>
          <p:spPr>
            <a:xfrm>
              <a:off x="5219172" y="2039724"/>
              <a:ext cx="261442" cy="261442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4812" y="2407"/>
                  </a:moveTo>
                  <a:cubicBezTo>
                    <a:pt x="4812" y="3735"/>
                    <a:pt x="3735" y="4813"/>
                    <a:pt x="2406" y="4813"/>
                  </a:cubicBezTo>
                  <a:cubicBezTo>
                    <a:pt x="1078" y="4813"/>
                    <a:pt x="0" y="3735"/>
                    <a:pt x="0" y="2407"/>
                  </a:cubicBezTo>
                  <a:cubicBezTo>
                    <a:pt x="0" y="1078"/>
                    <a:pt x="1078" y="1"/>
                    <a:pt x="2406" y="1"/>
                  </a:cubicBezTo>
                  <a:cubicBezTo>
                    <a:pt x="3735" y="1"/>
                    <a:pt x="4812" y="1078"/>
                    <a:pt x="4812" y="24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"/>
            <p:cNvSpPr/>
            <p:nvPr/>
          </p:nvSpPr>
          <p:spPr>
            <a:xfrm>
              <a:off x="5261379" y="2081930"/>
              <a:ext cx="177029" cy="177029"/>
            </a:xfrm>
            <a:custGeom>
              <a:avLst/>
              <a:gdLst/>
              <a:ahLst/>
              <a:cxnLst/>
              <a:rect l="l" t="t" r="r" b="b"/>
              <a:pathLst>
                <a:path w="3259" h="3259" extrusionOk="0">
                  <a:moveTo>
                    <a:pt x="1629" y="1"/>
                  </a:moveTo>
                  <a:cubicBezTo>
                    <a:pt x="727" y="1"/>
                    <a:pt x="0" y="727"/>
                    <a:pt x="0" y="1630"/>
                  </a:cubicBezTo>
                  <a:cubicBezTo>
                    <a:pt x="0" y="2532"/>
                    <a:pt x="727" y="3259"/>
                    <a:pt x="1629" y="3259"/>
                  </a:cubicBezTo>
                  <a:cubicBezTo>
                    <a:pt x="2531" y="3259"/>
                    <a:pt x="3258" y="2532"/>
                    <a:pt x="3258" y="1630"/>
                  </a:cubicBezTo>
                  <a:cubicBezTo>
                    <a:pt x="3258" y="727"/>
                    <a:pt x="2531" y="1"/>
                    <a:pt x="1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"/>
            <p:cNvSpPr/>
            <p:nvPr/>
          </p:nvSpPr>
          <p:spPr>
            <a:xfrm>
              <a:off x="5261379" y="2081930"/>
              <a:ext cx="177029" cy="177029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11ad37d6d7f_0_26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8000"/>
              <a:t>visión</a:t>
            </a:r>
            <a:endParaRPr sz="8000"/>
          </a:p>
        </p:txBody>
      </p:sp>
      <p:sp>
        <p:nvSpPr>
          <p:cNvPr id="1899" name="Google Shape;1899;g11ad37d6d7f_0_26"/>
          <p:cNvSpPr txBox="1">
            <a:spLocks noGrp="1"/>
          </p:cNvSpPr>
          <p:nvPr>
            <p:ph type="subTitle" idx="1"/>
          </p:nvPr>
        </p:nvSpPr>
        <p:spPr>
          <a:xfrm>
            <a:off x="3986550" y="2571750"/>
            <a:ext cx="4503300" cy="1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900"/>
              <a:t>En el 2024 VETCO será un software web consolidado entre los mejores sitios para encontrar todo lo referente a los animales domésticos. </a:t>
            </a:r>
            <a:endParaRPr sz="1900"/>
          </a:p>
        </p:txBody>
      </p:sp>
      <p:grpSp>
        <p:nvGrpSpPr>
          <p:cNvPr id="1900" name="Google Shape;1900;g11ad37d6d7f_0_26"/>
          <p:cNvGrpSpPr/>
          <p:nvPr/>
        </p:nvGrpSpPr>
        <p:grpSpPr>
          <a:xfrm>
            <a:off x="1846664" y="2477339"/>
            <a:ext cx="1166035" cy="633546"/>
            <a:chOff x="4045113" y="4372050"/>
            <a:chExt cx="454772" cy="247102"/>
          </a:xfrm>
        </p:grpSpPr>
        <p:sp>
          <p:nvSpPr>
            <p:cNvPr id="1901" name="Google Shape;1901;g11ad37d6d7f_0_26"/>
            <p:cNvSpPr/>
            <p:nvPr/>
          </p:nvSpPr>
          <p:spPr>
            <a:xfrm>
              <a:off x="4045113" y="4372050"/>
              <a:ext cx="454772" cy="247102"/>
            </a:xfrm>
            <a:custGeom>
              <a:avLst/>
              <a:gdLst/>
              <a:ahLst/>
              <a:cxnLst/>
              <a:rect l="l" t="t" r="r" b="b"/>
              <a:pathLst>
                <a:path w="9826" h="5339" fill="none" extrusionOk="0">
                  <a:moveTo>
                    <a:pt x="9825" y="2682"/>
                  </a:moveTo>
                  <a:cubicBezTo>
                    <a:pt x="9825" y="2682"/>
                    <a:pt x="7645" y="5338"/>
                    <a:pt x="4913" y="5338"/>
                  </a:cubicBezTo>
                  <a:cubicBezTo>
                    <a:pt x="2206" y="5338"/>
                    <a:pt x="1" y="2682"/>
                    <a:pt x="1" y="2682"/>
                  </a:cubicBezTo>
                  <a:cubicBezTo>
                    <a:pt x="1" y="2682"/>
                    <a:pt x="2206" y="0"/>
                    <a:pt x="4913" y="0"/>
                  </a:cubicBezTo>
                  <a:cubicBezTo>
                    <a:pt x="7645" y="0"/>
                    <a:pt x="9825" y="2682"/>
                    <a:pt x="9825" y="268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g11ad37d6d7f_0_26"/>
            <p:cNvSpPr/>
            <p:nvPr/>
          </p:nvSpPr>
          <p:spPr>
            <a:xfrm>
              <a:off x="4152998" y="4376678"/>
              <a:ext cx="239003" cy="239003"/>
            </a:xfrm>
            <a:custGeom>
              <a:avLst/>
              <a:gdLst/>
              <a:ahLst/>
              <a:cxnLst/>
              <a:rect l="l" t="t" r="r" b="b"/>
              <a:pathLst>
                <a:path w="5164" h="5164" extrusionOk="0">
                  <a:moveTo>
                    <a:pt x="2582" y="0"/>
                  </a:moveTo>
                  <a:cubicBezTo>
                    <a:pt x="1153" y="0"/>
                    <a:pt x="1" y="1153"/>
                    <a:pt x="1" y="2582"/>
                  </a:cubicBezTo>
                  <a:cubicBezTo>
                    <a:pt x="1" y="3985"/>
                    <a:pt x="1153" y="5163"/>
                    <a:pt x="2582" y="5163"/>
                  </a:cubicBezTo>
                  <a:cubicBezTo>
                    <a:pt x="4011" y="5163"/>
                    <a:pt x="5163" y="3985"/>
                    <a:pt x="5163" y="2582"/>
                  </a:cubicBezTo>
                  <a:cubicBezTo>
                    <a:pt x="5163" y="1153"/>
                    <a:pt x="4011" y="0"/>
                    <a:pt x="2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g11ad37d6d7f_0_26"/>
            <p:cNvSpPr/>
            <p:nvPr/>
          </p:nvSpPr>
          <p:spPr>
            <a:xfrm>
              <a:off x="4152998" y="4376678"/>
              <a:ext cx="239003" cy="239003"/>
            </a:xfrm>
            <a:custGeom>
              <a:avLst/>
              <a:gdLst/>
              <a:ahLst/>
              <a:cxnLst/>
              <a:rect l="l" t="t" r="r" b="b"/>
              <a:pathLst>
                <a:path w="5164" h="5164" fill="none" extrusionOk="0">
                  <a:moveTo>
                    <a:pt x="5163" y="2582"/>
                  </a:moveTo>
                  <a:cubicBezTo>
                    <a:pt x="5163" y="3985"/>
                    <a:pt x="4011" y="5163"/>
                    <a:pt x="2582" y="5163"/>
                  </a:cubicBezTo>
                  <a:cubicBezTo>
                    <a:pt x="1153" y="5163"/>
                    <a:pt x="1" y="3985"/>
                    <a:pt x="1" y="2582"/>
                  </a:cubicBezTo>
                  <a:cubicBezTo>
                    <a:pt x="1" y="1153"/>
                    <a:pt x="1153" y="0"/>
                    <a:pt x="2582" y="0"/>
                  </a:cubicBezTo>
                  <a:cubicBezTo>
                    <a:pt x="4011" y="0"/>
                    <a:pt x="5163" y="1153"/>
                    <a:pt x="5163" y="258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g11ad37d6d7f_0_26"/>
            <p:cNvSpPr/>
            <p:nvPr/>
          </p:nvSpPr>
          <p:spPr>
            <a:xfrm>
              <a:off x="4221450" y="4445131"/>
              <a:ext cx="102099" cy="102099"/>
            </a:xfrm>
            <a:custGeom>
              <a:avLst/>
              <a:gdLst/>
              <a:ahLst/>
              <a:cxnLst/>
              <a:rect l="l" t="t" r="r" b="b"/>
              <a:pathLst>
                <a:path w="2206" h="2206" fill="none" extrusionOk="0">
                  <a:moveTo>
                    <a:pt x="2206" y="1103"/>
                  </a:moveTo>
                  <a:cubicBezTo>
                    <a:pt x="2206" y="1704"/>
                    <a:pt x="1705" y="2206"/>
                    <a:pt x="1103" y="2206"/>
                  </a:cubicBezTo>
                  <a:cubicBezTo>
                    <a:pt x="502" y="2206"/>
                    <a:pt x="0" y="1704"/>
                    <a:pt x="0" y="1103"/>
                  </a:cubicBezTo>
                  <a:cubicBezTo>
                    <a:pt x="0" y="476"/>
                    <a:pt x="502" y="0"/>
                    <a:pt x="1103" y="0"/>
                  </a:cubicBezTo>
                  <a:cubicBezTo>
                    <a:pt x="1705" y="0"/>
                    <a:pt x="2206" y="476"/>
                    <a:pt x="2206" y="110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11ad37d6d7f_0_132"/>
          <p:cNvSpPr txBox="1">
            <a:spLocks noGrp="1"/>
          </p:cNvSpPr>
          <p:nvPr>
            <p:ph type="title"/>
          </p:nvPr>
        </p:nvSpPr>
        <p:spPr>
          <a:xfrm>
            <a:off x="1386450" y="981925"/>
            <a:ext cx="6501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 sz="7200"/>
              <a:t>¿A QUIÉN VA DIRIGIDO?</a:t>
            </a:r>
            <a:endParaRPr sz="7200"/>
          </a:p>
        </p:txBody>
      </p:sp>
      <p:sp>
        <p:nvSpPr>
          <p:cNvPr id="1910" name="Google Shape;1910;g11ad37d6d7f_0_132"/>
          <p:cNvSpPr txBox="1">
            <a:spLocks noGrp="1"/>
          </p:cNvSpPr>
          <p:nvPr>
            <p:ph type="subTitle" idx="1"/>
          </p:nvPr>
        </p:nvSpPr>
        <p:spPr>
          <a:xfrm>
            <a:off x="720725" y="2222375"/>
            <a:ext cx="7500600" cy="21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200"/>
              <a:t>VETCO va dirigido a tiendas de mascotas, veterinarias, agropecuarias, zootecnistas, etc. Que gusten tener un espacio en internet y puedan ofrecer sus servicios, a sí mismo, va dirigido a todas aquellas personas amantes de los animales, las cuales quieran conformar un grupo selecto que busquen tener los mejores servicios en un solo lugar.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11ad37d6d7f_0_56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Fase de análisis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g11ad37d6d7f_0_6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800"/>
              <a:t>Requerimientos funcionales</a:t>
            </a:r>
            <a:endParaRPr sz="4800"/>
          </a:p>
        </p:txBody>
      </p:sp>
      <p:grpSp>
        <p:nvGrpSpPr>
          <p:cNvPr id="1921" name="Google Shape;1921;g11ad37d6d7f_0_62"/>
          <p:cNvGrpSpPr/>
          <p:nvPr/>
        </p:nvGrpSpPr>
        <p:grpSpPr>
          <a:xfrm>
            <a:off x="3580035" y="1736048"/>
            <a:ext cx="1981930" cy="2335377"/>
            <a:chOff x="1315980" y="1943904"/>
            <a:chExt cx="1719977" cy="2026709"/>
          </a:xfrm>
        </p:grpSpPr>
        <p:sp>
          <p:nvSpPr>
            <p:cNvPr id="1922" name="Google Shape;1922;g11ad37d6d7f_0_62"/>
            <p:cNvSpPr/>
            <p:nvPr/>
          </p:nvSpPr>
          <p:spPr>
            <a:xfrm>
              <a:off x="2275272" y="1981145"/>
              <a:ext cx="760684" cy="1959296"/>
            </a:xfrm>
            <a:custGeom>
              <a:avLst/>
              <a:gdLst/>
              <a:ahLst/>
              <a:cxnLst/>
              <a:rect l="l" t="t" r="r" b="b"/>
              <a:pathLst>
                <a:path w="4412" h="11364" extrusionOk="0">
                  <a:moveTo>
                    <a:pt x="929" y="0"/>
                  </a:moveTo>
                  <a:cubicBezTo>
                    <a:pt x="738" y="0"/>
                    <a:pt x="547" y="38"/>
                    <a:pt x="377" y="110"/>
                  </a:cubicBezTo>
                  <a:cubicBezTo>
                    <a:pt x="377" y="135"/>
                    <a:pt x="352" y="160"/>
                    <a:pt x="327" y="185"/>
                  </a:cubicBezTo>
                  <a:cubicBezTo>
                    <a:pt x="276" y="260"/>
                    <a:pt x="226" y="311"/>
                    <a:pt x="226" y="386"/>
                  </a:cubicBezTo>
                  <a:cubicBezTo>
                    <a:pt x="226" y="486"/>
                    <a:pt x="276" y="561"/>
                    <a:pt x="327" y="636"/>
                  </a:cubicBezTo>
                  <a:cubicBezTo>
                    <a:pt x="377" y="737"/>
                    <a:pt x="452" y="837"/>
                    <a:pt x="502" y="937"/>
                  </a:cubicBezTo>
                  <a:cubicBezTo>
                    <a:pt x="778" y="1388"/>
                    <a:pt x="1028" y="1814"/>
                    <a:pt x="1254" y="2265"/>
                  </a:cubicBezTo>
                  <a:cubicBezTo>
                    <a:pt x="1304" y="2391"/>
                    <a:pt x="1379" y="2516"/>
                    <a:pt x="1429" y="2641"/>
                  </a:cubicBezTo>
                  <a:cubicBezTo>
                    <a:pt x="1454" y="2666"/>
                    <a:pt x="1479" y="2717"/>
                    <a:pt x="1479" y="2742"/>
                  </a:cubicBezTo>
                  <a:cubicBezTo>
                    <a:pt x="1580" y="2967"/>
                    <a:pt x="1655" y="3218"/>
                    <a:pt x="1555" y="3443"/>
                  </a:cubicBezTo>
                  <a:cubicBezTo>
                    <a:pt x="2056" y="3468"/>
                    <a:pt x="2507" y="3869"/>
                    <a:pt x="2582" y="4346"/>
                  </a:cubicBezTo>
                  <a:cubicBezTo>
                    <a:pt x="2607" y="4396"/>
                    <a:pt x="2607" y="4421"/>
                    <a:pt x="2607" y="4471"/>
                  </a:cubicBezTo>
                  <a:cubicBezTo>
                    <a:pt x="2632" y="4922"/>
                    <a:pt x="2382" y="5373"/>
                    <a:pt x="1981" y="5574"/>
                  </a:cubicBezTo>
                  <a:cubicBezTo>
                    <a:pt x="1956" y="5599"/>
                    <a:pt x="1905" y="5624"/>
                    <a:pt x="1855" y="5649"/>
                  </a:cubicBezTo>
                  <a:cubicBezTo>
                    <a:pt x="1805" y="5749"/>
                    <a:pt x="1830" y="5875"/>
                    <a:pt x="1905" y="5950"/>
                  </a:cubicBezTo>
                  <a:cubicBezTo>
                    <a:pt x="1981" y="6025"/>
                    <a:pt x="2106" y="6075"/>
                    <a:pt x="2181" y="6150"/>
                  </a:cubicBezTo>
                  <a:cubicBezTo>
                    <a:pt x="2407" y="6326"/>
                    <a:pt x="2482" y="6626"/>
                    <a:pt x="2457" y="6902"/>
                  </a:cubicBezTo>
                  <a:cubicBezTo>
                    <a:pt x="2432" y="7052"/>
                    <a:pt x="2382" y="7203"/>
                    <a:pt x="2332" y="7353"/>
                  </a:cubicBezTo>
                  <a:cubicBezTo>
                    <a:pt x="2281" y="7479"/>
                    <a:pt x="2231" y="7579"/>
                    <a:pt x="2181" y="7679"/>
                  </a:cubicBezTo>
                  <a:cubicBezTo>
                    <a:pt x="2099" y="7822"/>
                    <a:pt x="1985" y="7982"/>
                    <a:pt x="1850" y="7982"/>
                  </a:cubicBezTo>
                  <a:cubicBezTo>
                    <a:pt x="1819" y="7982"/>
                    <a:pt x="1788" y="7973"/>
                    <a:pt x="1755" y="7955"/>
                  </a:cubicBezTo>
                  <a:lnTo>
                    <a:pt x="1755" y="7955"/>
                  </a:lnTo>
                  <a:cubicBezTo>
                    <a:pt x="1705" y="8230"/>
                    <a:pt x="1730" y="8506"/>
                    <a:pt x="1830" y="8782"/>
                  </a:cubicBezTo>
                  <a:cubicBezTo>
                    <a:pt x="1830" y="8832"/>
                    <a:pt x="1855" y="8882"/>
                    <a:pt x="1855" y="8957"/>
                  </a:cubicBezTo>
                  <a:cubicBezTo>
                    <a:pt x="1855" y="9007"/>
                    <a:pt x="1805" y="9083"/>
                    <a:pt x="1755" y="9108"/>
                  </a:cubicBezTo>
                  <a:cubicBezTo>
                    <a:pt x="1682" y="9144"/>
                    <a:pt x="1581" y="9168"/>
                    <a:pt x="1484" y="9168"/>
                  </a:cubicBezTo>
                  <a:cubicBezTo>
                    <a:pt x="1448" y="9168"/>
                    <a:pt x="1413" y="9164"/>
                    <a:pt x="1379" y="9158"/>
                  </a:cubicBezTo>
                  <a:cubicBezTo>
                    <a:pt x="1304" y="9383"/>
                    <a:pt x="1254" y="9609"/>
                    <a:pt x="1179" y="9809"/>
                  </a:cubicBezTo>
                  <a:cubicBezTo>
                    <a:pt x="1179" y="9834"/>
                    <a:pt x="1154" y="9859"/>
                    <a:pt x="1154" y="9859"/>
                  </a:cubicBezTo>
                  <a:cubicBezTo>
                    <a:pt x="1103" y="10010"/>
                    <a:pt x="1053" y="10160"/>
                    <a:pt x="903" y="10185"/>
                  </a:cubicBezTo>
                  <a:cubicBezTo>
                    <a:pt x="836" y="10185"/>
                    <a:pt x="769" y="10163"/>
                    <a:pt x="710" y="10163"/>
                  </a:cubicBezTo>
                  <a:cubicBezTo>
                    <a:pt x="680" y="10163"/>
                    <a:pt x="652" y="10169"/>
                    <a:pt x="627" y="10185"/>
                  </a:cubicBezTo>
                  <a:cubicBezTo>
                    <a:pt x="627" y="10210"/>
                    <a:pt x="602" y="10210"/>
                    <a:pt x="602" y="10235"/>
                  </a:cubicBezTo>
                  <a:cubicBezTo>
                    <a:pt x="602" y="10260"/>
                    <a:pt x="602" y="10286"/>
                    <a:pt x="577" y="10311"/>
                  </a:cubicBezTo>
                  <a:cubicBezTo>
                    <a:pt x="577" y="10461"/>
                    <a:pt x="552" y="10611"/>
                    <a:pt x="527" y="10762"/>
                  </a:cubicBezTo>
                  <a:cubicBezTo>
                    <a:pt x="503" y="10757"/>
                    <a:pt x="480" y="10755"/>
                    <a:pt x="456" y="10755"/>
                  </a:cubicBezTo>
                  <a:cubicBezTo>
                    <a:pt x="235" y="10755"/>
                    <a:pt x="46" y="10961"/>
                    <a:pt x="1" y="11188"/>
                  </a:cubicBezTo>
                  <a:cubicBezTo>
                    <a:pt x="176" y="11213"/>
                    <a:pt x="301" y="11288"/>
                    <a:pt x="301" y="11288"/>
                  </a:cubicBezTo>
                  <a:cubicBezTo>
                    <a:pt x="427" y="11343"/>
                    <a:pt x="535" y="11364"/>
                    <a:pt x="629" y="11364"/>
                  </a:cubicBezTo>
                  <a:cubicBezTo>
                    <a:pt x="965" y="11364"/>
                    <a:pt x="1103" y="11088"/>
                    <a:pt x="1103" y="11088"/>
                  </a:cubicBezTo>
                  <a:cubicBezTo>
                    <a:pt x="1173" y="11099"/>
                    <a:pt x="1238" y="11105"/>
                    <a:pt x="1301" y="11105"/>
                  </a:cubicBezTo>
                  <a:cubicBezTo>
                    <a:pt x="2026" y="11105"/>
                    <a:pt x="2281" y="10361"/>
                    <a:pt x="2281" y="10361"/>
                  </a:cubicBezTo>
                  <a:cubicBezTo>
                    <a:pt x="3509" y="9809"/>
                    <a:pt x="3284" y="8732"/>
                    <a:pt x="3284" y="8732"/>
                  </a:cubicBezTo>
                  <a:cubicBezTo>
                    <a:pt x="4011" y="8406"/>
                    <a:pt x="3585" y="7804"/>
                    <a:pt x="3585" y="7804"/>
                  </a:cubicBezTo>
                  <a:cubicBezTo>
                    <a:pt x="4412" y="7303"/>
                    <a:pt x="3936" y="6276"/>
                    <a:pt x="3936" y="6276"/>
                  </a:cubicBezTo>
                  <a:cubicBezTo>
                    <a:pt x="4036" y="5950"/>
                    <a:pt x="4111" y="5699"/>
                    <a:pt x="4136" y="5448"/>
                  </a:cubicBezTo>
                  <a:cubicBezTo>
                    <a:pt x="4236" y="4396"/>
                    <a:pt x="3660" y="3995"/>
                    <a:pt x="3710" y="3719"/>
                  </a:cubicBezTo>
                  <a:cubicBezTo>
                    <a:pt x="3760" y="3418"/>
                    <a:pt x="3309" y="2992"/>
                    <a:pt x="3309" y="2992"/>
                  </a:cubicBezTo>
                  <a:cubicBezTo>
                    <a:pt x="3309" y="2992"/>
                    <a:pt x="3685" y="2291"/>
                    <a:pt x="2958" y="1789"/>
                  </a:cubicBezTo>
                  <a:cubicBezTo>
                    <a:pt x="2332" y="1363"/>
                    <a:pt x="2156" y="1088"/>
                    <a:pt x="2131" y="1012"/>
                  </a:cubicBezTo>
                  <a:cubicBezTo>
                    <a:pt x="2106" y="1012"/>
                    <a:pt x="2106" y="987"/>
                    <a:pt x="2106" y="987"/>
                  </a:cubicBezTo>
                  <a:cubicBezTo>
                    <a:pt x="2013" y="302"/>
                    <a:pt x="1470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g11ad37d6d7f_0_62"/>
            <p:cNvSpPr/>
            <p:nvPr/>
          </p:nvSpPr>
          <p:spPr>
            <a:xfrm>
              <a:off x="1328911" y="1981145"/>
              <a:ext cx="760684" cy="1959296"/>
            </a:xfrm>
            <a:custGeom>
              <a:avLst/>
              <a:gdLst/>
              <a:ahLst/>
              <a:cxnLst/>
              <a:rect l="l" t="t" r="r" b="b"/>
              <a:pathLst>
                <a:path w="4412" h="11364" extrusionOk="0">
                  <a:moveTo>
                    <a:pt x="3494" y="0"/>
                  </a:moveTo>
                  <a:cubicBezTo>
                    <a:pt x="2957" y="0"/>
                    <a:pt x="2399" y="302"/>
                    <a:pt x="2307" y="987"/>
                  </a:cubicBezTo>
                  <a:cubicBezTo>
                    <a:pt x="2307" y="987"/>
                    <a:pt x="2307" y="1012"/>
                    <a:pt x="2307" y="1012"/>
                  </a:cubicBezTo>
                  <a:cubicBezTo>
                    <a:pt x="2257" y="1088"/>
                    <a:pt x="2081" y="1363"/>
                    <a:pt x="1455" y="1789"/>
                  </a:cubicBezTo>
                  <a:cubicBezTo>
                    <a:pt x="728" y="2291"/>
                    <a:pt x="1104" y="2992"/>
                    <a:pt x="1104" y="2992"/>
                  </a:cubicBezTo>
                  <a:cubicBezTo>
                    <a:pt x="1104" y="2992"/>
                    <a:pt x="653" y="3418"/>
                    <a:pt x="703" y="3719"/>
                  </a:cubicBezTo>
                  <a:cubicBezTo>
                    <a:pt x="753" y="3995"/>
                    <a:pt x="176" y="4396"/>
                    <a:pt x="302" y="5448"/>
                  </a:cubicBezTo>
                  <a:cubicBezTo>
                    <a:pt x="327" y="5699"/>
                    <a:pt x="377" y="5950"/>
                    <a:pt x="502" y="6276"/>
                  </a:cubicBezTo>
                  <a:cubicBezTo>
                    <a:pt x="502" y="6276"/>
                    <a:pt x="1" y="7303"/>
                    <a:pt x="828" y="7804"/>
                  </a:cubicBezTo>
                  <a:cubicBezTo>
                    <a:pt x="828" y="7804"/>
                    <a:pt x="427" y="8406"/>
                    <a:pt x="1129" y="8732"/>
                  </a:cubicBezTo>
                  <a:cubicBezTo>
                    <a:pt x="1129" y="8732"/>
                    <a:pt x="903" y="9809"/>
                    <a:pt x="2131" y="10361"/>
                  </a:cubicBezTo>
                  <a:cubicBezTo>
                    <a:pt x="2131" y="10361"/>
                    <a:pt x="2386" y="11105"/>
                    <a:pt x="3112" y="11105"/>
                  </a:cubicBezTo>
                  <a:cubicBezTo>
                    <a:pt x="3174" y="11105"/>
                    <a:pt x="3240" y="11099"/>
                    <a:pt x="3309" y="11088"/>
                  </a:cubicBezTo>
                  <a:cubicBezTo>
                    <a:pt x="3309" y="11088"/>
                    <a:pt x="3447" y="11364"/>
                    <a:pt x="3784" y="11364"/>
                  </a:cubicBezTo>
                  <a:cubicBezTo>
                    <a:pt x="3877" y="11364"/>
                    <a:pt x="3986" y="11343"/>
                    <a:pt x="4111" y="11288"/>
                  </a:cubicBezTo>
                  <a:cubicBezTo>
                    <a:pt x="4111" y="11288"/>
                    <a:pt x="4237" y="11213"/>
                    <a:pt x="4412" y="11188"/>
                  </a:cubicBezTo>
                  <a:cubicBezTo>
                    <a:pt x="4367" y="10961"/>
                    <a:pt x="4178" y="10755"/>
                    <a:pt x="3956" y="10755"/>
                  </a:cubicBezTo>
                  <a:cubicBezTo>
                    <a:pt x="3933" y="10755"/>
                    <a:pt x="3909" y="10757"/>
                    <a:pt x="3886" y="10762"/>
                  </a:cubicBezTo>
                  <a:cubicBezTo>
                    <a:pt x="3861" y="10611"/>
                    <a:pt x="3861" y="10461"/>
                    <a:pt x="3836" y="10311"/>
                  </a:cubicBezTo>
                  <a:cubicBezTo>
                    <a:pt x="3836" y="10286"/>
                    <a:pt x="3836" y="10260"/>
                    <a:pt x="3810" y="10235"/>
                  </a:cubicBezTo>
                  <a:cubicBezTo>
                    <a:pt x="3810" y="10210"/>
                    <a:pt x="3810" y="10210"/>
                    <a:pt x="3785" y="10185"/>
                  </a:cubicBezTo>
                  <a:cubicBezTo>
                    <a:pt x="3769" y="10169"/>
                    <a:pt x="3744" y="10163"/>
                    <a:pt x="3714" y="10163"/>
                  </a:cubicBezTo>
                  <a:cubicBezTo>
                    <a:pt x="3655" y="10163"/>
                    <a:pt x="3577" y="10185"/>
                    <a:pt x="3510" y="10185"/>
                  </a:cubicBezTo>
                  <a:cubicBezTo>
                    <a:pt x="3384" y="10160"/>
                    <a:pt x="3309" y="10010"/>
                    <a:pt x="3259" y="9859"/>
                  </a:cubicBezTo>
                  <a:cubicBezTo>
                    <a:pt x="3259" y="9859"/>
                    <a:pt x="3259" y="9834"/>
                    <a:pt x="3234" y="9809"/>
                  </a:cubicBezTo>
                  <a:cubicBezTo>
                    <a:pt x="3184" y="9609"/>
                    <a:pt x="3109" y="9383"/>
                    <a:pt x="3034" y="9158"/>
                  </a:cubicBezTo>
                  <a:cubicBezTo>
                    <a:pt x="3000" y="9164"/>
                    <a:pt x="2966" y="9168"/>
                    <a:pt x="2933" y="9168"/>
                  </a:cubicBezTo>
                  <a:cubicBezTo>
                    <a:pt x="2843" y="9168"/>
                    <a:pt x="2756" y="9144"/>
                    <a:pt x="2683" y="9108"/>
                  </a:cubicBezTo>
                  <a:cubicBezTo>
                    <a:pt x="2607" y="9083"/>
                    <a:pt x="2582" y="9007"/>
                    <a:pt x="2557" y="8957"/>
                  </a:cubicBezTo>
                  <a:cubicBezTo>
                    <a:pt x="2557" y="8882"/>
                    <a:pt x="2582" y="8832"/>
                    <a:pt x="2607" y="8782"/>
                  </a:cubicBezTo>
                  <a:cubicBezTo>
                    <a:pt x="2683" y="8506"/>
                    <a:pt x="2708" y="8230"/>
                    <a:pt x="2658" y="7955"/>
                  </a:cubicBezTo>
                  <a:lnTo>
                    <a:pt x="2658" y="7955"/>
                  </a:lnTo>
                  <a:cubicBezTo>
                    <a:pt x="2630" y="7973"/>
                    <a:pt x="2601" y="7982"/>
                    <a:pt x="2572" y="7982"/>
                  </a:cubicBezTo>
                  <a:cubicBezTo>
                    <a:pt x="2446" y="7982"/>
                    <a:pt x="2318" y="7822"/>
                    <a:pt x="2257" y="7679"/>
                  </a:cubicBezTo>
                  <a:cubicBezTo>
                    <a:pt x="2206" y="7579"/>
                    <a:pt x="2156" y="7479"/>
                    <a:pt x="2106" y="7353"/>
                  </a:cubicBezTo>
                  <a:cubicBezTo>
                    <a:pt x="2031" y="7203"/>
                    <a:pt x="1981" y="7052"/>
                    <a:pt x="1981" y="6902"/>
                  </a:cubicBezTo>
                  <a:cubicBezTo>
                    <a:pt x="1931" y="6626"/>
                    <a:pt x="2031" y="6326"/>
                    <a:pt x="2232" y="6150"/>
                  </a:cubicBezTo>
                  <a:cubicBezTo>
                    <a:pt x="2332" y="6075"/>
                    <a:pt x="2432" y="6025"/>
                    <a:pt x="2507" y="5950"/>
                  </a:cubicBezTo>
                  <a:cubicBezTo>
                    <a:pt x="2582" y="5875"/>
                    <a:pt x="2633" y="5749"/>
                    <a:pt x="2557" y="5649"/>
                  </a:cubicBezTo>
                  <a:cubicBezTo>
                    <a:pt x="2532" y="5624"/>
                    <a:pt x="2482" y="5599"/>
                    <a:pt x="2432" y="5574"/>
                  </a:cubicBezTo>
                  <a:cubicBezTo>
                    <a:pt x="2031" y="5373"/>
                    <a:pt x="1780" y="4922"/>
                    <a:pt x="1805" y="4471"/>
                  </a:cubicBezTo>
                  <a:cubicBezTo>
                    <a:pt x="1805" y="4421"/>
                    <a:pt x="1831" y="4396"/>
                    <a:pt x="1831" y="4346"/>
                  </a:cubicBezTo>
                  <a:cubicBezTo>
                    <a:pt x="1931" y="3869"/>
                    <a:pt x="2357" y="3468"/>
                    <a:pt x="2858" y="3443"/>
                  </a:cubicBezTo>
                  <a:cubicBezTo>
                    <a:pt x="2758" y="3218"/>
                    <a:pt x="2833" y="2967"/>
                    <a:pt x="2933" y="2742"/>
                  </a:cubicBezTo>
                  <a:cubicBezTo>
                    <a:pt x="2958" y="2717"/>
                    <a:pt x="2958" y="2666"/>
                    <a:pt x="2983" y="2641"/>
                  </a:cubicBezTo>
                  <a:cubicBezTo>
                    <a:pt x="3034" y="2516"/>
                    <a:pt x="3109" y="2391"/>
                    <a:pt x="3159" y="2265"/>
                  </a:cubicBezTo>
                  <a:cubicBezTo>
                    <a:pt x="3409" y="1814"/>
                    <a:pt x="3635" y="1388"/>
                    <a:pt x="3911" y="937"/>
                  </a:cubicBezTo>
                  <a:cubicBezTo>
                    <a:pt x="3961" y="837"/>
                    <a:pt x="4036" y="737"/>
                    <a:pt x="4086" y="636"/>
                  </a:cubicBezTo>
                  <a:cubicBezTo>
                    <a:pt x="4136" y="561"/>
                    <a:pt x="4186" y="486"/>
                    <a:pt x="4186" y="386"/>
                  </a:cubicBezTo>
                  <a:cubicBezTo>
                    <a:pt x="4186" y="311"/>
                    <a:pt x="4136" y="260"/>
                    <a:pt x="4086" y="185"/>
                  </a:cubicBezTo>
                  <a:cubicBezTo>
                    <a:pt x="4086" y="160"/>
                    <a:pt x="4061" y="135"/>
                    <a:pt x="4036" y="110"/>
                  </a:cubicBezTo>
                  <a:cubicBezTo>
                    <a:pt x="3872" y="38"/>
                    <a:pt x="3685" y="0"/>
                    <a:pt x="3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g11ad37d6d7f_0_62"/>
            <p:cNvSpPr/>
            <p:nvPr/>
          </p:nvSpPr>
          <p:spPr>
            <a:xfrm>
              <a:off x="1315980" y="1943904"/>
              <a:ext cx="834132" cy="2026709"/>
            </a:xfrm>
            <a:custGeom>
              <a:avLst/>
              <a:gdLst/>
              <a:ahLst/>
              <a:cxnLst/>
              <a:rect l="l" t="t" r="r" b="b"/>
              <a:pathLst>
                <a:path w="4838" h="11755" fill="none" extrusionOk="0">
                  <a:moveTo>
                    <a:pt x="4838" y="1679"/>
                  </a:moveTo>
                  <a:cubicBezTo>
                    <a:pt x="4838" y="1253"/>
                    <a:pt x="4637" y="652"/>
                    <a:pt x="4362" y="426"/>
                  </a:cubicBezTo>
                  <a:cubicBezTo>
                    <a:pt x="3760" y="0"/>
                    <a:pt x="2557" y="151"/>
                    <a:pt x="2407" y="1203"/>
                  </a:cubicBezTo>
                  <a:cubicBezTo>
                    <a:pt x="2407" y="1203"/>
                    <a:pt x="2307" y="1504"/>
                    <a:pt x="1555" y="2005"/>
                  </a:cubicBezTo>
                  <a:cubicBezTo>
                    <a:pt x="828" y="2507"/>
                    <a:pt x="1204" y="3208"/>
                    <a:pt x="1204" y="3208"/>
                  </a:cubicBezTo>
                  <a:cubicBezTo>
                    <a:pt x="1204" y="3208"/>
                    <a:pt x="753" y="3634"/>
                    <a:pt x="803" y="3960"/>
                  </a:cubicBezTo>
                  <a:cubicBezTo>
                    <a:pt x="853" y="4261"/>
                    <a:pt x="1" y="4787"/>
                    <a:pt x="602" y="6492"/>
                  </a:cubicBezTo>
                  <a:cubicBezTo>
                    <a:pt x="602" y="6492"/>
                    <a:pt x="101" y="7519"/>
                    <a:pt x="928" y="8020"/>
                  </a:cubicBezTo>
                  <a:cubicBezTo>
                    <a:pt x="928" y="8020"/>
                    <a:pt x="527" y="8622"/>
                    <a:pt x="1254" y="8948"/>
                  </a:cubicBezTo>
                  <a:cubicBezTo>
                    <a:pt x="1254" y="8948"/>
                    <a:pt x="1003" y="10025"/>
                    <a:pt x="2231" y="10577"/>
                  </a:cubicBezTo>
                  <a:cubicBezTo>
                    <a:pt x="2231" y="10577"/>
                    <a:pt x="2532" y="11454"/>
                    <a:pt x="3409" y="11304"/>
                  </a:cubicBezTo>
                  <a:cubicBezTo>
                    <a:pt x="3409" y="11304"/>
                    <a:pt x="3635" y="11755"/>
                    <a:pt x="4211" y="11504"/>
                  </a:cubicBezTo>
                  <a:cubicBezTo>
                    <a:pt x="4211" y="11504"/>
                    <a:pt x="4512" y="11329"/>
                    <a:pt x="4838" y="1142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g11ad37d6d7f_0_62"/>
            <p:cNvSpPr/>
            <p:nvPr/>
          </p:nvSpPr>
          <p:spPr>
            <a:xfrm>
              <a:off x="1679077" y="2151314"/>
              <a:ext cx="272239" cy="237757"/>
            </a:xfrm>
            <a:custGeom>
              <a:avLst/>
              <a:gdLst/>
              <a:ahLst/>
              <a:cxnLst/>
              <a:rect l="l" t="t" r="r" b="b"/>
              <a:pathLst>
                <a:path w="1579" h="1379" fill="none" extrusionOk="0">
                  <a:moveTo>
                    <a:pt x="301" y="0"/>
                  </a:moveTo>
                  <a:cubicBezTo>
                    <a:pt x="301" y="0"/>
                    <a:pt x="0" y="1379"/>
                    <a:pt x="1579" y="1304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g11ad37d6d7f_0_62"/>
            <p:cNvSpPr/>
            <p:nvPr/>
          </p:nvSpPr>
          <p:spPr>
            <a:xfrm>
              <a:off x="1791316" y="2488377"/>
              <a:ext cx="358790" cy="198964"/>
            </a:xfrm>
            <a:custGeom>
              <a:avLst/>
              <a:gdLst/>
              <a:ahLst/>
              <a:cxnLst/>
              <a:rect l="l" t="t" r="r" b="b"/>
              <a:pathLst>
                <a:path w="2081" h="1154" fill="none" extrusionOk="0">
                  <a:moveTo>
                    <a:pt x="2081" y="0"/>
                  </a:moveTo>
                  <a:cubicBezTo>
                    <a:pt x="2081" y="0"/>
                    <a:pt x="1454" y="1153"/>
                    <a:pt x="1" y="827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g11ad37d6d7f_0_62"/>
            <p:cNvSpPr/>
            <p:nvPr/>
          </p:nvSpPr>
          <p:spPr>
            <a:xfrm>
              <a:off x="1765454" y="2440791"/>
              <a:ext cx="254998" cy="172930"/>
            </a:xfrm>
            <a:custGeom>
              <a:avLst/>
              <a:gdLst/>
              <a:ahLst/>
              <a:cxnLst/>
              <a:rect l="l" t="t" r="r" b="b"/>
              <a:pathLst>
                <a:path w="1479" h="1003" fill="none" extrusionOk="0">
                  <a:moveTo>
                    <a:pt x="1429" y="1003"/>
                  </a:moveTo>
                  <a:cubicBezTo>
                    <a:pt x="1429" y="1003"/>
                    <a:pt x="1479" y="176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g11ad37d6d7f_0_62"/>
            <p:cNvSpPr/>
            <p:nvPr/>
          </p:nvSpPr>
          <p:spPr>
            <a:xfrm>
              <a:off x="1454253" y="2626650"/>
              <a:ext cx="220516" cy="164309"/>
            </a:xfrm>
            <a:custGeom>
              <a:avLst/>
              <a:gdLst/>
              <a:ahLst/>
              <a:cxnLst/>
              <a:rect l="l" t="t" r="r" b="b"/>
              <a:pathLst>
                <a:path w="1279" h="953" fill="none" extrusionOk="0">
                  <a:moveTo>
                    <a:pt x="1" y="0"/>
                  </a:moveTo>
                  <a:cubicBezTo>
                    <a:pt x="1" y="0"/>
                    <a:pt x="577" y="953"/>
                    <a:pt x="1279" y="70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g11ad37d6d7f_0_62"/>
            <p:cNvSpPr/>
            <p:nvPr/>
          </p:nvSpPr>
          <p:spPr>
            <a:xfrm>
              <a:off x="1860453" y="2669752"/>
              <a:ext cx="289653" cy="186033"/>
            </a:xfrm>
            <a:custGeom>
              <a:avLst/>
              <a:gdLst/>
              <a:ahLst/>
              <a:cxnLst/>
              <a:rect l="l" t="t" r="r" b="b"/>
              <a:pathLst>
                <a:path w="1680" h="1079" fill="none" extrusionOk="0">
                  <a:moveTo>
                    <a:pt x="1680" y="101"/>
                  </a:moveTo>
                  <a:cubicBezTo>
                    <a:pt x="1680" y="101"/>
                    <a:pt x="352" y="1"/>
                    <a:pt x="1" y="1078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g11ad37d6d7f_0_62"/>
            <p:cNvSpPr/>
            <p:nvPr/>
          </p:nvSpPr>
          <p:spPr>
            <a:xfrm>
              <a:off x="1998726" y="2721648"/>
              <a:ext cx="82241" cy="198964"/>
            </a:xfrm>
            <a:custGeom>
              <a:avLst/>
              <a:gdLst/>
              <a:ahLst/>
              <a:cxnLst/>
              <a:rect l="l" t="t" r="r" b="b"/>
              <a:pathLst>
                <a:path w="477" h="1154" fill="none" extrusionOk="0">
                  <a:moveTo>
                    <a:pt x="1" y="1"/>
                  </a:moveTo>
                  <a:cubicBezTo>
                    <a:pt x="1" y="1"/>
                    <a:pt x="477" y="402"/>
                    <a:pt x="76" y="1153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g11ad37d6d7f_0_62"/>
            <p:cNvSpPr/>
            <p:nvPr/>
          </p:nvSpPr>
          <p:spPr>
            <a:xfrm>
              <a:off x="1385117" y="2920437"/>
              <a:ext cx="324308" cy="116896"/>
            </a:xfrm>
            <a:custGeom>
              <a:avLst/>
              <a:gdLst/>
              <a:ahLst/>
              <a:cxnLst/>
              <a:rect l="l" t="t" r="r" b="b"/>
              <a:pathLst>
                <a:path w="1881" h="678" fill="none" extrusionOk="0">
                  <a:moveTo>
                    <a:pt x="1" y="0"/>
                  </a:moveTo>
                  <a:cubicBezTo>
                    <a:pt x="1" y="0"/>
                    <a:pt x="302" y="276"/>
                    <a:pt x="728" y="452"/>
                  </a:cubicBezTo>
                  <a:cubicBezTo>
                    <a:pt x="1078" y="602"/>
                    <a:pt x="1505" y="677"/>
                    <a:pt x="1880" y="50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g11ad37d6d7f_0_62"/>
            <p:cNvSpPr/>
            <p:nvPr/>
          </p:nvSpPr>
          <p:spPr>
            <a:xfrm>
              <a:off x="1510459" y="2872852"/>
              <a:ext cx="134137" cy="125516"/>
            </a:xfrm>
            <a:custGeom>
              <a:avLst/>
              <a:gdLst/>
              <a:ahLst/>
              <a:cxnLst/>
              <a:rect l="l" t="t" r="r" b="b"/>
              <a:pathLst>
                <a:path w="778" h="728" fill="none" extrusionOk="0">
                  <a:moveTo>
                    <a:pt x="778" y="1"/>
                  </a:moveTo>
                  <a:cubicBezTo>
                    <a:pt x="778" y="1"/>
                    <a:pt x="126" y="226"/>
                    <a:pt x="1" y="728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g11ad37d6d7f_0_62"/>
            <p:cNvSpPr/>
            <p:nvPr/>
          </p:nvSpPr>
          <p:spPr>
            <a:xfrm>
              <a:off x="1951141" y="2017351"/>
              <a:ext cx="129827" cy="147068"/>
            </a:xfrm>
            <a:custGeom>
              <a:avLst/>
              <a:gdLst/>
              <a:ahLst/>
              <a:cxnLst/>
              <a:rect l="l" t="t" r="r" b="b"/>
              <a:pathLst>
                <a:path w="753" h="853" fill="none" extrusionOk="0">
                  <a:moveTo>
                    <a:pt x="678" y="0"/>
                  </a:moveTo>
                  <a:cubicBezTo>
                    <a:pt x="678" y="0"/>
                    <a:pt x="753" y="752"/>
                    <a:pt x="1" y="85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g11ad37d6d7f_0_62"/>
            <p:cNvSpPr/>
            <p:nvPr/>
          </p:nvSpPr>
          <p:spPr>
            <a:xfrm>
              <a:off x="1696318" y="3024056"/>
              <a:ext cx="190343" cy="224998"/>
            </a:xfrm>
            <a:custGeom>
              <a:avLst/>
              <a:gdLst/>
              <a:ahLst/>
              <a:cxnLst/>
              <a:rect l="l" t="t" r="r" b="b"/>
              <a:pathLst>
                <a:path w="1104" h="1305" fill="none" extrusionOk="0">
                  <a:moveTo>
                    <a:pt x="1103" y="1"/>
                  </a:moveTo>
                  <a:cubicBezTo>
                    <a:pt x="1103" y="1"/>
                    <a:pt x="0" y="452"/>
                    <a:pt x="176" y="1304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g11ad37d6d7f_0_62"/>
            <p:cNvSpPr/>
            <p:nvPr/>
          </p:nvSpPr>
          <p:spPr>
            <a:xfrm>
              <a:off x="1951141" y="3231466"/>
              <a:ext cx="198964" cy="142930"/>
            </a:xfrm>
            <a:custGeom>
              <a:avLst/>
              <a:gdLst/>
              <a:ahLst/>
              <a:cxnLst/>
              <a:rect l="l" t="t" r="r" b="b"/>
              <a:pathLst>
                <a:path w="1154" h="829" fill="none" extrusionOk="0">
                  <a:moveTo>
                    <a:pt x="1154" y="1"/>
                  </a:moveTo>
                  <a:cubicBezTo>
                    <a:pt x="1154" y="1"/>
                    <a:pt x="828" y="803"/>
                    <a:pt x="1" y="828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g11ad37d6d7f_0_62"/>
            <p:cNvSpPr/>
            <p:nvPr/>
          </p:nvSpPr>
          <p:spPr>
            <a:xfrm>
              <a:off x="1532010" y="3374221"/>
              <a:ext cx="233619" cy="138447"/>
            </a:xfrm>
            <a:custGeom>
              <a:avLst/>
              <a:gdLst/>
              <a:ahLst/>
              <a:cxnLst/>
              <a:rect l="l" t="t" r="r" b="b"/>
              <a:pathLst>
                <a:path w="1355" h="803" fill="none" extrusionOk="0">
                  <a:moveTo>
                    <a:pt x="1" y="652"/>
                  </a:moveTo>
                  <a:cubicBezTo>
                    <a:pt x="1" y="652"/>
                    <a:pt x="978" y="802"/>
                    <a:pt x="1354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g11ad37d6d7f_0_62"/>
            <p:cNvSpPr/>
            <p:nvPr/>
          </p:nvSpPr>
          <p:spPr>
            <a:xfrm>
              <a:off x="1700628" y="3538356"/>
              <a:ext cx="285343" cy="229136"/>
            </a:xfrm>
            <a:custGeom>
              <a:avLst/>
              <a:gdLst/>
              <a:ahLst/>
              <a:cxnLst/>
              <a:rect l="l" t="t" r="r" b="b"/>
              <a:pathLst>
                <a:path w="1655" h="1329" fill="none" extrusionOk="0">
                  <a:moveTo>
                    <a:pt x="0" y="1329"/>
                  </a:moveTo>
                  <a:cubicBezTo>
                    <a:pt x="0" y="1329"/>
                    <a:pt x="1103" y="1254"/>
                    <a:pt x="1654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g11ad37d6d7f_0_62"/>
            <p:cNvSpPr/>
            <p:nvPr/>
          </p:nvSpPr>
          <p:spPr>
            <a:xfrm>
              <a:off x="1761144" y="3490771"/>
              <a:ext cx="77930" cy="224826"/>
            </a:xfrm>
            <a:custGeom>
              <a:avLst/>
              <a:gdLst/>
              <a:ahLst/>
              <a:cxnLst/>
              <a:rect l="l" t="t" r="r" b="b"/>
              <a:pathLst>
                <a:path w="452" h="1304" fill="none" extrusionOk="0">
                  <a:moveTo>
                    <a:pt x="251" y="1"/>
                  </a:moveTo>
                  <a:cubicBezTo>
                    <a:pt x="251" y="1"/>
                    <a:pt x="0" y="953"/>
                    <a:pt x="451" y="1304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g11ad37d6d7f_0_62"/>
            <p:cNvSpPr/>
            <p:nvPr/>
          </p:nvSpPr>
          <p:spPr>
            <a:xfrm>
              <a:off x="1968554" y="3672319"/>
              <a:ext cx="181550" cy="142758"/>
            </a:xfrm>
            <a:custGeom>
              <a:avLst/>
              <a:gdLst/>
              <a:ahLst/>
              <a:cxnLst/>
              <a:rect l="l" t="t" r="r" b="b"/>
              <a:pathLst>
                <a:path w="1053" h="828" fill="none" extrusionOk="0">
                  <a:moveTo>
                    <a:pt x="1053" y="0"/>
                  </a:moveTo>
                  <a:cubicBezTo>
                    <a:pt x="1053" y="0"/>
                    <a:pt x="0" y="101"/>
                    <a:pt x="0" y="827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g11ad37d6d7f_0_62"/>
            <p:cNvSpPr/>
            <p:nvPr/>
          </p:nvSpPr>
          <p:spPr>
            <a:xfrm>
              <a:off x="2223377" y="1952525"/>
              <a:ext cx="812580" cy="2018088"/>
            </a:xfrm>
            <a:custGeom>
              <a:avLst/>
              <a:gdLst/>
              <a:ahLst/>
              <a:cxnLst/>
              <a:rect l="l" t="t" r="r" b="b"/>
              <a:pathLst>
                <a:path w="4713" h="11705" fill="none" extrusionOk="0">
                  <a:moveTo>
                    <a:pt x="4437" y="5614"/>
                  </a:moveTo>
                  <a:cubicBezTo>
                    <a:pt x="4412" y="5865"/>
                    <a:pt x="4337" y="6116"/>
                    <a:pt x="4237" y="6442"/>
                  </a:cubicBezTo>
                  <a:cubicBezTo>
                    <a:pt x="4237" y="6442"/>
                    <a:pt x="4713" y="7469"/>
                    <a:pt x="3886" y="7970"/>
                  </a:cubicBezTo>
                  <a:cubicBezTo>
                    <a:pt x="3886" y="7970"/>
                    <a:pt x="4312" y="8572"/>
                    <a:pt x="3585" y="8898"/>
                  </a:cubicBezTo>
                  <a:cubicBezTo>
                    <a:pt x="3585" y="8898"/>
                    <a:pt x="3810" y="9975"/>
                    <a:pt x="2582" y="10527"/>
                  </a:cubicBezTo>
                  <a:cubicBezTo>
                    <a:pt x="2582" y="10527"/>
                    <a:pt x="2282" y="11404"/>
                    <a:pt x="1404" y="11254"/>
                  </a:cubicBezTo>
                  <a:cubicBezTo>
                    <a:pt x="1404" y="11254"/>
                    <a:pt x="1179" y="11705"/>
                    <a:pt x="602" y="11454"/>
                  </a:cubicBezTo>
                  <a:cubicBezTo>
                    <a:pt x="602" y="11454"/>
                    <a:pt x="477" y="11379"/>
                    <a:pt x="302" y="11354"/>
                  </a:cubicBezTo>
                  <a:cubicBezTo>
                    <a:pt x="201" y="11329"/>
                    <a:pt x="101" y="11329"/>
                    <a:pt x="1" y="11379"/>
                  </a:cubicBezTo>
                  <a:lnTo>
                    <a:pt x="1" y="1629"/>
                  </a:lnTo>
                  <a:cubicBezTo>
                    <a:pt x="1" y="1203"/>
                    <a:pt x="176" y="602"/>
                    <a:pt x="477" y="376"/>
                  </a:cubicBezTo>
                  <a:cubicBezTo>
                    <a:pt x="527" y="351"/>
                    <a:pt x="602" y="301"/>
                    <a:pt x="678" y="276"/>
                  </a:cubicBezTo>
                  <a:cubicBezTo>
                    <a:pt x="1329" y="0"/>
                    <a:pt x="2282" y="226"/>
                    <a:pt x="2407" y="1153"/>
                  </a:cubicBezTo>
                  <a:cubicBezTo>
                    <a:pt x="2407" y="1153"/>
                    <a:pt x="2407" y="1178"/>
                    <a:pt x="2432" y="1178"/>
                  </a:cubicBezTo>
                  <a:lnTo>
                    <a:pt x="2432" y="1178"/>
                  </a:lnTo>
                  <a:cubicBezTo>
                    <a:pt x="2457" y="1254"/>
                    <a:pt x="2633" y="1529"/>
                    <a:pt x="3259" y="1955"/>
                  </a:cubicBezTo>
                  <a:cubicBezTo>
                    <a:pt x="3986" y="2457"/>
                    <a:pt x="3610" y="3158"/>
                    <a:pt x="3610" y="3158"/>
                  </a:cubicBezTo>
                  <a:cubicBezTo>
                    <a:pt x="3610" y="3158"/>
                    <a:pt x="4061" y="3584"/>
                    <a:pt x="4011" y="3885"/>
                  </a:cubicBezTo>
                  <a:cubicBezTo>
                    <a:pt x="3961" y="4161"/>
                    <a:pt x="4537" y="4562"/>
                    <a:pt x="4437" y="5614"/>
                  </a:cubicBezTo>
                  <a:close/>
                </a:path>
              </a:pathLst>
            </a:custGeom>
            <a:solidFill>
              <a:srgbClr val="FFFFFF"/>
            </a:solidFill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g11ad37d6d7f_0_62"/>
            <p:cNvSpPr/>
            <p:nvPr/>
          </p:nvSpPr>
          <p:spPr>
            <a:xfrm>
              <a:off x="2422166" y="2151314"/>
              <a:ext cx="246550" cy="224826"/>
            </a:xfrm>
            <a:custGeom>
              <a:avLst/>
              <a:gdLst/>
              <a:ahLst/>
              <a:cxnLst/>
              <a:rect l="l" t="t" r="r" b="b"/>
              <a:pathLst>
                <a:path w="1430" h="1304" fill="none" extrusionOk="0">
                  <a:moveTo>
                    <a:pt x="1" y="1304"/>
                  </a:moveTo>
                  <a:cubicBezTo>
                    <a:pt x="151" y="1304"/>
                    <a:pt x="277" y="1304"/>
                    <a:pt x="402" y="1278"/>
                  </a:cubicBezTo>
                  <a:cubicBezTo>
                    <a:pt x="1429" y="1128"/>
                    <a:pt x="1304" y="176"/>
                    <a:pt x="1279" y="25"/>
                  </a:cubicBezTo>
                  <a:lnTo>
                    <a:pt x="1279" y="25"/>
                  </a:lnTo>
                  <a:cubicBezTo>
                    <a:pt x="1279" y="25"/>
                    <a:pt x="1279" y="0"/>
                    <a:pt x="1279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g11ad37d6d7f_0_62"/>
            <p:cNvSpPr/>
            <p:nvPr/>
          </p:nvSpPr>
          <p:spPr>
            <a:xfrm>
              <a:off x="2223377" y="2488377"/>
              <a:ext cx="358963" cy="198964"/>
            </a:xfrm>
            <a:custGeom>
              <a:avLst/>
              <a:gdLst/>
              <a:ahLst/>
              <a:cxnLst/>
              <a:rect l="l" t="t" r="r" b="b"/>
              <a:pathLst>
                <a:path w="2082" h="1154" fill="none" extrusionOk="0">
                  <a:moveTo>
                    <a:pt x="1" y="0"/>
                  </a:moveTo>
                  <a:cubicBezTo>
                    <a:pt x="1" y="0"/>
                    <a:pt x="628" y="1153"/>
                    <a:pt x="2081" y="827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g11ad37d6d7f_0_62"/>
            <p:cNvSpPr/>
            <p:nvPr/>
          </p:nvSpPr>
          <p:spPr>
            <a:xfrm>
              <a:off x="2348719" y="2440791"/>
              <a:ext cx="259481" cy="172930"/>
            </a:xfrm>
            <a:custGeom>
              <a:avLst/>
              <a:gdLst/>
              <a:ahLst/>
              <a:cxnLst/>
              <a:rect l="l" t="t" r="r" b="b"/>
              <a:pathLst>
                <a:path w="1505" h="1003" fill="none" extrusionOk="0">
                  <a:moveTo>
                    <a:pt x="76" y="1003"/>
                  </a:moveTo>
                  <a:cubicBezTo>
                    <a:pt x="76" y="1003"/>
                    <a:pt x="1" y="176"/>
                    <a:pt x="1505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g11ad37d6d7f_0_62"/>
            <p:cNvSpPr/>
            <p:nvPr/>
          </p:nvSpPr>
          <p:spPr>
            <a:xfrm>
              <a:off x="2694403" y="2626650"/>
              <a:ext cx="220516" cy="164309"/>
            </a:xfrm>
            <a:custGeom>
              <a:avLst/>
              <a:gdLst/>
              <a:ahLst/>
              <a:cxnLst/>
              <a:rect l="l" t="t" r="r" b="b"/>
              <a:pathLst>
                <a:path w="1279" h="953" fill="none" extrusionOk="0">
                  <a:moveTo>
                    <a:pt x="1279" y="0"/>
                  </a:moveTo>
                  <a:cubicBezTo>
                    <a:pt x="1279" y="0"/>
                    <a:pt x="728" y="953"/>
                    <a:pt x="1" y="70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g11ad37d6d7f_0_62"/>
            <p:cNvSpPr/>
            <p:nvPr/>
          </p:nvSpPr>
          <p:spPr>
            <a:xfrm>
              <a:off x="2668541" y="2501307"/>
              <a:ext cx="177240" cy="73620"/>
            </a:xfrm>
            <a:custGeom>
              <a:avLst/>
              <a:gdLst/>
              <a:ahLst/>
              <a:cxnLst/>
              <a:rect l="l" t="t" r="r" b="b"/>
              <a:pathLst>
                <a:path w="1028" h="427" fill="none" extrusionOk="0">
                  <a:moveTo>
                    <a:pt x="1028" y="0"/>
                  </a:moveTo>
                  <a:cubicBezTo>
                    <a:pt x="1028" y="0"/>
                    <a:pt x="652" y="426"/>
                    <a:pt x="0" y="76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g11ad37d6d7f_0_62"/>
            <p:cNvSpPr/>
            <p:nvPr/>
          </p:nvSpPr>
          <p:spPr>
            <a:xfrm>
              <a:off x="2223377" y="2669752"/>
              <a:ext cx="285515" cy="186033"/>
            </a:xfrm>
            <a:custGeom>
              <a:avLst/>
              <a:gdLst/>
              <a:ahLst/>
              <a:cxnLst/>
              <a:rect l="l" t="t" r="r" b="b"/>
              <a:pathLst>
                <a:path w="1656" h="1079" fill="none" extrusionOk="0">
                  <a:moveTo>
                    <a:pt x="1" y="101"/>
                  </a:moveTo>
                  <a:cubicBezTo>
                    <a:pt x="1" y="101"/>
                    <a:pt x="1329" y="1"/>
                    <a:pt x="1655" y="1078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g11ad37d6d7f_0_62"/>
            <p:cNvSpPr/>
            <p:nvPr/>
          </p:nvSpPr>
          <p:spPr>
            <a:xfrm>
              <a:off x="2288203" y="2721648"/>
              <a:ext cx="86723" cy="198964"/>
            </a:xfrm>
            <a:custGeom>
              <a:avLst/>
              <a:gdLst/>
              <a:ahLst/>
              <a:cxnLst/>
              <a:rect l="l" t="t" r="r" b="b"/>
              <a:pathLst>
                <a:path w="503" h="1154" fill="none" extrusionOk="0">
                  <a:moveTo>
                    <a:pt x="502" y="1"/>
                  </a:moveTo>
                  <a:cubicBezTo>
                    <a:pt x="502" y="1"/>
                    <a:pt x="1" y="402"/>
                    <a:pt x="427" y="1153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g11ad37d6d7f_0_62"/>
            <p:cNvSpPr/>
            <p:nvPr/>
          </p:nvSpPr>
          <p:spPr>
            <a:xfrm>
              <a:off x="2664231" y="2920437"/>
              <a:ext cx="324308" cy="116896"/>
            </a:xfrm>
            <a:custGeom>
              <a:avLst/>
              <a:gdLst/>
              <a:ahLst/>
              <a:cxnLst/>
              <a:rect l="l" t="t" r="r" b="b"/>
              <a:pathLst>
                <a:path w="1881" h="678" fill="none" extrusionOk="0">
                  <a:moveTo>
                    <a:pt x="1880" y="0"/>
                  </a:moveTo>
                  <a:cubicBezTo>
                    <a:pt x="1880" y="0"/>
                    <a:pt x="1554" y="276"/>
                    <a:pt x="1128" y="452"/>
                  </a:cubicBezTo>
                  <a:cubicBezTo>
                    <a:pt x="777" y="602"/>
                    <a:pt x="376" y="677"/>
                    <a:pt x="0" y="50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g11ad37d6d7f_0_62"/>
            <p:cNvSpPr/>
            <p:nvPr/>
          </p:nvSpPr>
          <p:spPr>
            <a:xfrm>
              <a:off x="2729057" y="2872852"/>
              <a:ext cx="129827" cy="125516"/>
            </a:xfrm>
            <a:custGeom>
              <a:avLst/>
              <a:gdLst/>
              <a:ahLst/>
              <a:cxnLst/>
              <a:rect l="l" t="t" r="r" b="b"/>
              <a:pathLst>
                <a:path w="753" h="728" fill="none" extrusionOk="0">
                  <a:moveTo>
                    <a:pt x="0" y="1"/>
                  </a:moveTo>
                  <a:cubicBezTo>
                    <a:pt x="0" y="1"/>
                    <a:pt x="652" y="226"/>
                    <a:pt x="752" y="728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g11ad37d6d7f_0_62"/>
            <p:cNvSpPr/>
            <p:nvPr/>
          </p:nvSpPr>
          <p:spPr>
            <a:xfrm>
              <a:off x="2292513" y="2017351"/>
              <a:ext cx="129827" cy="147068"/>
            </a:xfrm>
            <a:custGeom>
              <a:avLst/>
              <a:gdLst/>
              <a:ahLst/>
              <a:cxnLst/>
              <a:rect l="l" t="t" r="r" b="b"/>
              <a:pathLst>
                <a:path w="753" h="853" fill="none" extrusionOk="0">
                  <a:moveTo>
                    <a:pt x="76" y="0"/>
                  </a:moveTo>
                  <a:cubicBezTo>
                    <a:pt x="76" y="0"/>
                    <a:pt x="1" y="752"/>
                    <a:pt x="753" y="852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g11ad37d6d7f_0_62"/>
            <p:cNvSpPr/>
            <p:nvPr/>
          </p:nvSpPr>
          <p:spPr>
            <a:xfrm>
              <a:off x="2387684" y="3171122"/>
              <a:ext cx="574823" cy="177240"/>
            </a:xfrm>
            <a:custGeom>
              <a:avLst/>
              <a:gdLst/>
              <a:ahLst/>
              <a:cxnLst/>
              <a:rect l="l" t="t" r="r" b="b"/>
              <a:pathLst>
                <a:path w="3334" h="1028" fill="none" extrusionOk="0">
                  <a:moveTo>
                    <a:pt x="3334" y="0"/>
                  </a:moveTo>
                  <a:cubicBezTo>
                    <a:pt x="3334" y="0"/>
                    <a:pt x="1730" y="1028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g11ad37d6d7f_0_62"/>
            <p:cNvSpPr/>
            <p:nvPr/>
          </p:nvSpPr>
          <p:spPr>
            <a:xfrm>
              <a:off x="2482682" y="3024056"/>
              <a:ext cx="190343" cy="224998"/>
            </a:xfrm>
            <a:custGeom>
              <a:avLst/>
              <a:gdLst/>
              <a:ahLst/>
              <a:cxnLst/>
              <a:rect l="l" t="t" r="r" b="b"/>
              <a:pathLst>
                <a:path w="1104" h="1305" fill="none" extrusionOk="0">
                  <a:moveTo>
                    <a:pt x="1" y="1"/>
                  </a:moveTo>
                  <a:cubicBezTo>
                    <a:pt x="1" y="1"/>
                    <a:pt x="1103" y="452"/>
                    <a:pt x="928" y="1304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g11ad37d6d7f_0_62"/>
            <p:cNvSpPr/>
            <p:nvPr/>
          </p:nvSpPr>
          <p:spPr>
            <a:xfrm>
              <a:off x="2223377" y="3231466"/>
              <a:ext cx="198964" cy="142930"/>
            </a:xfrm>
            <a:custGeom>
              <a:avLst/>
              <a:gdLst/>
              <a:ahLst/>
              <a:cxnLst/>
              <a:rect l="l" t="t" r="r" b="b"/>
              <a:pathLst>
                <a:path w="1154" h="829" fill="none" extrusionOk="0">
                  <a:moveTo>
                    <a:pt x="1" y="1"/>
                  </a:moveTo>
                  <a:cubicBezTo>
                    <a:pt x="1" y="1"/>
                    <a:pt x="302" y="803"/>
                    <a:pt x="1154" y="828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g11ad37d6d7f_0_62"/>
            <p:cNvSpPr/>
            <p:nvPr/>
          </p:nvSpPr>
          <p:spPr>
            <a:xfrm>
              <a:off x="2608025" y="3374221"/>
              <a:ext cx="233447" cy="138447"/>
            </a:xfrm>
            <a:custGeom>
              <a:avLst/>
              <a:gdLst/>
              <a:ahLst/>
              <a:cxnLst/>
              <a:rect l="l" t="t" r="r" b="b"/>
              <a:pathLst>
                <a:path w="1354" h="803" fill="none" extrusionOk="0">
                  <a:moveTo>
                    <a:pt x="1354" y="652"/>
                  </a:moveTo>
                  <a:cubicBezTo>
                    <a:pt x="1354" y="652"/>
                    <a:pt x="351" y="802"/>
                    <a:pt x="1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g11ad37d6d7f_0_62"/>
            <p:cNvSpPr/>
            <p:nvPr/>
          </p:nvSpPr>
          <p:spPr>
            <a:xfrm>
              <a:off x="2387684" y="3538356"/>
              <a:ext cx="281032" cy="229136"/>
            </a:xfrm>
            <a:custGeom>
              <a:avLst/>
              <a:gdLst/>
              <a:ahLst/>
              <a:cxnLst/>
              <a:rect l="l" t="t" r="r" b="b"/>
              <a:pathLst>
                <a:path w="1630" h="1329" fill="none" extrusionOk="0">
                  <a:moveTo>
                    <a:pt x="1629" y="1329"/>
                  </a:moveTo>
                  <a:cubicBezTo>
                    <a:pt x="1629" y="1329"/>
                    <a:pt x="552" y="1254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g11ad37d6d7f_0_62"/>
            <p:cNvSpPr/>
            <p:nvPr/>
          </p:nvSpPr>
          <p:spPr>
            <a:xfrm>
              <a:off x="2530268" y="3490771"/>
              <a:ext cx="77930" cy="224826"/>
            </a:xfrm>
            <a:custGeom>
              <a:avLst/>
              <a:gdLst/>
              <a:ahLst/>
              <a:cxnLst/>
              <a:rect l="l" t="t" r="r" b="b"/>
              <a:pathLst>
                <a:path w="452" h="1304" fill="none" extrusionOk="0">
                  <a:moveTo>
                    <a:pt x="201" y="1"/>
                  </a:moveTo>
                  <a:cubicBezTo>
                    <a:pt x="201" y="1"/>
                    <a:pt x="452" y="953"/>
                    <a:pt x="0" y="1304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g11ad37d6d7f_0_62"/>
            <p:cNvSpPr/>
            <p:nvPr/>
          </p:nvSpPr>
          <p:spPr>
            <a:xfrm>
              <a:off x="2223377" y="3672319"/>
              <a:ext cx="177412" cy="142758"/>
            </a:xfrm>
            <a:custGeom>
              <a:avLst/>
              <a:gdLst/>
              <a:ahLst/>
              <a:cxnLst/>
              <a:rect l="l" t="t" r="r" b="b"/>
              <a:pathLst>
                <a:path w="1029" h="828" fill="none" extrusionOk="0">
                  <a:moveTo>
                    <a:pt x="1" y="0"/>
                  </a:moveTo>
                  <a:cubicBezTo>
                    <a:pt x="1" y="0"/>
                    <a:pt x="1029" y="101"/>
                    <a:pt x="1029" y="827"/>
                  </a:cubicBez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58" name="Google Shape;1958;g11ad37d6d7f_0_62"/>
          <p:cNvCxnSpPr/>
          <p:nvPr/>
        </p:nvCxnSpPr>
        <p:spPr>
          <a:xfrm>
            <a:off x="2747150" y="1780925"/>
            <a:ext cx="1570800" cy="56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959" name="Google Shape;1959;g11ad37d6d7f_0_62"/>
          <p:cNvCxnSpPr/>
          <p:nvPr/>
        </p:nvCxnSpPr>
        <p:spPr>
          <a:xfrm flipH="1">
            <a:off x="4839525" y="1720275"/>
            <a:ext cx="1702800" cy="629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960" name="Google Shape;1960;g11ad37d6d7f_0_62"/>
          <p:cNvCxnSpPr>
            <a:stCxn id="1961" idx="3"/>
          </p:cNvCxnSpPr>
          <p:nvPr/>
        </p:nvCxnSpPr>
        <p:spPr>
          <a:xfrm rot="10800000" flipH="1">
            <a:off x="2272944" y="3299708"/>
            <a:ext cx="2044800" cy="533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962" name="Google Shape;1962;g11ad37d6d7f_0_62"/>
          <p:cNvCxnSpPr/>
          <p:nvPr/>
        </p:nvCxnSpPr>
        <p:spPr>
          <a:xfrm rot="10800000">
            <a:off x="4946550" y="2969200"/>
            <a:ext cx="2190300" cy="408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963" name="Google Shape;1963;g11ad37d6d7f_0_62"/>
          <p:cNvSpPr txBox="1"/>
          <p:nvPr/>
        </p:nvSpPr>
        <p:spPr>
          <a:xfrm>
            <a:off x="283575" y="1541775"/>
            <a:ext cx="2304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Registro de las empresas y usuarios que quieran participar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1" name="Google Shape;1961;g11ad37d6d7f_0_62"/>
          <p:cNvSpPr txBox="1"/>
          <p:nvPr/>
        </p:nvSpPr>
        <p:spPr>
          <a:xfrm>
            <a:off x="521244" y="3510758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Calificación de servicios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4" name="Google Shape;1964;g11ad37d6d7f_0_62"/>
          <p:cNvSpPr txBox="1"/>
          <p:nvPr/>
        </p:nvSpPr>
        <p:spPr>
          <a:xfrm>
            <a:off x="6670294" y="1465792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Creación de un foro participativo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5" name="Google Shape;1965;g11ad37d6d7f_0_62"/>
          <p:cNvSpPr txBox="1"/>
          <p:nvPr/>
        </p:nvSpPr>
        <p:spPr>
          <a:xfrm>
            <a:off x="7184169" y="3063555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Creación de historial clínico veterinario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6" name="Google Shape;1966;g11ad37d6d7f_0_62"/>
          <p:cNvSpPr txBox="1"/>
          <p:nvPr/>
        </p:nvSpPr>
        <p:spPr>
          <a:xfrm>
            <a:off x="6716325" y="4217900"/>
            <a:ext cx="18039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Creación de perfil para mascotas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7" name="Google Shape;1967;g11ad37d6d7f_0_62"/>
          <p:cNvCxnSpPr>
            <a:stCxn id="1966" idx="1"/>
          </p:cNvCxnSpPr>
          <p:nvPr/>
        </p:nvCxnSpPr>
        <p:spPr>
          <a:xfrm rot="10800000">
            <a:off x="4605825" y="3756650"/>
            <a:ext cx="2110500" cy="77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968" name="Google Shape;1968;g11ad37d6d7f_0_62"/>
          <p:cNvSpPr txBox="1"/>
          <p:nvPr/>
        </p:nvSpPr>
        <p:spPr>
          <a:xfrm>
            <a:off x="329144" y="2628457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Búsqueda de servicios</a:t>
            </a:r>
            <a:endParaRPr sz="16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69" name="Google Shape;1969;g11ad37d6d7f_0_62"/>
          <p:cNvCxnSpPr/>
          <p:nvPr/>
        </p:nvCxnSpPr>
        <p:spPr>
          <a:xfrm rot="10800000" flipH="1">
            <a:off x="1815975" y="2764525"/>
            <a:ext cx="2583300" cy="264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52" name="Google Shape;1961;g11ad37d6d7f_0_62"/>
          <p:cNvSpPr txBox="1"/>
          <p:nvPr/>
        </p:nvSpPr>
        <p:spPr>
          <a:xfrm>
            <a:off x="1256318" y="4315340"/>
            <a:ext cx="17517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Descargar Historia Clínica de mascota</a:t>
            </a:r>
            <a:endParaRPr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" name="Google Shape;1960;g11ad37d6d7f_0_62"/>
          <p:cNvCxnSpPr/>
          <p:nvPr/>
        </p:nvCxnSpPr>
        <p:spPr>
          <a:xfrm flipV="1">
            <a:off x="2989292" y="3875227"/>
            <a:ext cx="1255589" cy="80655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448</Words>
  <Application>Microsoft Office PowerPoint</Application>
  <PresentationFormat>Presentación en pantalla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Bebas Neue</vt:lpstr>
      <vt:lpstr>Roboto</vt:lpstr>
      <vt:lpstr>Computer Science Proposal by Slidesgo</vt:lpstr>
      <vt:lpstr>vetco</vt:lpstr>
      <vt:lpstr>¿ Que es vetco?</vt:lpstr>
      <vt:lpstr>Objetivo general</vt:lpstr>
      <vt:lpstr>Objetivos especificos</vt:lpstr>
      <vt:lpstr>Misión</vt:lpstr>
      <vt:lpstr>visión</vt:lpstr>
      <vt:lpstr>¿A QUIÉN VA DIRIGIDO?</vt:lpstr>
      <vt:lpstr>Fase de análisis</vt:lpstr>
      <vt:lpstr>Requerimientos funcionales</vt:lpstr>
      <vt:lpstr>Requerimientos no funcionales</vt:lpstr>
      <vt:lpstr>Diagrama casos de uso</vt:lpstr>
      <vt:lpstr>Fase de desarrollo </vt:lpstr>
      <vt:lpstr>MER  - vetco</vt:lpstr>
      <vt:lpstr>gracias…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vetco</dc:title>
  <cp:lastModifiedBy>Judy Andrea Restrepo</cp:lastModifiedBy>
  <cp:revision>5</cp:revision>
  <dcterms:modified xsi:type="dcterms:W3CDTF">2022-08-12T11:46:53Z</dcterms:modified>
</cp:coreProperties>
</file>