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6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6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8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5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0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0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9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7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2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0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8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Неоново-волна частицы на черном фоне">
            <a:extLst>
              <a:ext uri="{FF2B5EF4-FFF2-40B4-BE49-F238E27FC236}">
                <a16:creationId xmlns:a16="http://schemas.microsoft.com/office/drawing/2014/main" id="{6A08511C-5331-46B7-8947-93BC223A0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1" r="15885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986AD-DB83-44D0-B57A-938D962D4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4880" y="3025587"/>
            <a:ext cx="3153720" cy="2985247"/>
          </a:xfrm>
        </p:spPr>
        <p:txBody>
          <a:bodyPr>
            <a:normAutofit fontScale="90000"/>
          </a:bodyPr>
          <a:lstStyle/>
          <a:p>
            <a:pPr algn="r"/>
            <a:r>
              <a:rPr lang="ru-RU" sz="4400" dirty="0"/>
              <a:t>Сайт предсказания матчей по </a:t>
            </a:r>
            <a:r>
              <a:rPr lang="en-US" sz="4400" dirty="0"/>
              <a:t>Age of empires 2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1B21CD-98BF-44C9-BE6D-D4B810313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176" y="1116873"/>
            <a:ext cx="2521424" cy="1520669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sz="1600" dirty="0"/>
              <a:t>Проект создан учеником ГАОУ Школа № 548 11 класса Р</a:t>
            </a:r>
          </a:p>
          <a:p>
            <a:pPr algn="r"/>
            <a:r>
              <a:rPr lang="ru-RU" sz="1600" dirty="0"/>
              <a:t>Автор проекта – Усаков Дмитрий Вадимович 17 лет</a:t>
            </a: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02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A97B6B-70B9-4134-934A-8CD874AB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AF9B9F-B178-4A1D-9BB8-8391F1B64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Увеличить популярность культовой игры </a:t>
            </a:r>
            <a:r>
              <a:rPr lang="en-US" dirty="0"/>
              <a:t>Age Of Empires 2</a:t>
            </a:r>
            <a:endParaRPr lang="ru-RU" dirty="0"/>
          </a:p>
          <a:p>
            <a:r>
              <a:rPr lang="ru-RU" dirty="0"/>
              <a:t>Помочь новым игрокам освоиться в игре.</a:t>
            </a:r>
          </a:p>
          <a:p>
            <a:r>
              <a:rPr lang="ru-RU" dirty="0"/>
              <a:t>Научиться работать с </a:t>
            </a:r>
            <a:r>
              <a:rPr lang="en-US" dirty="0"/>
              <a:t>Django </a:t>
            </a:r>
            <a:r>
              <a:rPr lang="ru-RU" dirty="0"/>
              <a:t>и нейросетями</a:t>
            </a:r>
          </a:p>
        </p:txBody>
      </p:sp>
    </p:spTree>
    <p:extLst>
      <p:ext uri="{BB962C8B-B14F-4D97-AF65-F5344CB8AC3E}">
        <p14:creationId xmlns:p14="http://schemas.microsoft.com/office/powerpoint/2010/main" val="115685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D16DE02-C2C8-477C-9FD7-70A983BDE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13AF29F-D5EC-4489-BF8F-3B356C59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0173A01-F891-430E-B39E-483E711B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E0363E9-7CD0-497E-88D7-940136490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CCD4B14-FFCC-4CE5-BC9D-DF47AA1AD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5DED734-54E5-48ED-AEE6-165F2482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289A7-AA3F-4995-8CAD-BA5D6915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84791"/>
            <a:ext cx="10064376" cy="1086847"/>
          </a:xfrm>
        </p:spPr>
        <p:txBody>
          <a:bodyPr>
            <a:normAutofit/>
          </a:bodyPr>
          <a:lstStyle/>
          <a:p>
            <a:r>
              <a:rPr lang="ru-RU" dirty="0"/>
              <a:t>Почему </a:t>
            </a:r>
            <a:r>
              <a:rPr lang="en-US" dirty="0"/>
              <a:t>Django</a:t>
            </a:r>
            <a:endParaRPr lang="ru-RU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4222167-616B-448F-A79B-219A4FD3D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DBD6E2-0D23-4051-BB0A-D93197109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4" y="2499694"/>
            <a:ext cx="5831833" cy="3824906"/>
          </a:xfrm>
        </p:spPr>
        <p:txBody>
          <a:bodyPr anchor="ctr">
            <a:normAutofit/>
          </a:bodyPr>
          <a:lstStyle/>
          <a:p>
            <a:r>
              <a:rPr lang="ru-RU" dirty="0"/>
              <a:t>Прост в освоении</a:t>
            </a:r>
          </a:p>
          <a:p>
            <a:r>
              <a:rPr lang="ru-RU" dirty="0"/>
              <a:t>Легко расширяемый</a:t>
            </a:r>
          </a:p>
        </p:txBody>
      </p:sp>
      <p:pic>
        <p:nvPicPr>
          <p:cNvPr id="1026" name="Picture 2" descr="Django | Yandex.Cloud - Marketplace">
            <a:extLst>
              <a:ext uri="{FF2B5EF4-FFF2-40B4-BE49-F238E27FC236}">
                <a16:creationId xmlns:a16="http://schemas.microsoft.com/office/drawing/2014/main" id="{A2CDFFCC-BE71-45D1-9646-3DB1B7C1F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7252" y="2458528"/>
            <a:ext cx="3866071" cy="386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31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5BD91-ACB2-4EEB-BDE8-A8D3728D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Сайта	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3CAA4EE8-B8F8-46A4-B215-675BEA983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418357"/>
              </p:ext>
            </p:extLst>
          </p:nvPr>
        </p:nvGraphicFramePr>
        <p:xfrm>
          <a:off x="1143000" y="2009775"/>
          <a:ext cx="9906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884676305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14606099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955253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Название Приложения Сайта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Карткое</a:t>
                      </a:r>
                      <a:r>
                        <a:rPr lang="ru-RU" dirty="0"/>
                        <a:t> 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Роль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7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AOE2_fun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Корень проекта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Основная логика сайта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81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Отображение информации о проекте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Клиентская часть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9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Получение информации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Взаимодействие со сторонними ресурсами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83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1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CB3A5-6DAB-4FFD-8402-C118A636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>
            <a:normAutofit/>
          </a:bodyPr>
          <a:lstStyle/>
          <a:p>
            <a:r>
              <a:rPr lang="ru-RU"/>
              <a:t>Структура модели</a:t>
            </a:r>
            <a:endParaRPr lang="ru-RU" dirty="0"/>
          </a:p>
        </p:txBody>
      </p:sp>
      <p:cxnSp>
        <p:nvCxnSpPr>
          <p:cNvPr id="31" name="Straight Connector 13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5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7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F1ADEA2-5B46-4AC4-B4A6-B7C1459EA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0913"/>
            <a:ext cx="5562600" cy="443617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E6057F2-EBA0-44F1-AEB9-F40EE8359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789" y="2290762"/>
            <a:ext cx="4572428" cy="4033837"/>
          </a:xfrm>
        </p:spPr>
        <p:txBody>
          <a:bodyPr anchor="t">
            <a:normAutofit/>
          </a:bodyPr>
          <a:lstStyle/>
          <a:p>
            <a:r>
              <a:rPr lang="en-US" dirty="0"/>
              <a:t>Player – </a:t>
            </a:r>
            <a:r>
              <a:rPr lang="ru-RU" dirty="0"/>
              <a:t>информация об игроках</a:t>
            </a:r>
          </a:p>
          <a:p>
            <a:r>
              <a:rPr lang="en-US" dirty="0"/>
              <a:t>Teams – </a:t>
            </a:r>
            <a:r>
              <a:rPr lang="ru-RU" dirty="0"/>
              <a:t>В какой команде матча был игрок</a:t>
            </a:r>
          </a:p>
          <a:p>
            <a:r>
              <a:rPr lang="en-US" dirty="0"/>
              <a:t>Civ. – </a:t>
            </a:r>
            <a:r>
              <a:rPr lang="ru-RU" dirty="0"/>
              <a:t>Цивилизации</a:t>
            </a:r>
          </a:p>
          <a:p>
            <a:r>
              <a:rPr lang="en-US" dirty="0"/>
              <a:t>Map</a:t>
            </a:r>
            <a:r>
              <a:rPr lang="ru-RU" dirty="0"/>
              <a:t> – Карты</a:t>
            </a:r>
          </a:p>
          <a:p>
            <a:r>
              <a:rPr lang="en-US" dirty="0"/>
              <a:t>Match – </a:t>
            </a:r>
            <a:r>
              <a:rPr lang="ru-RU" dirty="0"/>
              <a:t>Информация о матче</a:t>
            </a:r>
          </a:p>
          <a:p>
            <a:r>
              <a:rPr lang="en-US" dirty="0" err="1"/>
              <a:t>PlayerInMatches</a:t>
            </a:r>
            <a:r>
              <a:rPr lang="en-US" dirty="0"/>
              <a:t> – </a:t>
            </a:r>
            <a:r>
              <a:rPr lang="ru-RU" dirty="0"/>
              <a:t>связь всех выше перечисленных таблиц.</a:t>
            </a:r>
            <a:endParaRPr lang="en-US" dirty="0"/>
          </a:p>
        </p:txBody>
      </p:sp>
      <p:cxnSp>
        <p:nvCxnSpPr>
          <p:cNvPr id="34" name="Straight Connector 19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5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E78F4-F888-4B37-B095-E8AF42BF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ru-RU" dirty="0"/>
              <a:t>Источники информации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30226-0A05-46DE-9460-AC1330285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>
            <a:normAutofit/>
          </a:bodyPr>
          <a:lstStyle/>
          <a:p>
            <a:r>
              <a:rPr lang="en-US" dirty="0"/>
              <a:t>Aoe2.net – </a:t>
            </a:r>
            <a:r>
              <a:rPr lang="ru-RU" dirty="0"/>
              <a:t>Матчи и Игроки</a:t>
            </a:r>
          </a:p>
          <a:p>
            <a:r>
              <a:rPr lang="en-US" dirty="0"/>
              <a:t>age-of-empires-2-api.herokuapp.com – </a:t>
            </a:r>
            <a:r>
              <a:rPr lang="ru-RU" dirty="0"/>
              <a:t>Информация об игре</a:t>
            </a:r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PI testsuite - Test APIs quickly and easily - PAY. iDEAL, Creditcard,  Afterpay én pintransacties, onder 1 dak!">
            <a:extLst>
              <a:ext uri="{FF2B5EF4-FFF2-40B4-BE49-F238E27FC236}">
                <a16:creationId xmlns:a16="http://schemas.microsoft.com/office/drawing/2014/main" id="{0B829B56-50E5-4589-96E3-DE7650A5C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8437" y="2584323"/>
            <a:ext cx="5110163" cy="327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19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B9C30-ACE9-4197-B405-800630AE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>
            <a:normAutofit/>
          </a:bodyPr>
          <a:lstStyle/>
          <a:p>
            <a:r>
              <a:rPr lang="ru-RU" dirty="0"/>
              <a:t>Нейросеть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99CDCBF-ECC1-473B-9561-12086AF51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47699"/>
            <a:ext cx="5562600" cy="55626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C8C8B3-3EE4-410B-9EFC-2601D347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789" y="2290762"/>
            <a:ext cx="4572428" cy="169068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dirty="0"/>
              <a:t>Для подробного ознакомления следует сканировать </a:t>
            </a:r>
            <a:r>
              <a:rPr lang="en-US" dirty="0" err="1"/>
              <a:t>qr</a:t>
            </a:r>
            <a:r>
              <a:rPr lang="en-US" dirty="0"/>
              <a:t> </a:t>
            </a:r>
            <a:r>
              <a:rPr lang="ru-RU" dirty="0"/>
              <a:t>код.</a:t>
            </a:r>
          </a:p>
          <a:p>
            <a:pPr marL="0" indent="0">
              <a:buNone/>
            </a:pPr>
            <a:r>
              <a:rPr lang="ru-RU" dirty="0"/>
              <a:t>На момент создания презентации, точность нейросети – 95%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06958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_2SEEDS">
      <a:dk1>
        <a:srgbClr val="000000"/>
      </a:dk1>
      <a:lt1>
        <a:srgbClr val="FFFFFF"/>
      </a:lt1>
      <a:dk2>
        <a:srgbClr val="222C3B"/>
      </a:dk2>
      <a:lt2>
        <a:srgbClr val="E8E6E2"/>
      </a:lt2>
      <a:accent1>
        <a:srgbClr val="3B6BB1"/>
      </a:accent1>
      <a:accent2>
        <a:srgbClr val="4DAEC3"/>
      </a:accent2>
      <a:accent3>
        <a:srgbClr val="4E4DC3"/>
      </a:accent3>
      <a:accent4>
        <a:srgbClr val="B13B99"/>
      </a:accent4>
      <a:accent5>
        <a:srgbClr val="C34D79"/>
      </a:accent5>
      <a:accent6>
        <a:srgbClr val="B1403B"/>
      </a:accent6>
      <a:hlink>
        <a:srgbClr val="BF3FB2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159</Words>
  <Application>Microsoft Office PowerPoint</Application>
  <PresentationFormat>Широкоэкранный</PresentationFormat>
  <Paragraphs>36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Univers Condensed Light</vt:lpstr>
      <vt:lpstr>Walbaum Display Light</vt:lpstr>
      <vt:lpstr>AngleLinesVTI</vt:lpstr>
      <vt:lpstr>Сайт предсказания матчей по Age of empires 2</vt:lpstr>
      <vt:lpstr>Цель проекта</vt:lpstr>
      <vt:lpstr>Почему Django</vt:lpstr>
      <vt:lpstr>Структура Сайта </vt:lpstr>
      <vt:lpstr>Структура модели</vt:lpstr>
      <vt:lpstr>Источники информации</vt:lpstr>
      <vt:lpstr>Нейросеть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предсказания матчей по Age of empires 2</dc:title>
  <dc:creator>Dmitry Usakov</dc:creator>
  <cp:lastModifiedBy>Dmitry Usakov</cp:lastModifiedBy>
  <cp:revision>1</cp:revision>
  <dcterms:created xsi:type="dcterms:W3CDTF">2022-02-28T19:13:57Z</dcterms:created>
  <dcterms:modified xsi:type="dcterms:W3CDTF">2022-02-28T19:40:04Z</dcterms:modified>
</cp:coreProperties>
</file>