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4" r:id="rId3"/>
    <p:sldId id="287" r:id="rId5"/>
    <p:sldId id="316" r:id="rId6"/>
    <p:sldId id="288" r:id="rId7"/>
    <p:sldId id="317" r:id="rId8"/>
    <p:sldId id="289" r:id="rId9"/>
    <p:sldId id="290" r:id="rId10"/>
    <p:sldId id="293" r:id="rId11"/>
    <p:sldId id="305" r:id="rId12"/>
    <p:sldId id="306" r:id="rId13"/>
    <p:sldId id="291" r:id="rId14"/>
    <p:sldId id="310" r:id="rId15"/>
    <p:sldId id="313" r:id="rId16"/>
    <p:sldId id="292" r:id="rId17"/>
    <p:sldId id="307" r:id="rId18"/>
    <p:sldId id="315" r:id="rId19"/>
    <p:sldId id="29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B6EA"/>
    <a:srgbClr val="26DDFD"/>
    <a:srgbClr val="12FFFF"/>
    <a:srgbClr val="0B0E15"/>
    <a:srgbClr val="F3F3F3"/>
    <a:srgbClr val="0A5285"/>
    <a:srgbClr val="37DDFB"/>
    <a:srgbClr val="009FFF"/>
    <a:srgbClr val="147789"/>
    <a:srgbClr val="FDAB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4" autoAdjust="0"/>
    <p:restoredTop sz="94618" autoAdjust="0"/>
  </p:normalViewPr>
  <p:slideViewPr>
    <p:cSldViewPr snapToGrid="0" showGuides="1">
      <p:cViewPr varScale="1">
        <p:scale>
          <a:sx n="67" d="100"/>
          <a:sy n="67" d="100"/>
        </p:scale>
        <p:origin x="860" y="56"/>
      </p:cViewPr>
      <p:guideLst>
        <p:guide orient="horz" pos="129"/>
        <p:guide orient="horz" pos="4190"/>
        <p:guide pos="258"/>
        <p:guide pos="7449"/>
        <p:guide orient="horz" pos="561"/>
        <p:guide orient="horz" pos="674"/>
        <p:guide orient="horz" pos="4017"/>
        <p:guide orient="horz" pos="38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79300" cy="6858000"/>
          </a:xfrm>
          <a:prstGeom prst="rect">
            <a:avLst/>
          </a:prstGeom>
        </p:spPr>
      </p:pic>
      <p:pic>
        <p:nvPicPr>
          <p:cNvPr id="3" name="图片 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5378B02-C354-9B41-9FD4-ED98A57909A7}"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B32B3E75-BA6E-2546-866C-1F676B713A73}" type="slidenum">
              <a:rPr kumimoji="1" lang="zh-CN" altLang="en-US" smtClean="0"/>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79300" cy="6858000"/>
          </a:xfrm>
          <a:prstGeom prst="rect">
            <a:avLst/>
          </a:prstGeom>
        </p:spPr>
      </p:pic>
      <p:pic>
        <p:nvPicPr>
          <p:cNvPr id="8" name="图片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79300" cy="6858000"/>
          </a:xfrm>
          <a:prstGeom prst="rect">
            <a:avLst/>
          </a:prstGeom>
        </p:spPr>
      </p:pic>
      <p:pic>
        <p:nvPicPr>
          <p:cNvPr id="3" name="图片 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79300" cy="6858000"/>
          </a:xfrm>
          <a:prstGeom prst="rect">
            <a:avLst/>
          </a:prstGeom>
        </p:spPr>
      </p:pic>
      <p:pic>
        <p:nvPicPr>
          <p:cNvPr id="3" name="图片 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79300" cy="6858000"/>
          </a:xfrm>
          <a:prstGeom prst="rect">
            <a:avLst/>
          </a:prstGeom>
        </p:spPr>
      </p:pic>
      <p:pic>
        <p:nvPicPr>
          <p:cNvPr id="3" name="图片 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79300" cy="6858000"/>
          </a:xfrm>
          <a:prstGeom prst="rect">
            <a:avLst/>
          </a:prstGeom>
        </p:spPr>
      </p:pic>
      <p:pic>
        <p:nvPicPr>
          <p:cNvPr id="3" name="图片 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79300" cy="6858000"/>
          </a:xfrm>
          <a:prstGeom prst="rect">
            <a:avLst/>
          </a:prstGeom>
        </p:spPr>
      </p:pic>
      <p:pic>
        <p:nvPicPr>
          <p:cNvPr id="3" name="图片 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8" cstate="screen">
            <a:extLst>
              <a:ext uri="{28A0092B-C50C-407E-A947-70E740481C1C}">
                <a14:useLocalDpi xmlns:a14="http://schemas.microsoft.com/office/drawing/2010/main" val="0"/>
              </a:ext>
            </a:extLst>
          </a:blip>
          <a:stretch>
            <a:fillRect/>
          </a:stretch>
        </p:blipFill>
        <p:spPr>
          <a:xfrm>
            <a:off x="10270375" y="348791"/>
            <a:ext cx="1365139" cy="27234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microsoft.com/office/2007/relationships/hdphoto" Target="../media/image12.wdp"/><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29004" y="2389455"/>
            <a:ext cx="4069080" cy="1346835"/>
          </a:xfrm>
          <a:prstGeom prst="rect">
            <a:avLst/>
          </a:prstGeom>
          <a:noFill/>
        </p:spPr>
        <p:txBody>
          <a:bodyPr wrap="none" rtlCol="0" anchor="ctr">
            <a:spAutoFit/>
          </a:bodyPr>
          <a:lstStyle/>
          <a:p>
            <a:pPr algn="l">
              <a:lnSpc>
                <a:spcPct val="120000"/>
              </a:lnSpc>
            </a:pPr>
            <a:r>
              <a:rPr lang="zh-CN" altLang="en-US" sz="4800" spc="300" dirty="0">
                <a:solidFill>
                  <a:srgbClr val="F3F3F3"/>
                </a:solidFill>
                <a:latin typeface="+mj-ea"/>
                <a:ea typeface="+mj-ea"/>
              </a:rPr>
              <a:t>静态数据映射</a:t>
            </a:r>
            <a:endParaRPr lang="zh-CN" altLang="en-US" sz="4800" spc="300" dirty="0">
              <a:solidFill>
                <a:srgbClr val="F3F3F3"/>
              </a:solidFill>
              <a:latin typeface="+mj-ea"/>
              <a:ea typeface="+mj-ea"/>
            </a:endParaRPr>
          </a:p>
          <a:p>
            <a:pPr algn="l">
              <a:lnSpc>
                <a:spcPct val="120000"/>
              </a:lnSpc>
            </a:pPr>
            <a:r>
              <a:rPr lang="en-US" altLang="zh-CN" sz="2000" spc="300" dirty="0">
                <a:solidFill>
                  <a:srgbClr val="F3F3F3"/>
                </a:solidFill>
                <a:latin typeface="+mj-ea"/>
                <a:ea typeface="+mj-ea"/>
              </a:rPr>
              <a:t>(</a:t>
            </a:r>
            <a:r>
              <a:rPr lang="zh-CN" altLang="en-US" sz="2000" spc="300" dirty="0">
                <a:solidFill>
                  <a:srgbClr val="F3F3F3"/>
                </a:solidFill>
                <a:latin typeface="+mj-ea"/>
                <a:ea typeface="+mj-ea"/>
                <a:sym typeface="+mn-ea"/>
              </a:rPr>
              <a:t>静态数据分析、自动映射</a:t>
            </a:r>
            <a:r>
              <a:rPr lang="en-US" altLang="zh-CN" sz="2000" spc="300" dirty="0">
                <a:solidFill>
                  <a:srgbClr val="F3F3F3"/>
                </a:solidFill>
                <a:latin typeface="+mj-ea"/>
                <a:ea typeface="+mj-ea"/>
              </a:rPr>
              <a:t>)</a:t>
            </a:r>
            <a:endParaRPr lang="en-US" altLang="zh-CN" sz="2000" spc="300" dirty="0">
              <a:solidFill>
                <a:srgbClr val="F3F3F3"/>
              </a:solidFill>
              <a:latin typeface="+mj-ea"/>
              <a:ea typeface="+mj-ea"/>
            </a:endParaRPr>
          </a:p>
        </p:txBody>
      </p:sp>
      <p:sp>
        <p:nvSpPr>
          <p:cNvPr id="7" name="文本框 6"/>
          <p:cNvSpPr txBox="1"/>
          <p:nvPr/>
        </p:nvSpPr>
        <p:spPr>
          <a:xfrm>
            <a:off x="426917" y="4382376"/>
            <a:ext cx="4874260" cy="423545"/>
          </a:xfrm>
          <a:prstGeom prst="rect">
            <a:avLst/>
          </a:prstGeom>
          <a:noFill/>
        </p:spPr>
        <p:txBody>
          <a:bodyPr wrap="none" rtlCol="0" anchor="ctr">
            <a:spAutoFit/>
          </a:bodyPr>
          <a:lstStyle/>
          <a:p>
            <a:pPr>
              <a:lnSpc>
                <a:spcPct val="120000"/>
              </a:lnSpc>
            </a:pPr>
            <a:r>
              <a:rPr lang="zh-CN" altLang="en-US" spc="300" dirty="0">
                <a:solidFill>
                  <a:srgbClr val="12FFFF"/>
                </a:solidFill>
                <a:latin typeface="+mj-ea"/>
                <a:ea typeface="+mj-ea"/>
              </a:rPr>
              <a:t>分享者：李锡钒</a:t>
            </a:r>
            <a:r>
              <a:rPr lang="en-US" altLang="zh-CN" spc="300" dirty="0">
                <a:solidFill>
                  <a:srgbClr val="12FFFF"/>
                </a:solidFill>
                <a:latin typeface="+mj-ea"/>
                <a:ea typeface="+mj-ea"/>
              </a:rPr>
              <a:t>    </a:t>
            </a:r>
            <a:r>
              <a:rPr lang="zh-CN" altLang="en-US" spc="300" dirty="0">
                <a:solidFill>
                  <a:srgbClr val="12FFFF"/>
                </a:solidFill>
                <a:latin typeface="+mj-ea"/>
                <a:ea typeface="+mj-ea"/>
              </a:rPr>
              <a:t>分享部门：项目一部</a:t>
            </a:r>
            <a:endParaRPr lang="zh-CN" altLang="en-US" spc="300" dirty="0">
              <a:solidFill>
                <a:srgbClr val="12FFFF"/>
              </a:solidFill>
              <a:latin typeface="+mj-ea"/>
              <a:ea typeface="+mj-ea"/>
            </a:endParaRPr>
          </a:p>
        </p:txBody>
      </p:sp>
      <p:sp>
        <p:nvSpPr>
          <p:cNvPr id="2" name="矩形 1"/>
          <p:cNvSpPr/>
          <p:nvPr/>
        </p:nvSpPr>
        <p:spPr>
          <a:xfrm flipV="1">
            <a:off x="1765240" y="4957858"/>
            <a:ext cx="861483" cy="45719"/>
          </a:xfrm>
          <a:prstGeom prst="rect">
            <a:avLst/>
          </a:prstGeom>
          <a:gradFill>
            <a:gsLst>
              <a:gs pos="0">
                <a:srgbClr val="10BDEA"/>
              </a:gs>
              <a:gs pos="100000">
                <a:srgbClr val="FFFF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15" name="千图PPT彼岸天：ID 8661124库_组合 48"/>
          <p:cNvGrpSpPr/>
          <p:nvPr>
            <p:custDataLst>
              <p:tags r:id="rId1"/>
            </p:custDataLst>
          </p:nvPr>
        </p:nvGrpSpPr>
        <p:grpSpPr>
          <a:xfrm>
            <a:off x="6715528" y="1250301"/>
            <a:ext cx="4667373" cy="4581529"/>
            <a:chOff x="3990983" y="1563392"/>
            <a:chExt cx="4185447" cy="4108467"/>
          </a:xfrm>
        </p:grpSpPr>
        <p:sp>
          <p:nvSpPr>
            <p:cNvPr id="116" name="Oval 49"/>
            <p:cNvSpPr/>
            <p:nvPr/>
          </p:nvSpPr>
          <p:spPr>
            <a:xfrm>
              <a:off x="4393009" y="1991006"/>
              <a:ext cx="3444716" cy="3447727"/>
            </a:xfrm>
            <a:prstGeom prst="ellipse">
              <a:avLst/>
            </a:prstGeom>
            <a:gradFill>
              <a:gsLst>
                <a:gs pos="0">
                  <a:srgbClr val="12FFFF">
                    <a:alpha val="51000"/>
                  </a:srgbClr>
                </a:gs>
                <a:gs pos="100000">
                  <a:srgbClr val="113D6E">
                    <a:alpha val="0"/>
                  </a:srgbClr>
                </a:gs>
              </a:gsLst>
              <a:lin ang="78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117" name="Group 50"/>
            <p:cNvGrpSpPr/>
            <p:nvPr/>
          </p:nvGrpSpPr>
          <p:grpSpPr>
            <a:xfrm>
              <a:off x="4101458" y="1653440"/>
              <a:ext cx="4002716" cy="3942145"/>
              <a:chOff x="8809631" y="1360739"/>
              <a:chExt cx="4002716" cy="3942145"/>
            </a:xfrm>
          </p:grpSpPr>
          <p:sp>
            <p:nvSpPr>
              <p:cNvPr id="200" name="Freeform: Shape 144"/>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1" name="Freeform: Shape 145"/>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2" name="Straight Connector 146"/>
              <p:cNvSpPr/>
              <p:nvPr/>
            </p:nvSpPr>
            <p:spPr bwMode="auto">
              <a:xfrm flipH="1">
                <a:off x="9798953" y="2074128"/>
                <a:ext cx="1033068" cy="713389"/>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3" name="Freeform: Shape 14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rgbClr val="12FFFF"/>
                </a:solidFill>
                <a:prstDash val="solid"/>
                <a:miter lim="800000"/>
                <a:headEnd type="none" w="med" len="med"/>
                <a:tailEnd type="none" w="med" len="med"/>
              </a:ln>
            </p:spPr>
            <p:txBody>
              <a:bodyPr anchor="ctr"/>
              <a:lstStyle/>
              <a:p>
                <a:pPr algn="ctr"/>
              </a:p>
            </p:txBody>
          </p:sp>
          <p:sp>
            <p:nvSpPr>
              <p:cNvPr id="204" name="Freeform: Shape 14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5" name="Freeform: Shape 14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6" name="Freeform: Shape 15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7" name="Freeform: Shape 15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8" name="Freeform: Shape 15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9" name="Freeform: Shape 15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dirty="0"/>
              </a:p>
            </p:txBody>
          </p:sp>
          <p:sp>
            <p:nvSpPr>
              <p:cNvPr id="210" name="Freeform: Shape 154"/>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1" name="Freeform: Shape 155"/>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2" name="Straight Connector 156"/>
              <p:cNvSpPr/>
              <p:nvPr/>
            </p:nvSpPr>
            <p:spPr bwMode="auto">
              <a:xfrm flipH="1" flipV="1">
                <a:off x="9607146" y="3374716"/>
                <a:ext cx="1224875" cy="75713"/>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3" name="Straight Connector 157"/>
              <p:cNvSpPr/>
              <p:nvPr/>
            </p:nvSpPr>
            <p:spPr bwMode="auto">
              <a:xfrm flipH="1">
                <a:off x="12171307" y="2787516"/>
                <a:ext cx="498026" cy="80761"/>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4" name="Freeform: Shape 158"/>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5" name="Straight Connector 159"/>
              <p:cNvSpPr/>
              <p:nvPr/>
            </p:nvSpPr>
            <p:spPr bwMode="auto">
              <a:xfrm flipH="1" flipV="1">
                <a:off x="12215052" y="4039311"/>
                <a:ext cx="454281" cy="279298"/>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6" name="Straight Connector 160"/>
              <p:cNvSpPr/>
              <p:nvPr/>
            </p:nvSpPr>
            <p:spPr bwMode="auto">
              <a:xfrm>
                <a:off x="11819660" y="3852552"/>
                <a:ext cx="72348" cy="937164"/>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7" name="Straight Connector 161"/>
              <p:cNvSpPr/>
              <p:nvPr/>
            </p:nvSpPr>
            <p:spPr bwMode="auto">
              <a:xfrm flipH="1">
                <a:off x="9962157" y="4789715"/>
                <a:ext cx="844625" cy="513169"/>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8" name="Straight Connector 162"/>
              <p:cNvSpPr/>
              <p:nvPr/>
            </p:nvSpPr>
            <p:spPr bwMode="auto">
              <a:xfrm flipH="1">
                <a:off x="10727704" y="2684882"/>
                <a:ext cx="457646" cy="0"/>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9" name="Straight Connector 163"/>
              <p:cNvSpPr/>
              <p:nvPr/>
            </p:nvSpPr>
            <p:spPr bwMode="auto">
              <a:xfrm flipH="1">
                <a:off x="10870718" y="3310780"/>
                <a:ext cx="314631" cy="99269"/>
              </a:xfrm>
              <a:prstGeom prst="line">
                <a:avLst/>
              </a:prstGeom>
              <a:noFill/>
              <a:ln w="12700" cap="flat" cmpd="sng" algn="ctr">
                <a:solidFill>
                  <a:srgbClr val="12FFFF"/>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grpSp>
        <p:sp>
          <p:nvSpPr>
            <p:cNvPr id="118" name="Oval 51"/>
            <p:cNvSpPr/>
            <p:nvPr/>
          </p:nvSpPr>
          <p:spPr bwMode="auto">
            <a:xfrm>
              <a:off x="6529357" y="2029096"/>
              <a:ext cx="136284" cy="136284"/>
            </a:xfrm>
            <a:prstGeom prst="ellipse">
              <a:avLst/>
            </a:prstGeom>
            <a:solidFill>
              <a:srgbClr val="12FFFF"/>
            </a:solidFill>
            <a:ln w="9525">
              <a:solidFill>
                <a:srgbClr val="12FFFF"/>
              </a:solidFill>
              <a:round/>
            </a:ln>
          </p:spPr>
          <p:txBody>
            <a:bodyPr anchor="ctr"/>
            <a:lstStyle/>
            <a:p>
              <a:pPr algn="ctr"/>
            </a:p>
          </p:txBody>
        </p:sp>
        <p:sp>
          <p:nvSpPr>
            <p:cNvPr id="119" name="Oval 52"/>
            <p:cNvSpPr/>
            <p:nvPr/>
          </p:nvSpPr>
          <p:spPr bwMode="auto">
            <a:xfrm>
              <a:off x="7443421" y="3084482"/>
              <a:ext cx="134602" cy="136284"/>
            </a:xfrm>
            <a:prstGeom prst="ellipse">
              <a:avLst/>
            </a:prstGeom>
            <a:solidFill>
              <a:srgbClr val="12FFFF"/>
            </a:solidFill>
            <a:ln w="9525">
              <a:solidFill>
                <a:srgbClr val="12FFFF"/>
              </a:solidFill>
              <a:round/>
            </a:ln>
          </p:spPr>
          <p:txBody>
            <a:bodyPr anchor="ctr"/>
            <a:lstStyle/>
            <a:p>
              <a:pPr algn="ctr"/>
            </a:p>
          </p:txBody>
        </p:sp>
        <p:sp>
          <p:nvSpPr>
            <p:cNvPr id="121" name="Oval 65"/>
            <p:cNvSpPr/>
            <p:nvPr/>
          </p:nvSpPr>
          <p:spPr bwMode="auto">
            <a:xfrm>
              <a:off x="6960538" y="3264511"/>
              <a:ext cx="134602" cy="134602"/>
            </a:xfrm>
            <a:prstGeom prst="ellipse">
              <a:avLst/>
            </a:prstGeom>
            <a:solidFill>
              <a:srgbClr val="12FFFF"/>
            </a:solidFill>
            <a:ln w="9525">
              <a:solidFill>
                <a:srgbClr val="12FFFF"/>
              </a:solidFill>
              <a:round/>
            </a:ln>
          </p:spPr>
          <p:txBody>
            <a:bodyPr anchor="ctr"/>
            <a:lstStyle/>
            <a:p>
              <a:pPr algn="ctr"/>
            </a:p>
          </p:txBody>
        </p:sp>
        <p:sp>
          <p:nvSpPr>
            <p:cNvPr id="122" name="Oval 66"/>
            <p:cNvSpPr/>
            <p:nvPr/>
          </p:nvSpPr>
          <p:spPr bwMode="auto">
            <a:xfrm>
              <a:off x="6413719" y="2929690"/>
              <a:ext cx="136284" cy="134602"/>
            </a:xfrm>
            <a:prstGeom prst="ellipse">
              <a:avLst/>
            </a:prstGeom>
            <a:solidFill>
              <a:srgbClr val="12FFFF"/>
            </a:solidFill>
            <a:ln w="9525">
              <a:solidFill>
                <a:srgbClr val="12FFFF"/>
              </a:solidFill>
              <a:round/>
            </a:ln>
          </p:spPr>
          <p:txBody>
            <a:bodyPr anchor="ctr"/>
            <a:lstStyle/>
            <a:p>
              <a:pPr algn="ctr"/>
            </a:p>
          </p:txBody>
        </p:sp>
        <p:sp>
          <p:nvSpPr>
            <p:cNvPr id="123" name="Oval 67"/>
            <p:cNvSpPr/>
            <p:nvPr/>
          </p:nvSpPr>
          <p:spPr bwMode="auto">
            <a:xfrm>
              <a:off x="5696965" y="3765903"/>
              <a:ext cx="134602" cy="136284"/>
            </a:xfrm>
            <a:prstGeom prst="ellipse">
              <a:avLst/>
            </a:prstGeom>
            <a:solidFill>
              <a:srgbClr val="12FFFF"/>
            </a:solidFill>
            <a:ln w="9525">
              <a:solidFill>
                <a:srgbClr val="12FFFF"/>
              </a:solidFill>
              <a:round/>
            </a:ln>
          </p:spPr>
          <p:txBody>
            <a:bodyPr anchor="ctr"/>
            <a:lstStyle/>
            <a:p>
              <a:pPr algn="ctr"/>
            </a:p>
          </p:txBody>
        </p:sp>
        <p:sp>
          <p:nvSpPr>
            <p:cNvPr id="124" name="Oval 68"/>
            <p:cNvSpPr/>
            <p:nvPr/>
          </p:nvSpPr>
          <p:spPr bwMode="auto">
            <a:xfrm>
              <a:off x="5027322" y="3008768"/>
              <a:ext cx="134602" cy="136284"/>
            </a:xfrm>
            <a:prstGeom prst="ellipse">
              <a:avLst/>
            </a:prstGeom>
            <a:solidFill>
              <a:srgbClr val="12FFFF"/>
            </a:solidFill>
            <a:ln w="9525">
              <a:solidFill>
                <a:srgbClr val="12FFFF"/>
              </a:solidFill>
              <a:round/>
            </a:ln>
          </p:spPr>
          <p:txBody>
            <a:bodyPr anchor="ctr"/>
            <a:lstStyle/>
            <a:p>
              <a:pPr algn="ctr"/>
            </a:p>
          </p:txBody>
        </p:sp>
        <p:sp>
          <p:nvSpPr>
            <p:cNvPr id="125" name="Oval 69"/>
            <p:cNvSpPr/>
            <p:nvPr/>
          </p:nvSpPr>
          <p:spPr bwMode="auto">
            <a:xfrm>
              <a:off x="4440123" y="3669999"/>
              <a:ext cx="136284" cy="136284"/>
            </a:xfrm>
            <a:prstGeom prst="ellipse">
              <a:avLst/>
            </a:prstGeom>
            <a:solidFill>
              <a:srgbClr val="12FFFF"/>
            </a:solidFill>
            <a:ln w="9525">
              <a:solidFill>
                <a:srgbClr val="12FFFF"/>
              </a:solidFill>
              <a:round/>
            </a:ln>
          </p:spPr>
          <p:txBody>
            <a:bodyPr anchor="ctr"/>
            <a:lstStyle/>
            <a:p>
              <a:pPr algn="ctr"/>
            </a:p>
          </p:txBody>
        </p:sp>
        <p:sp>
          <p:nvSpPr>
            <p:cNvPr id="126" name="Oval 70"/>
            <p:cNvSpPr/>
            <p:nvPr/>
          </p:nvSpPr>
          <p:spPr bwMode="auto">
            <a:xfrm>
              <a:off x="4672310" y="4112502"/>
              <a:ext cx="134602" cy="136284"/>
            </a:xfrm>
            <a:prstGeom prst="ellipse">
              <a:avLst/>
            </a:prstGeom>
            <a:solidFill>
              <a:srgbClr val="12FFFF"/>
            </a:solidFill>
            <a:ln w="9525">
              <a:solidFill>
                <a:srgbClr val="12FFFF"/>
              </a:solidFill>
              <a:round/>
            </a:ln>
          </p:spPr>
          <p:txBody>
            <a:bodyPr anchor="ctr"/>
            <a:lstStyle/>
            <a:p>
              <a:pPr algn="ctr"/>
            </a:p>
          </p:txBody>
        </p:sp>
        <p:sp>
          <p:nvSpPr>
            <p:cNvPr id="127" name="Oval 71"/>
            <p:cNvSpPr/>
            <p:nvPr/>
          </p:nvSpPr>
          <p:spPr bwMode="auto">
            <a:xfrm>
              <a:off x="5357096" y="4731669"/>
              <a:ext cx="136284" cy="134602"/>
            </a:xfrm>
            <a:prstGeom prst="ellipse">
              <a:avLst/>
            </a:prstGeom>
            <a:solidFill>
              <a:srgbClr val="12FFFF"/>
            </a:solidFill>
            <a:ln w="9525">
              <a:solidFill>
                <a:srgbClr val="12FFFF"/>
              </a:solidFill>
              <a:round/>
            </a:ln>
          </p:spPr>
          <p:txBody>
            <a:bodyPr anchor="ctr"/>
            <a:lstStyle/>
            <a:p>
              <a:pPr algn="ctr"/>
            </a:p>
          </p:txBody>
        </p:sp>
        <p:sp>
          <p:nvSpPr>
            <p:cNvPr id="128" name="Oval 72"/>
            <p:cNvSpPr/>
            <p:nvPr/>
          </p:nvSpPr>
          <p:spPr bwMode="auto">
            <a:xfrm>
              <a:off x="6481020" y="4298472"/>
              <a:ext cx="136284" cy="134602"/>
            </a:xfrm>
            <a:prstGeom prst="ellipse">
              <a:avLst/>
            </a:prstGeom>
            <a:solidFill>
              <a:srgbClr val="12FFFF"/>
            </a:solidFill>
            <a:ln w="9525">
              <a:solidFill>
                <a:srgbClr val="12FFFF"/>
              </a:solidFill>
              <a:round/>
            </a:ln>
          </p:spPr>
          <p:txBody>
            <a:bodyPr anchor="ctr"/>
            <a:lstStyle/>
            <a:p>
              <a:pPr algn="ctr"/>
            </a:p>
          </p:txBody>
        </p:sp>
        <p:sp>
          <p:nvSpPr>
            <p:cNvPr id="129" name="Oval 73"/>
            <p:cNvSpPr/>
            <p:nvPr/>
          </p:nvSpPr>
          <p:spPr bwMode="auto">
            <a:xfrm>
              <a:off x="7027839" y="4073804"/>
              <a:ext cx="136284" cy="134602"/>
            </a:xfrm>
            <a:prstGeom prst="ellipse">
              <a:avLst/>
            </a:prstGeom>
            <a:solidFill>
              <a:srgbClr val="12FFFF"/>
            </a:solidFill>
            <a:ln w="9525">
              <a:solidFill>
                <a:srgbClr val="12FFFF"/>
              </a:solidFill>
              <a:round/>
            </a:ln>
          </p:spPr>
          <p:txBody>
            <a:bodyPr anchor="ctr"/>
            <a:lstStyle/>
            <a:p>
              <a:pPr algn="ctr"/>
            </a:p>
          </p:txBody>
        </p:sp>
        <p:sp>
          <p:nvSpPr>
            <p:cNvPr id="130" name="Oval 74"/>
            <p:cNvSpPr/>
            <p:nvPr/>
          </p:nvSpPr>
          <p:spPr bwMode="auto">
            <a:xfrm>
              <a:off x="7443421" y="4268976"/>
              <a:ext cx="134602" cy="134602"/>
            </a:xfrm>
            <a:prstGeom prst="ellipse">
              <a:avLst/>
            </a:prstGeom>
            <a:solidFill>
              <a:srgbClr val="12FFFF"/>
            </a:solidFill>
            <a:ln w="9525">
              <a:solidFill>
                <a:srgbClr val="12FFFF"/>
              </a:solidFill>
              <a:round/>
            </a:ln>
          </p:spPr>
          <p:txBody>
            <a:bodyPr anchor="ctr"/>
            <a:lstStyle/>
            <a:p>
              <a:pPr algn="ctr"/>
            </a:p>
          </p:txBody>
        </p:sp>
        <p:grpSp>
          <p:nvGrpSpPr>
            <p:cNvPr id="131" name="Group 75"/>
            <p:cNvGrpSpPr/>
            <p:nvPr/>
          </p:nvGrpSpPr>
          <p:grpSpPr>
            <a:xfrm>
              <a:off x="4707152" y="2248023"/>
              <a:ext cx="2414023" cy="2901694"/>
              <a:chOff x="4707152" y="2248023"/>
              <a:chExt cx="2414023" cy="2901694"/>
            </a:xfrm>
          </p:grpSpPr>
          <p:sp>
            <p:nvSpPr>
              <p:cNvPr id="183" name="Oval 127"/>
              <p:cNvSpPr/>
              <p:nvPr/>
            </p:nvSpPr>
            <p:spPr bwMode="auto">
              <a:xfrm>
                <a:off x="6054864" y="5013433"/>
                <a:ext cx="136284" cy="136284"/>
              </a:xfrm>
              <a:prstGeom prst="ellipse">
                <a:avLst/>
              </a:prstGeom>
              <a:solidFill>
                <a:srgbClr val="12FFFF"/>
              </a:solidFill>
              <a:ln w="12700" cap="flat" cmpd="sng" algn="ctr">
                <a:solidFill>
                  <a:srgbClr val="12FFFF"/>
                </a:solidFill>
                <a:prstDash val="solid"/>
                <a:round/>
                <a:headEnd type="none" w="med" len="med"/>
                <a:tailEnd type="none" w="med" len="med"/>
              </a:ln>
            </p:spPr>
            <p:txBody>
              <a:bodyPr anchor="ctr"/>
              <a:lstStyle/>
              <a:p>
                <a:pPr algn="ctr"/>
              </a:p>
            </p:txBody>
          </p:sp>
          <p:grpSp>
            <p:nvGrpSpPr>
              <p:cNvPr id="184" name="Group 128"/>
              <p:cNvGrpSpPr/>
              <p:nvPr/>
            </p:nvGrpSpPr>
            <p:grpSpPr>
              <a:xfrm>
                <a:off x="4707152" y="2248023"/>
                <a:ext cx="2414023" cy="2522443"/>
                <a:chOff x="4707152" y="2248023"/>
                <a:chExt cx="2414023" cy="2522443"/>
              </a:xfrm>
            </p:grpSpPr>
            <p:grpSp>
              <p:nvGrpSpPr>
                <p:cNvPr id="185" name="Group 129"/>
                <p:cNvGrpSpPr/>
                <p:nvPr/>
              </p:nvGrpSpPr>
              <p:grpSpPr>
                <a:xfrm>
                  <a:off x="6792726" y="2408141"/>
                  <a:ext cx="328449" cy="330554"/>
                  <a:chOff x="4149281" y="1887719"/>
                  <a:chExt cx="224837" cy="226650"/>
                </a:xfrm>
              </p:grpSpPr>
              <p:sp>
                <p:nvSpPr>
                  <p:cNvPr id="198" name="Oval 142"/>
                  <p:cNvSpPr/>
                  <p:nvPr/>
                </p:nvSpPr>
                <p:spPr>
                  <a:xfrm>
                    <a:off x="4149281" y="1887719"/>
                    <a:ext cx="224837" cy="226650"/>
                  </a:xfrm>
                  <a:prstGeom prst="ellipse">
                    <a:avLst/>
                  </a:prstGeom>
                  <a:gradFill>
                    <a:gsLst>
                      <a:gs pos="0">
                        <a:srgbClr val="12FFFF"/>
                      </a:gs>
                      <a:gs pos="100000">
                        <a:srgbClr val="113D6E">
                          <a:alpha val="0"/>
                        </a:srgbClr>
                      </a:gs>
                    </a:gsLst>
                    <a:lin ang="78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9" name="Oval 143"/>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86" name="Group 130"/>
                <p:cNvGrpSpPr/>
                <p:nvPr/>
              </p:nvGrpSpPr>
              <p:grpSpPr>
                <a:xfrm>
                  <a:off x="5832354" y="2796766"/>
                  <a:ext cx="328449" cy="330554"/>
                  <a:chOff x="4149281" y="1887719"/>
                  <a:chExt cx="224837" cy="226650"/>
                </a:xfrm>
              </p:grpSpPr>
              <p:sp>
                <p:nvSpPr>
                  <p:cNvPr id="196" name="Oval 140"/>
                  <p:cNvSpPr/>
                  <p:nvPr/>
                </p:nvSpPr>
                <p:spPr>
                  <a:xfrm>
                    <a:off x="4149281" y="1887719"/>
                    <a:ext cx="224837" cy="226650"/>
                  </a:xfrm>
                  <a:prstGeom prst="ellipse">
                    <a:avLst/>
                  </a:prstGeom>
                  <a:gradFill>
                    <a:gsLst>
                      <a:gs pos="0">
                        <a:srgbClr val="12FFFF"/>
                      </a:gs>
                      <a:gs pos="100000">
                        <a:srgbClr val="113D6E">
                          <a:alpha val="0"/>
                        </a:srgbClr>
                      </a:gs>
                    </a:gsLst>
                    <a:lin ang="78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7" name="Oval 141"/>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87" name="Group 131"/>
                <p:cNvGrpSpPr/>
                <p:nvPr/>
              </p:nvGrpSpPr>
              <p:grpSpPr>
                <a:xfrm>
                  <a:off x="4707152" y="3462362"/>
                  <a:ext cx="328449" cy="330554"/>
                  <a:chOff x="4149281" y="1887719"/>
                  <a:chExt cx="224837" cy="226650"/>
                </a:xfrm>
              </p:grpSpPr>
              <p:sp>
                <p:nvSpPr>
                  <p:cNvPr id="194" name="Oval 138"/>
                  <p:cNvSpPr/>
                  <p:nvPr/>
                </p:nvSpPr>
                <p:spPr>
                  <a:xfrm>
                    <a:off x="4149281" y="1887719"/>
                    <a:ext cx="224837" cy="226650"/>
                  </a:xfrm>
                  <a:prstGeom prst="ellipse">
                    <a:avLst/>
                  </a:prstGeom>
                  <a:gradFill>
                    <a:gsLst>
                      <a:gs pos="0">
                        <a:srgbClr val="12FFFF"/>
                      </a:gs>
                      <a:gs pos="100000">
                        <a:srgbClr val="113D6E">
                          <a:alpha val="0"/>
                        </a:srgbClr>
                      </a:gs>
                    </a:gsLst>
                    <a:lin ang="78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5" name="Oval 139"/>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88" name="Group 132"/>
                <p:cNvGrpSpPr/>
                <p:nvPr/>
              </p:nvGrpSpPr>
              <p:grpSpPr>
                <a:xfrm>
                  <a:off x="5940643" y="4439912"/>
                  <a:ext cx="328449" cy="330554"/>
                  <a:chOff x="4149281" y="1887719"/>
                  <a:chExt cx="224837" cy="226650"/>
                </a:xfrm>
              </p:grpSpPr>
              <p:sp>
                <p:nvSpPr>
                  <p:cNvPr id="192" name="Oval 136"/>
                  <p:cNvSpPr/>
                  <p:nvPr/>
                </p:nvSpPr>
                <p:spPr>
                  <a:xfrm>
                    <a:off x="4149281" y="1887719"/>
                    <a:ext cx="224837" cy="226650"/>
                  </a:xfrm>
                  <a:prstGeom prst="ellipse">
                    <a:avLst/>
                  </a:prstGeom>
                  <a:gradFill>
                    <a:gsLst>
                      <a:gs pos="0">
                        <a:srgbClr val="12FFFF"/>
                      </a:gs>
                      <a:gs pos="100000">
                        <a:srgbClr val="113D6E">
                          <a:alpha val="0"/>
                        </a:srgbClr>
                      </a:gs>
                    </a:gsLst>
                    <a:lin ang="78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3" name="Oval 137"/>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89" name="Group 133"/>
                <p:cNvGrpSpPr/>
                <p:nvPr/>
              </p:nvGrpSpPr>
              <p:grpSpPr>
                <a:xfrm>
                  <a:off x="5995533" y="2248023"/>
                  <a:ext cx="206943" cy="208270"/>
                  <a:chOff x="4149281" y="1887719"/>
                  <a:chExt cx="224837" cy="226650"/>
                </a:xfrm>
              </p:grpSpPr>
              <p:sp>
                <p:nvSpPr>
                  <p:cNvPr id="190" name="Oval 134"/>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1" name="Oval 135"/>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grpSp>
          <p:nvGrpSpPr>
            <p:cNvPr id="132" name="Group 76"/>
            <p:cNvGrpSpPr/>
            <p:nvPr/>
          </p:nvGrpSpPr>
          <p:grpSpPr>
            <a:xfrm>
              <a:off x="5983836" y="3409773"/>
              <a:ext cx="1547693" cy="469425"/>
              <a:chOff x="5983836" y="3409773"/>
              <a:chExt cx="1547693" cy="469425"/>
            </a:xfrm>
          </p:grpSpPr>
          <p:grpSp>
            <p:nvGrpSpPr>
              <p:cNvPr id="174" name="Group 118"/>
              <p:cNvGrpSpPr/>
              <p:nvPr/>
            </p:nvGrpSpPr>
            <p:grpSpPr>
              <a:xfrm>
                <a:off x="6383629" y="3409773"/>
                <a:ext cx="328449" cy="330554"/>
                <a:chOff x="4149281" y="1887719"/>
                <a:chExt cx="224837" cy="226650"/>
              </a:xfrm>
            </p:grpSpPr>
            <p:sp>
              <p:nvSpPr>
                <p:cNvPr id="181" name="Oval 125"/>
                <p:cNvSpPr/>
                <p:nvPr/>
              </p:nvSpPr>
              <p:spPr>
                <a:xfrm>
                  <a:off x="4149281" y="1887719"/>
                  <a:ext cx="224837" cy="226650"/>
                </a:xfrm>
                <a:prstGeom prst="ellipse">
                  <a:avLst/>
                </a:prstGeom>
                <a:gradFill>
                  <a:gsLst>
                    <a:gs pos="0">
                      <a:srgbClr val="12FFFF"/>
                    </a:gs>
                    <a:gs pos="100000">
                      <a:srgbClr val="113D6E">
                        <a:alpha val="0"/>
                      </a:srgbClr>
                    </a:gs>
                  </a:gsLst>
                  <a:lin ang="78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2" name="Oval 126"/>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75" name="Group 119"/>
              <p:cNvGrpSpPr/>
              <p:nvPr/>
            </p:nvGrpSpPr>
            <p:grpSpPr>
              <a:xfrm>
                <a:off x="5983836" y="3624513"/>
                <a:ext cx="206943" cy="208270"/>
                <a:chOff x="4149281" y="1887719"/>
                <a:chExt cx="224837" cy="226650"/>
              </a:xfrm>
            </p:grpSpPr>
            <p:sp>
              <p:nvSpPr>
                <p:cNvPr id="179" name="Oval 123"/>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0" name="Oval 124"/>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76" name="Group 120"/>
              <p:cNvGrpSpPr/>
              <p:nvPr/>
            </p:nvGrpSpPr>
            <p:grpSpPr>
              <a:xfrm>
                <a:off x="7303891" y="3650101"/>
                <a:ext cx="227638" cy="229097"/>
                <a:chOff x="4149281" y="1887719"/>
                <a:chExt cx="224837" cy="226650"/>
              </a:xfrm>
            </p:grpSpPr>
            <p:sp>
              <p:nvSpPr>
                <p:cNvPr id="177" name="Oval 121"/>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8" name="Oval 122"/>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nvGrpSpPr>
            <p:cNvPr id="133" name="Group 77"/>
            <p:cNvGrpSpPr/>
            <p:nvPr/>
          </p:nvGrpSpPr>
          <p:grpSpPr>
            <a:xfrm>
              <a:off x="3990983" y="1563392"/>
              <a:ext cx="4185447" cy="4108467"/>
              <a:chOff x="3990983" y="1563392"/>
              <a:chExt cx="4185447" cy="4108467"/>
            </a:xfrm>
          </p:grpSpPr>
          <p:grpSp>
            <p:nvGrpSpPr>
              <p:cNvPr id="134" name="Group 78"/>
              <p:cNvGrpSpPr/>
              <p:nvPr/>
            </p:nvGrpSpPr>
            <p:grpSpPr>
              <a:xfrm>
                <a:off x="4085983" y="4338917"/>
                <a:ext cx="250401" cy="252007"/>
                <a:chOff x="4149281" y="1887719"/>
                <a:chExt cx="224837" cy="226650"/>
              </a:xfrm>
            </p:grpSpPr>
            <p:sp>
              <p:nvSpPr>
                <p:cNvPr id="172" name="Oval 116"/>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3" name="Oval 117"/>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35" name="Group 79"/>
              <p:cNvGrpSpPr/>
              <p:nvPr/>
            </p:nvGrpSpPr>
            <p:grpSpPr>
              <a:xfrm>
                <a:off x="5165128" y="5419852"/>
                <a:ext cx="250401" cy="252007"/>
                <a:chOff x="4149281" y="1887719"/>
                <a:chExt cx="224837" cy="226650"/>
              </a:xfrm>
            </p:grpSpPr>
            <p:sp>
              <p:nvSpPr>
                <p:cNvPr id="170" name="Oval 114"/>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1" name="Oval 115"/>
                <p:cNvSpPr/>
                <p:nvPr/>
              </p:nvSpPr>
              <p:spPr>
                <a:xfrm>
                  <a:off x="4215671"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36" name="Group 80"/>
              <p:cNvGrpSpPr/>
              <p:nvPr/>
            </p:nvGrpSpPr>
            <p:grpSpPr>
              <a:xfrm>
                <a:off x="6778903" y="5360121"/>
                <a:ext cx="250401" cy="252007"/>
                <a:chOff x="4142866" y="1874869"/>
                <a:chExt cx="224837" cy="226650"/>
              </a:xfrm>
            </p:grpSpPr>
            <p:sp>
              <p:nvSpPr>
                <p:cNvPr id="168" name="Oval 112"/>
                <p:cNvSpPr/>
                <p:nvPr/>
              </p:nvSpPr>
              <p:spPr>
                <a:xfrm>
                  <a:off x="4142866" y="187486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69" name="Oval 113"/>
                <p:cNvSpPr/>
                <p:nvPr/>
              </p:nvSpPr>
              <p:spPr>
                <a:xfrm>
                  <a:off x="4214520" y="1942905"/>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37" name="Group 81"/>
              <p:cNvGrpSpPr/>
              <p:nvPr/>
            </p:nvGrpSpPr>
            <p:grpSpPr>
              <a:xfrm>
                <a:off x="7774734" y="4427111"/>
                <a:ext cx="250401" cy="252007"/>
                <a:chOff x="4078312" y="1855362"/>
                <a:chExt cx="224837" cy="226650"/>
              </a:xfrm>
            </p:grpSpPr>
            <p:sp>
              <p:nvSpPr>
                <p:cNvPr id="166" name="Oval 110"/>
                <p:cNvSpPr/>
                <p:nvPr/>
              </p:nvSpPr>
              <p:spPr>
                <a:xfrm>
                  <a:off x="4078312" y="1855362"/>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67" name="Oval 111"/>
                <p:cNvSpPr/>
                <p:nvPr/>
              </p:nvSpPr>
              <p:spPr>
                <a:xfrm>
                  <a:off x="4141564" y="1915819"/>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38" name="Oval 82"/>
              <p:cNvSpPr/>
              <p:nvPr/>
            </p:nvSpPr>
            <p:spPr>
              <a:xfrm>
                <a:off x="7900989" y="2960836"/>
                <a:ext cx="275441" cy="277207"/>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139" name="Group 83"/>
              <p:cNvGrpSpPr/>
              <p:nvPr/>
            </p:nvGrpSpPr>
            <p:grpSpPr>
              <a:xfrm>
                <a:off x="7460264" y="2178046"/>
                <a:ext cx="206943" cy="208270"/>
                <a:chOff x="4149281" y="1887719"/>
                <a:chExt cx="224837" cy="226650"/>
              </a:xfrm>
            </p:grpSpPr>
            <p:sp>
              <p:nvSpPr>
                <p:cNvPr id="164" name="Oval 108"/>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65" name="Oval 109"/>
                <p:cNvSpPr/>
                <p:nvPr/>
              </p:nvSpPr>
              <p:spPr>
                <a:xfrm>
                  <a:off x="4209256" y="1948177"/>
                  <a:ext cx="104887" cy="105734"/>
                </a:xfrm>
                <a:prstGeom prst="ellipse">
                  <a:avLst/>
                </a:prstGeom>
                <a:solidFill>
                  <a:srgbClr val="12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0" name="Group 84"/>
              <p:cNvGrpSpPr/>
              <p:nvPr/>
            </p:nvGrpSpPr>
            <p:grpSpPr>
              <a:xfrm>
                <a:off x="6673055" y="1696133"/>
                <a:ext cx="206943" cy="208270"/>
                <a:chOff x="4149281" y="1887719"/>
                <a:chExt cx="224837" cy="226650"/>
              </a:xfrm>
            </p:grpSpPr>
            <p:sp>
              <p:nvSpPr>
                <p:cNvPr id="162" name="Oval 106"/>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63" name="Oval 107"/>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1" name="Group 85"/>
              <p:cNvGrpSpPr/>
              <p:nvPr/>
            </p:nvGrpSpPr>
            <p:grpSpPr>
              <a:xfrm>
                <a:off x="5636903" y="1563392"/>
                <a:ext cx="206943" cy="208270"/>
                <a:chOff x="4149281" y="1887719"/>
                <a:chExt cx="224837" cy="226650"/>
              </a:xfrm>
            </p:grpSpPr>
            <p:sp>
              <p:nvSpPr>
                <p:cNvPr id="160" name="Oval 104"/>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61" name="Oval 105"/>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2" name="Group 86"/>
              <p:cNvGrpSpPr/>
              <p:nvPr/>
            </p:nvGrpSpPr>
            <p:grpSpPr>
              <a:xfrm>
                <a:off x="4353051" y="2331478"/>
                <a:ext cx="219675" cy="221084"/>
                <a:chOff x="4149281" y="1887719"/>
                <a:chExt cx="224837" cy="226650"/>
              </a:xfrm>
            </p:grpSpPr>
            <p:sp>
              <p:nvSpPr>
                <p:cNvPr id="158" name="Oval 102"/>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9" name="Oval 103"/>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3" name="Group 87"/>
              <p:cNvGrpSpPr/>
              <p:nvPr/>
            </p:nvGrpSpPr>
            <p:grpSpPr>
              <a:xfrm>
                <a:off x="3990983" y="3187984"/>
                <a:ext cx="219675" cy="221084"/>
                <a:chOff x="4149281" y="1887719"/>
                <a:chExt cx="224837" cy="226650"/>
              </a:xfrm>
            </p:grpSpPr>
            <p:sp>
              <p:nvSpPr>
                <p:cNvPr id="156" name="Oval 100"/>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7" name="Oval 101"/>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4" name="Group 88"/>
              <p:cNvGrpSpPr/>
              <p:nvPr/>
            </p:nvGrpSpPr>
            <p:grpSpPr>
              <a:xfrm>
                <a:off x="4705258" y="2828806"/>
                <a:ext cx="199705" cy="200984"/>
                <a:chOff x="4149281" y="1887719"/>
                <a:chExt cx="224837" cy="226650"/>
              </a:xfrm>
            </p:grpSpPr>
            <p:sp>
              <p:nvSpPr>
                <p:cNvPr id="154" name="Oval 98"/>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5" name="Oval 99"/>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5" name="Group 89"/>
              <p:cNvGrpSpPr/>
              <p:nvPr/>
            </p:nvGrpSpPr>
            <p:grpSpPr>
              <a:xfrm>
                <a:off x="4867553" y="4396697"/>
                <a:ext cx="328449" cy="330554"/>
                <a:chOff x="4149281" y="1887719"/>
                <a:chExt cx="224837" cy="226650"/>
              </a:xfrm>
            </p:grpSpPr>
            <p:sp>
              <p:nvSpPr>
                <p:cNvPr id="152" name="Oval 96"/>
                <p:cNvSpPr/>
                <p:nvPr/>
              </p:nvSpPr>
              <p:spPr>
                <a:xfrm>
                  <a:off x="4149281" y="1887719"/>
                  <a:ext cx="224837" cy="226650"/>
                </a:xfrm>
                <a:prstGeom prst="ellipse">
                  <a:avLst/>
                </a:prstGeom>
                <a:gradFill>
                  <a:gsLst>
                    <a:gs pos="0">
                      <a:srgbClr val="12FFFF"/>
                    </a:gs>
                    <a:gs pos="100000">
                      <a:srgbClr val="113D6E">
                        <a:alpha val="0"/>
                      </a:srgbClr>
                    </a:gs>
                  </a:gsLst>
                  <a:lin ang="78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3" name="Oval 97"/>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6" name="Group 90"/>
              <p:cNvGrpSpPr/>
              <p:nvPr/>
            </p:nvGrpSpPr>
            <p:grpSpPr>
              <a:xfrm>
                <a:off x="5480832" y="1998704"/>
                <a:ext cx="206943" cy="208270"/>
                <a:chOff x="4149281" y="1887719"/>
                <a:chExt cx="224837" cy="226650"/>
              </a:xfrm>
            </p:grpSpPr>
            <p:sp>
              <p:nvSpPr>
                <p:cNvPr id="150" name="Oval 94"/>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1" name="Oval 95"/>
                <p:cNvSpPr/>
                <p:nvPr/>
              </p:nvSpPr>
              <p:spPr>
                <a:xfrm>
                  <a:off x="4209256" y="1948177"/>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147" name="Group 91"/>
              <p:cNvGrpSpPr/>
              <p:nvPr/>
            </p:nvGrpSpPr>
            <p:grpSpPr>
              <a:xfrm>
                <a:off x="7068613" y="4908628"/>
                <a:ext cx="250402" cy="252007"/>
                <a:chOff x="4149281" y="1887719"/>
                <a:chExt cx="224837" cy="226650"/>
              </a:xfrm>
            </p:grpSpPr>
            <p:sp>
              <p:nvSpPr>
                <p:cNvPr id="148" name="Oval 92"/>
                <p:cNvSpPr/>
                <p:nvPr/>
              </p:nvSpPr>
              <p:spPr>
                <a:xfrm>
                  <a:off x="4149281" y="1887719"/>
                  <a:ext cx="224837" cy="226650"/>
                </a:xfrm>
                <a:prstGeom prst="ellipse">
                  <a:avLst/>
                </a:prstGeom>
                <a:gradFill>
                  <a:gsLst>
                    <a:gs pos="0">
                      <a:srgbClr val="12FFFF"/>
                    </a:gs>
                    <a:gs pos="100000">
                      <a:srgbClr val="113D6E">
                        <a:alpha val="0"/>
                      </a:srgbClr>
                    </a:gs>
                  </a:gsLst>
                  <a:lin ang="7800000" scaled="0"/>
                </a:gradFill>
                <a:ln w="19050">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49" name="Oval 93"/>
                <p:cNvSpPr/>
                <p:nvPr/>
              </p:nvSpPr>
              <p:spPr>
                <a:xfrm>
                  <a:off x="4214519" y="1953449"/>
                  <a:ext cx="104887" cy="105734"/>
                </a:xfrm>
                <a:prstGeom prst="ellipse">
                  <a:avLst/>
                </a:prstGeom>
                <a:solidFill>
                  <a:srgbClr val="12FFFF"/>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年度概述</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152" name="Line 37"/>
          <p:cNvSpPr>
            <a:spLocks noChangeShapeType="1"/>
          </p:cNvSpPr>
          <p:nvPr/>
        </p:nvSpPr>
        <p:spPr bwMode="auto">
          <a:xfrm>
            <a:off x="6159236" y="1622921"/>
            <a:ext cx="4800600" cy="0"/>
          </a:xfrm>
          <a:prstGeom prst="line">
            <a:avLst/>
          </a:prstGeom>
          <a:noFill/>
          <a:ln w="12700">
            <a:solidFill>
              <a:sysClr val="windowText" lastClr="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ym typeface="Agency FB" panose="020B0503020202020204" pitchFamily="34" charset="0"/>
            </a:endParaRPr>
          </a:p>
        </p:txBody>
      </p:sp>
      <p:grpSp>
        <p:nvGrpSpPr>
          <p:cNvPr id="2" name="组合 1"/>
          <p:cNvGrpSpPr/>
          <p:nvPr/>
        </p:nvGrpSpPr>
        <p:grpSpPr>
          <a:xfrm>
            <a:off x="2163523" y="1977558"/>
            <a:ext cx="2458244" cy="4412292"/>
            <a:chOff x="2290348" y="1995584"/>
            <a:chExt cx="2458244" cy="4412292"/>
          </a:xfrm>
        </p:grpSpPr>
        <p:grpSp>
          <p:nvGrpSpPr>
            <p:cNvPr id="48" name="组合 47"/>
            <p:cNvGrpSpPr/>
            <p:nvPr/>
          </p:nvGrpSpPr>
          <p:grpSpPr>
            <a:xfrm>
              <a:off x="2635744" y="2660821"/>
              <a:ext cx="1690679" cy="1700205"/>
              <a:chOff x="1545408" y="2408215"/>
              <a:chExt cx="1416041" cy="1555067"/>
            </a:xfrm>
          </p:grpSpPr>
          <p:sp>
            <p:nvSpPr>
              <p:cNvPr id="49" name="泪滴形 8"/>
              <p:cNvSpPr/>
              <p:nvPr/>
            </p:nvSpPr>
            <p:spPr>
              <a:xfrm rot="18900000">
                <a:off x="1545408" y="2408215"/>
                <a:ext cx="1416041" cy="1555067"/>
              </a:xfrm>
              <a:prstGeom prst="teardrop">
                <a:avLst>
                  <a:gd name="adj" fmla="val 119367"/>
                </a:avLst>
              </a:prstGeom>
              <a:gradFill>
                <a:gsLst>
                  <a:gs pos="0">
                    <a:srgbClr val="12FFFF"/>
                  </a:gs>
                  <a:gs pos="100000">
                    <a:srgbClr val="0B0E15"/>
                  </a:gs>
                </a:gsLst>
                <a:lin ang="2700000" scaled="1"/>
              </a:gradFill>
              <a:ln w="15875">
                <a:solidFill>
                  <a:srgbClr val="12FFFF"/>
                </a:soli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5" tIns="45693" rIns="91385" bIns="45693" anchor="ctr"/>
              <a:lstStyle/>
              <a:p>
                <a:pPr algn="ctr"/>
                <a:endParaRPr lang="zh-CN" altLang="en-US"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0" name="椭圆 49"/>
              <p:cNvSpPr/>
              <p:nvPr/>
            </p:nvSpPr>
            <p:spPr>
              <a:xfrm>
                <a:off x="1731702" y="2589635"/>
                <a:ext cx="1054499" cy="1152128"/>
              </a:xfrm>
              <a:prstGeom prst="ellipse">
                <a:avLst/>
              </a:prstGeom>
              <a:solidFill>
                <a:srgbClr val="0B0E15"/>
              </a:solidFill>
              <a:ln w="15875">
                <a:solidFill>
                  <a:srgbClr val="12FFFF"/>
                </a:soli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385" tIns="45693" rIns="91385" bIns="45693" anchor="ctr"/>
              <a:lstStyle/>
              <a:p>
                <a:pPr algn="ctr"/>
                <a:endParaRPr lang="zh-CN" altLang="en-US" b="1">
                  <a:latin typeface="Agency FB" panose="020B0503020202020204" pitchFamily="34" charset="0"/>
                  <a:ea typeface="微软雅黑" panose="020B0503020204020204" pitchFamily="34" charset="-122"/>
                  <a:cs typeface="+mn-ea"/>
                  <a:sym typeface="Agency FB" panose="020B0503020202020204" pitchFamily="34" charset="0"/>
                </a:endParaRPr>
              </a:p>
            </p:txBody>
          </p:sp>
        </p:grpSp>
        <p:sp>
          <p:nvSpPr>
            <p:cNvPr id="53" name="Oval 65"/>
            <p:cNvSpPr>
              <a:spLocks noChangeArrowheads="1"/>
            </p:cNvSpPr>
            <p:nvPr/>
          </p:nvSpPr>
          <p:spPr bwMode="auto">
            <a:xfrm>
              <a:off x="2325186" y="4334578"/>
              <a:ext cx="2294607" cy="281080"/>
            </a:xfrm>
            <a:prstGeom prst="ellipse">
              <a:avLst/>
            </a:prstGeom>
            <a:gradFill rotWithShape="1">
              <a:gsLst>
                <a:gs pos="0">
                  <a:srgbClr val="0B0E15"/>
                </a:gs>
                <a:gs pos="100000">
                  <a:srgbClr val="12FFFF">
                    <a:alpha val="0"/>
                  </a:srgbClr>
                </a:gs>
              </a:gsLst>
              <a:path path="shape">
                <a:fillToRect l="50000" t="50000" r="50000" b="50000"/>
              </a:path>
            </a:gradFill>
            <a:ln w="9525">
              <a:noFill/>
              <a:round/>
            </a:ln>
            <a:effectLst/>
          </p:spPr>
          <p:txBody>
            <a:bodyPr wrap="none" lIns="91385" tIns="45693" rIns="91385" bIns="45693" anchor="ctr"/>
            <a:lstStyle/>
            <a:p>
              <a:pPr defTabSz="913765">
                <a:defRPr/>
              </a:pPr>
              <a:endParaRPr lang="zh-CN" altLang="en-US">
                <a:sym typeface="Agency FB" panose="020B0503020202020204" pitchFamily="34" charset="0"/>
              </a:endParaRPr>
            </a:p>
          </p:txBody>
        </p:sp>
        <p:sp>
          <p:nvSpPr>
            <p:cNvPr id="54" name="椭圆 53"/>
            <p:cNvSpPr/>
            <p:nvPr/>
          </p:nvSpPr>
          <p:spPr>
            <a:xfrm>
              <a:off x="3340839" y="1995584"/>
              <a:ext cx="252216" cy="230962"/>
            </a:xfrm>
            <a:prstGeom prst="ellipse">
              <a:avLst/>
            </a:prstGeom>
            <a:gradFill>
              <a:gsLst>
                <a:gs pos="0">
                  <a:srgbClr val="12FFFF"/>
                </a:gs>
                <a:gs pos="100000">
                  <a:srgbClr val="0B0E15"/>
                </a:gs>
              </a:gsLst>
              <a:lin ang="13500000" scaled="0"/>
            </a:gradFill>
            <a:ln w="25400" cap="flat" cmpd="sng" algn="ctr">
              <a:solidFill>
                <a:srgbClr val="12FFFF"/>
              </a:solidFill>
              <a:prstDash val="solid"/>
            </a:ln>
            <a:effectLst>
              <a:innerShdw blurRad="63500" dist="38100" dir="5400000">
                <a:prstClr val="black">
                  <a:alpha val="50000"/>
                </a:prstClr>
              </a:innerShdw>
            </a:effectLst>
          </p:spPr>
          <p:txBody>
            <a:bodyPr lIns="91385" tIns="45693" rIns="91385" bIns="45693" rtlCol="0" anchor="ctr"/>
            <a:lstStyle/>
            <a:p>
              <a:pPr algn="ctr" defTabSz="913765">
                <a:defRPr/>
              </a:pPr>
              <a:endParaRPr lang="zh-CN" altLang="en-US">
                <a:sym typeface="Agency FB" panose="020B0503020202020204" pitchFamily="34" charset="0"/>
              </a:endParaRPr>
            </a:p>
          </p:txBody>
        </p:sp>
        <p:sp>
          <p:nvSpPr>
            <p:cNvPr id="60" name="TextBox 20"/>
            <p:cNvSpPr txBox="1"/>
            <p:nvPr/>
          </p:nvSpPr>
          <p:spPr>
            <a:xfrm>
              <a:off x="2723326" y="3094329"/>
              <a:ext cx="1528701" cy="782083"/>
            </a:xfrm>
            <a:prstGeom prst="rect">
              <a:avLst/>
            </a:prstGeom>
            <a:noFill/>
          </p:spPr>
          <p:txBody>
            <a:bodyPr wrap="square" lIns="91385" tIns="45693" rIns="91385" bIns="45693" rtlCol="0">
              <a:spAutoFit/>
            </a:bodyPr>
            <a:lstStyle/>
            <a:p>
              <a:pPr algn="ctr" defTabSz="913765">
                <a:lnSpc>
                  <a:spcPct val="130000"/>
                </a:lnSpc>
                <a:defRPr/>
              </a:pPr>
              <a:r>
                <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添加</a:t>
              </a:r>
              <a:endParaRPr lang="en-US" altLang="zh-CN"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ctr" defTabSz="913765">
                <a:lnSpc>
                  <a:spcPct val="130000"/>
                </a:lnSpc>
                <a:defRPr/>
              </a:pPr>
              <a:r>
                <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标题</a:t>
              </a:r>
              <a:endPar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63" name="TextBox 23"/>
            <p:cNvSpPr txBox="1"/>
            <p:nvPr/>
          </p:nvSpPr>
          <p:spPr>
            <a:xfrm>
              <a:off x="2325186" y="4672932"/>
              <a:ext cx="2101213" cy="385307"/>
            </a:xfrm>
            <a:prstGeom prst="rect">
              <a:avLst/>
            </a:prstGeom>
            <a:noFill/>
          </p:spPr>
          <p:txBody>
            <a:bodyPr wrap="square" lIns="91385" tIns="45693" rIns="91385" bIns="45693" rtlCol="0">
              <a:spAutoFit/>
            </a:bodyPr>
            <a:lstStyle>
              <a:defPPr>
                <a:defRPr lang="zh-CN"/>
              </a:defPPr>
              <a:lvl1pPr marR="0" lvl="0" indent="0" algn="ctr" fontAlgn="auto">
                <a:lnSpc>
                  <a:spcPct val="130000"/>
                </a:lnSpc>
                <a:spcBef>
                  <a:spcPts val="0"/>
                </a:spcBef>
                <a:spcAft>
                  <a:spcPts val="0"/>
                </a:spcAft>
                <a:buClrTx/>
                <a:buSzTx/>
                <a:buFontTx/>
                <a:buNone/>
                <a:defRPr kumimoji="0" sz="2000" b="1" i="0" u="none" strike="noStrike" kern="0" cap="none" spc="0" normalizeH="0" baseline="0">
                  <a:ln>
                    <a:noFill/>
                  </a:ln>
                  <a:solidFill>
                    <a:srgbClr val="8F7F0B"/>
                  </a:solidFill>
                  <a:effectLst/>
                  <a:uLnTx/>
                  <a:uFillTx/>
                  <a:latin typeface="微软雅黑" panose="020B0503020204020204" pitchFamily="34" charset="-122"/>
                  <a:ea typeface="微软雅黑" panose="020B0503020204020204" pitchFamily="34" charset="-122"/>
                </a:defRPr>
              </a:lvl1pPr>
            </a:lstStyle>
            <a:p>
              <a:pPr defTabSz="913765">
                <a:defRPr/>
              </a:pPr>
              <a:r>
                <a:rPr lang="zh-CN" altLang="en-US" sz="1600" b="0" dirty="0">
                  <a:solidFill>
                    <a:srgbClr val="12FFFF"/>
                  </a:solidFill>
                  <a:latin typeface="Agency FB" panose="020B0503020202020204" pitchFamily="34" charset="0"/>
                  <a:cs typeface="+mn-ea"/>
                  <a:sym typeface="Agency FB" panose="020B0503020202020204" pitchFamily="34" charset="0"/>
                </a:rPr>
                <a:t>点此添加标题</a:t>
              </a:r>
              <a:endParaRPr lang="zh-CN" altLang="en-US" sz="1600" b="0" dirty="0">
                <a:solidFill>
                  <a:srgbClr val="12FFFF"/>
                </a:solidFill>
                <a:latin typeface="Agency FB" panose="020B0503020202020204" pitchFamily="34" charset="0"/>
                <a:cs typeface="+mn-ea"/>
                <a:sym typeface="Agency FB" panose="020B0503020202020204" pitchFamily="34" charset="0"/>
              </a:endParaRPr>
            </a:p>
          </p:txBody>
        </p:sp>
        <p:sp>
          <p:nvSpPr>
            <p:cNvPr id="66" name="TextBox 26"/>
            <p:cNvSpPr txBox="1"/>
            <p:nvPr/>
          </p:nvSpPr>
          <p:spPr>
            <a:xfrm>
              <a:off x="2290348" y="5134633"/>
              <a:ext cx="2458244" cy="1273243"/>
            </a:xfrm>
            <a:prstGeom prst="rect">
              <a:avLst/>
            </a:prstGeom>
            <a:noFill/>
          </p:spPr>
          <p:txBody>
            <a:bodyPr wrap="square" lIns="91385" tIns="45693" rIns="91385" bIns="45693" rtlCol="0">
              <a:spAutoFit/>
            </a:bodyPr>
            <a:lstStyle/>
            <a:p>
              <a:pPr algn="just" defTabSz="913765">
                <a:lnSpc>
                  <a:spcPct val="130000"/>
                </a:lnSpc>
                <a:defRPr/>
              </a:pPr>
              <a:r>
                <a:rPr lang="zh-CN" altLang="en-US"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点此输入相关文本内容点此输入相关文本内容点此输入相关文本内容点此输入相关文本内容</a:t>
              </a: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defTabSz="913765">
                <a:lnSpc>
                  <a:spcPct val="130000"/>
                </a:lnSpc>
                <a:defRPr/>
              </a:pP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defTabSz="913765">
                <a:lnSpc>
                  <a:spcPct val="130000"/>
                </a:lnSpc>
                <a:defRPr/>
              </a:pP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grpSp>
      <p:grpSp>
        <p:nvGrpSpPr>
          <p:cNvPr id="73" name="组合 72"/>
          <p:cNvGrpSpPr/>
          <p:nvPr/>
        </p:nvGrpSpPr>
        <p:grpSpPr>
          <a:xfrm>
            <a:off x="5002344" y="1977558"/>
            <a:ext cx="2458244" cy="4412292"/>
            <a:chOff x="2290348" y="1995584"/>
            <a:chExt cx="2458244" cy="4412292"/>
          </a:xfrm>
        </p:grpSpPr>
        <p:grpSp>
          <p:nvGrpSpPr>
            <p:cNvPr id="74" name="组合 73"/>
            <p:cNvGrpSpPr/>
            <p:nvPr/>
          </p:nvGrpSpPr>
          <p:grpSpPr>
            <a:xfrm>
              <a:off x="2635744" y="2660821"/>
              <a:ext cx="1690679" cy="1700205"/>
              <a:chOff x="1545408" y="2408215"/>
              <a:chExt cx="1416041" cy="1555067"/>
            </a:xfrm>
          </p:grpSpPr>
          <p:sp>
            <p:nvSpPr>
              <p:cNvPr id="80" name="泪滴形 8"/>
              <p:cNvSpPr/>
              <p:nvPr/>
            </p:nvSpPr>
            <p:spPr>
              <a:xfrm rot="18900000">
                <a:off x="1545408" y="2408215"/>
                <a:ext cx="1416041" cy="1555067"/>
              </a:xfrm>
              <a:prstGeom prst="teardrop">
                <a:avLst>
                  <a:gd name="adj" fmla="val 119367"/>
                </a:avLst>
              </a:prstGeom>
              <a:gradFill>
                <a:gsLst>
                  <a:gs pos="0">
                    <a:srgbClr val="12FFFF"/>
                  </a:gs>
                  <a:gs pos="100000">
                    <a:srgbClr val="0B0E15"/>
                  </a:gs>
                </a:gsLst>
                <a:lin ang="2700000" scaled="1"/>
              </a:gradFill>
              <a:ln w="15875">
                <a:solidFill>
                  <a:srgbClr val="12FFFF"/>
                </a:soli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5" tIns="45693" rIns="91385" bIns="45693" anchor="ctr"/>
              <a:lstStyle/>
              <a:p>
                <a:pPr algn="ctr"/>
                <a:endParaRPr lang="zh-CN" altLang="en-US"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81" name="椭圆 80"/>
              <p:cNvSpPr/>
              <p:nvPr/>
            </p:nvSpPr>
            <p:spPr>
              <a:xfrm>
                <a:off x="1731702" y="2589635"/>
                <a:ext cx="1054499" cy="1152128"/>
              </a:xfrm>
              <a:prstGeom prst="ellipse">
                <a:avLst/>
              </a:prstGeom>
              <a:solidFill>
                <a:srgbClr val="0B0E15"/>
              </a:solidFill>
              <a:ln w="15875">
                <a:solidFill>
                  <a:srgbClr val="12FFFF"/>
                </a:soli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385" tIns="45693" rIns="91385" bIns="45693" anchor="ctr"/>
              <a:lstStyle/>
              <a:p>
                <a:pPr algn="ctr"/>
                <a:endParaRPr lang="zh-CN" altLang="en-US" b="1">
                  <a:latin typeface="Agency FB" panose="020B0503020202020204" pitchFamily="34" charset="0"/>
                  <a:ea typeface="微软雅黑" panose="020B0503020204020204" pitchFamily="34" charset="-122"/>
                  <a:cs typeface="+mn-ea"/>
                  <a:sym typeface="Agency FB" panose="020B0503020202020204" pitchFamily="34" charset="0"/>
                </a:endParaRPr>
              </a:p>
            </p:txBody>
          </p:sp>
        </p:grpSp>
        <p:sp>
          <p:nvSpPr>
            <p:cNvPr id="75" name="Oval 65"/>
            <p:cNvSpPr>
              <a:spLocks noChangeArrowheads="1"/>
            </p:cNvSpPr>
            <p:nvPr/>
          </p:nvSpPr>
          <p:spPr bwMode="auto">
            <a:xfrm>
              <a:off x="2325186" y="4334578"/>
              <a:ext cx="2294607" cy="281080"/>
            </a:xfrm>
            <a:prstGeom prst="ellipse">
              <a:avLst/>
            </a:prstGeom>
            <a:gradFill rotWithShape="1">
              <a:gsLst>
                <a:gs pos="0">
                  <a:srgbClr val="0B0E15"/>
                </a:gs>
                <a:gs pos="100000">
                  <a:srgbClr val="12FFFF">
                    <a:alpha val="0"/>
                  </a:srgbClr>
                </a:gs>
              </a:gsLst>
              <a:path path="shape">
                <a:fillToRect l="50000" t="50000" r="50000" b="50000"/>
              </a:path>
            </a:gradFill>
            <a:ln w="9525">
              <a:noFill/>
              <a:round/>
            </a:ln>
            <a:effectLst/>
          </p:spPr>
          <p:txBody>
            <a:bodyPr wrap="none" lIns="91385" tIns="45693" rIns="91385" bIns="45693" anchor="ctr"/>
            <a:lstStyle/>
            <a:p>
              <a:pPr defTabSz="913765">
                <a:defRPr/>
              </a:pPr>
              <a:endParaRPr lang="zh-CN" altLang="en-US">
                <a:sym typeface="Agency FB" panose="020B0503020202020204" pitchFamily="34" charset="0"/>
              </a:endParaRPr>
            </a:p>
          </p:txBody>
        </p:sp>
        <p:sp>
          <p:nvSpPr>
            <p:cNvPr id="76" name="椭圆 75"/>
            <p:cNvSpPr/>
            <p:nvPr/>
          </p:nvSpPr>
          <p:spPr>
            <a:xfrm>
              <a:off x="3340839" y="1995584"/>
              <a:ext cx="252216" cy="230962"/>
            </a:xfrm>
            <a:prstGeom prst="ellipse">
              <a:avLst/>
            </a:prstGeom>
            <a:gradFill>
              <a:gsLst>
                <a:gs pos="0">
                  <a:srgbClr val="12FFFF"/>
                </a:gs>
                <a:gs pos="100000">
                  <a:srgbClr val="0B0E15"/>
                </a:gs>
              </a:gsLst>
              <a:lin ang="13500000" scaled="0"/>
            </a:gradFill>
            <a:ln w="25400" cap="flat" cmpd="sng" algn="ctr">
              <a:solidFill>
                <a:srgbClr val="12FFFF"/>
              </a:solidFill>
              <a:prstDash val="solid"/>
            </a:ln>
            <a:effectLst>
              <a:innerShdw blurRad="63500" dist="38100" dir="5400000">
                <a:prstClr val="black">
                  <a:alpha val="50000"/>
                </a:prstClr>
              </a:innerShdw>
            </a:effectLst>
          </p:spPr>
          <p:txBody>
            <a:bodyPr lIns="91385" tIns="45693" rIns="91385" bIns="45693" rtlCol="0" anchor="ctr"/>
            <a:lstStyle/>
            <a:p>
              <a:pPr algn="ctr" defTabSz="913765">
                <a:defRPr/>
              </a:pPr>
              <a:endParaRPr lang="zh-CN" altLang="en-US">
                <a:sym typeface="Agency FB" panose="020B0503020202020204" pitchFamily="34" charset="0"/>
              </a:endParaRPr>
            </a:p>
          </p:txBody>
        </p:sp>
        <p:sp>
          <p:nvSpPr>
            <p:cNvPr id="77" name="TextBox 20"/>
            <p:cNvSpPr txBox="1"/>
            <p:nvPr/>
          </p:nvSpPr>
          <p:spPr>
            <a:xfrm>
              <a:off x="2723326" y="3094329"/>
              <a:ext cx="1528701" cy="782083"/>
            </a:xfrm>
            <a:prstGeom prst="rect">
              <a:avLst/>
            </a:prstGeom>
            <a:noFill/>
          </p:spPr>
          <p:txBody>
            <a:bodyPr wrap="square" lIns="91385" tIns="45693" rIns="91385" bIns="45693" rtlCol="0">
              <a:spAutoFit/>
            </a:bodyPr>
            <a:lstStyle/>
            <a:p>
              <a:pPr algn="ctr" defTabSz="913765">
                <a:lnSpc>
                  <a:spcPct val="130000"/>
                </a:lnSpc>
                <a:defRPr/>
              </a:pPr>
              <a:r>
                <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添加</a:t>
              </a:r>
              <a:endParaRPr lang="en-US" altLang="zh-CN"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ctr" defTabSz="913765">
                <a:lnSpc>
                  <a:spcPct val="130000"/>
                </a:lnSpc>
                <a:defRPr/>
              </a:pPr>
              <a:r>
                <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标题</a:t>
              </a:r>
              <a:endPar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78" name="TextBox 23"/>
            <p:cNvSpPr txBox="1"/>
            <p:nvPr/>
          </p:nvSpPr>
          <p:spPr>
            <a:xfrm>
              <a:off x="2325186" y="4672932"/>
              <a:ext cx="2101213" cy="385307"/>
            </a:xfrm>
            <a:prstGeom prst="rect">
              <a:avLst/>
            </a:prstGeom>
            <a:noFill/>
          </p:spPr>
          <p:txBody>
            <a:bodyPr wrap="square" lIns="91385" tIns="45693" rIns="91385" bIns="45693" rtlCol="0">
              <a:spAutoFit/>
            </a:bodyPr>
            <a:lstStyle>
              <a:defPPr>
                <a:defRPr lang="zh-CN"/>
              </a:defPPr>
              <a:lvl1pPr marR="0" lvl="0" indent="0" algn="ctr" fontAlgn="auto">
                <a:lnSpc>
                  <a:spcPct val="130000"/>
                </a:lnSpc>
                <a:spcBef>
                  <a:spcPts val="0"/>
                </a:spcBef>
                <a:spcAft>
                  <a:spcPts val="0"/>
                </a:spcAft>
                <a:buClrTx/>
                <a:buSzTx/>
                <a:buFontTx/>
                <a:buNone/>
                <a:defRPr kumimoji="0" sz="2000" b="1" i="0" u="none" strike="noStrike" kern="0" cap="none" spc="0" normalizeH="0" baseline="0">
                  <a:ln>
                    <a:noFill/>
                  </a:ln>
                  <a:solidFill>
                    <a:srgbClr val="8F7F0B"/>
                  </a:solidFill>
                  <a:effectLst/>
                  <a:uLnTx/>
                  <a:uFillTx/>
                  <a:latin typeface="微软雅黑" panose="020B0503020204020204" pitchFamily="34" charset="-122"/>
                  <a:ea typeface="微软雅黑" panose="020B0503020204020204" pitchFamily="34" charset="-122"/>
                </a:defRPr>
              </a:lvl1pPr>
            </a:lstStyle>
            <a:p>
              <a:pPr defTabSz="913765">
                <a:defRPr/>
              </a:pPr>
              <a:r>
                <a:rPr lang="zh-CN" altLang="en-US" sz="1600" b="0" dirty="0">
                  <a:solidFill>
                    <a:srgbClr val="12FFFF"/>
                  </a:solidFill>
                  <a:latin typeface="Agency FB" panose="020B0503020202020204" pitchFamily="34" charset="0"/>
                  <a:cs typeface="+mn-ea"/>
                  <a:sym typeface="Agency FB" panose="020B0503020202020204" pitchFamily="34" charset="0"/>
                </a:rPr>
                <a:t>点此添加标题</a:t>
              </a:r>
              <a:endParaRPr lang="zh-CN" altLang="en-US" sz="1600" b="0" dirty="0">
                <a:solidFill>
                  <a:srgbClr val="12FFFF"/>
                </a:solidFill>
                <a:latin typeface="Agency FB" panose="020B0503020202020204" pitchFamily="34" charset="0"/>
                <a:cs typeface="+mn-ea"/>
                <a:sym typeface="Agency FB" panose="020B0503020202020204" pitchFamily="34" charset="0"/>
              </a:endParaRPr>
            </a:p>
          </p:txBody>
        </p:sp>
        <p:sp>
          <p:nvSpPr>
            <p:cNvPr id="79" name="TextBox 26"/>
            <p:cNvSpPr txBox="1"/>
            <p:nvPr/>
          </p:nvSpPr>
          <p:spPr>
            <a:xfrm>
              <a:off x="2290348" y="5134633"/>
              <a:ext cx="2458244" cy="1273243"/>
            </a:xfrm>
            <a:prstGeom prst="rect">
              <a:avLst/>
            </a:prstGeom>
            <a:noFill/>
          </p:spPr>
          <p:txBody>
            <a:bodyPr wrap="square" lIns="91385" tIns="45693" rIns="91385" bIns="45693" rtlCol="0">
              <a:spAutoFit/>
            </a:bodyPr>
            <a:lstStyle/>
            <a:p>
              <a:pPr algn="just" defTabSz="913765">
                <a:lnSpc>
                  <a:spcPct val="130000"/>
                </a:lnSpc>
                <a:defRPr/>
              </a:pPr>
              <a:r>
                <a:rPr lang="zh-CN" altLang="en-US"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点此输入相关文本内容点此输入相关文本内容点此输入相关文本内容点此输入相关文本内容</a:t>
              </a: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defTabSz="913765">
                <a:lnSpc>
                  <a:spcPct val="130000"/>
                </a:lnSpc>
                <a:defRPr/>
              </a:pP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defTabSz="913765">
                <a:lnSpc>
                  <a:spcPct val="130000"/>
                </a:lnSpc>
                <a:defRPr/>
              </a:pP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grpSp>
      <p:grpSp>
        <p:nvGrpSpPr>
          <p:cNvPr id="82" name="组合 81"/>
          <p:cNvGrpSpPr/>
          <p:nvPr/>
        </p:nvGrpSpPr>
        <p:grpSpPr>
          <a:xfrm>
            <a:off x="7833041" y="1977558"/>
            <a:ext cx="2458244" cy="4412292"/>
            <a:chOff x="2290348" y="1995584"/>
            <a:chExt cx="2458244" cy="4412292"/>
          </a:xfrm>
        </p:grpSpPr>
        <p:grpSp>
          <p:nvGrpSpPr>
            <p:cNvPr id="83" name="组合 82"/>
            <p:cNvGrpSpPr/>
            <p:nvPr/>
          </p:nvGrpSpPr>
          <p:grpSpPr>
            <a:xfrm>
              <a:off x="2635744" y="2660821"/>
              <a:ext cx="1690679" cy="1700205"/>
              <a:chOff x="1545408" y="2408215"/>
              <a:chExt cx="1416041" cy="1555067"/>
            </a:xfrm>
          </p:grpSpPr>
          <p:sp>
            <p:nvSpPr>
              <p:cNvPr id="89" name="泪滴形 8"/>
              <p:cNvSpPr/>
              <p:nvPr/>
            </p:nvSpPr>
            <p:spPr>
              <a:xfrm rot="18900000">
                <a:off x="1545408" y="2408215"/>
                <a:ext cx="1416041" cy="1555067"/>
              </a:xfrm>
              <a:prstGeom prst="teardrop">
                <a:avLst>
                  <a:gd name="adj" fmla="val 119367"/>
                </a:avLst>
              </a:prstGeom>
              <a:gradFill>
                <a:gsLst>
                  <a:gs pos="0">
                    <a:srgbClr val="12FFFF"/>
                  </a:gs>
                  <a:gs pos="100000">
                    <a:srgbClr val="0B0E15"/>
                  </a:gs>
                </a:gsLst>
                <a:lin ang="2700000" scaled="1"/>
              </a:gradFill>
              <a:ln w="15875">
                <a:solidFill>
                  <a:srgbClr val="12FFFF"/>
                </a:soli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5" tIns="45693" rIns="91385" bIns="45693" anchor="ctr"/>
              <a:lstStyle/>
              <a:p>
                <a:pPr algn="ctr"/>
                <a:endParaRPr lang="zh-CN" altLang="en-US" b="1"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90" name="椭圆 89"/>
              <p:cNvSpPr/>
              <p:nvPr/>
            </p:nvSpPr>
            <p:spPr>
              <a:xfrm>
                <a:off x="1731702" y="2589635"/>
                <a:ext cx="1054499" cy="1152128"/>
              </a:xfrm>
              <a:prstGeom prst="ellipse">
                <a:avLst/>
              </a:prstGeom>
              <a:solidFill>
                <a:srgbClr val="0B0E15"/>
              </a:solidFill>
              <a:ln w="15875">
                <a:solidFill>
                  <a:srgbClr val="12FFFF"/>
                </a:soli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385" tIns="45693" rIns="91385" bIns="45693" anchor="ctr"/>
              <a:lstStyle/>
              <a:p>
                <a:pPr algn="ctr"/>
                <a:endParaRPr lang="zh-CN" altLang="en-US" b="1">
                  <a:latin typeface="Agency FB" panose="020B0503020202020204" pitchFamily="34" charset="0"/>
                  <a:ea typeface="微软雅黑" panose="020B0503020204020204" pitchFamily="34" charset="-122"/>
                  <a:cs typeface="+mn-ea"/>
                  <a:sym typeface="Agency FB" panose="020B0503020202020204" pitchFamily="34" charset="0"/>
                </a:endParaRPr>
              </a:p>
            </p:txBody>
          </p:sp>
        </p:grpSp>
        <p:sp>
          <p:nvSpPr>
            <p:cNvPr id="84" name="Oval 65"/>
            <p:cNvSpPr>
              <a:spLocks noChangeArrowheads="1"/>
            </p:cNvSpPr>
            <p:nvPr/>
          </p:nvSpPr>
          <p:spPr bwMode="auto">
            <a:xfrm>
              <a:off x="2325186" y="4334578"/>
              <a:ext cx="2294607" cy="281080"/>
            </a:xfrm>
            <a:prstGeom prst="ellipse">
              <a:avLst/>
            </a:prstGeom>
            <a:gradFill rotWithShape="1">
              <a:gsLst>
                <a:gs pos="0">
                  <a:srgbClr val="0B0E15"/>
                </a:gs>
                <a:gs pos="100000">
                  <a:srgbClr val="12FFFF">
                    <a:alpha val="0"/>
                  </a:srgbClr>
                </a:gs>
              </a:gsLst>
              <a:path path="shape">
                <a:fillToRect l="50000" t="50000" r="50000" b="50000"/>
              </a:path>
            </a:gradFill>
            <a:ln w="9525">
              <a:noFill/>
              <a:round/>
            </a:ln>
            <a:effectLst/>
          </p:spPr>
          <p:txBody>
            <a:bodyPr wrap="none" lIns="91385" tIns="45693" rIns="91385" bIns="45693" anchor="ctr"/>
            <a:lstStyle/>
            <a:p>
              <a:pPr defTabSz="913765">
                <a:defRPr/>
              </a:pPr>
              <a:endParaRPr lang="zh-CN" altLang="en-US">
                <a:sym typeface="Agency FB" panose="020B0503020202020204" pitchFamily="34" charset="0"/>
              </a:endParaRPr>
            </a:p>
          </p:txBody>
        </p:sp>
        <p:sp>
          <p:nvSpPr>
            <p:cNvPr id="85" name="椭圆 84"/>
            <p:cNvSpPr/>
            <p:nvPr/>
          </p:nvSpPr>
          <p:spPr>
            <a:xfrm>
              <a:off x="3340839" y="1995584"/>
              <a:ext cx="252216" cy="230962"/>
            </a:xfrm>
            <a:prstGeom prst="ellipse">
              <a:avLst/>
            </a:prstGeom>
            <a:gradFill>
              <a:gsLst>
                <a:gs pos="0">
                  <a:srgbClr val="12FFFF"/>
                </a:gs>
                <a:gs pos="100000">
                  <a:srgbClr val="0B0E15"/>
                </a:gs>
              </a:gsLst>
              <a:lin ang="13500000" scaled="0"/>
            </a:gradFill>
            <a:ln w="25400" cap="flat" cmpd="sng" algn="ctr">
              <a:solidFill>
                <a:srgbClr val="12FFFF"/>
              </a:solidFill>
              <a:prstDash val="solid"/>
            </a:ln>
            <a:effectLst>
              <a:innerShdw blurRad="63500" dist="38100" dir="5400000">
                <a:prstClr val="black">
                  <a:alpha val="50000"/>
                </a:prstClr>
              </a:innerShdw>
            </a:effectLst>
          </p:spPr>
          <p:txBody>
            <a:bodyPr lIns="91385" tIns="45693" rIns="91385" bIns="45693" rtlCol="0" anchor="ctr"/>
            <a:lstStyle/>
            <a:p>
              <a:pPr algn="ctr" defTabSz="913765">
                <a:defRPr/>
              </a:pPr>
              <a:endParaRPr lang="zh-CN" altLang="en-US">
                <a:sym typeface="Agency FB" panose="020B0503020202020204" pitchFamily="34" charset="0"/>
              </a:endParaRPr>
            </a:p>
          </p:txBody>
        </p:sp>
        <p:sp>
          <p:nvSpPr>
            <p:cNvPr id="86" name="TextBox 20"/>
            <p:cNvSpPr txBox="1"/>
            <p:nvPr/>
          </p:nvSpPr>
          <p:spPr>
            <a:xfrm>
              <a:off x="2723326" y="3094329"/>
              <a:ext cx="1528701" cy="782083"/>
            </a:xfrm>
            <a:prstGeom prst="rect">
              <a:avLst/>
            </a:prstGeom>
            <a:noFill/>
          </p:spPr>
          <p:txBody>
            <a:bodyPr wrap="square" lIns="91385" tIns="45693" rIns="91385" bIns="45693" rtlCol="0">
              <a:spAutoFit/>
            </a:bodyPr>
            <a:lstStyle/>
            <a:p>
              <a:pPr algn="ctr" defTabSz="913765">
                <a:lnSpc>
                  <a:spcPct val="130000"/>
                </a:lnSpc>
                <a:defRPr/>
              </a:pPr>
              <a:r>
                <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添加</a:t>
              </a:r>
              <a:endParaRPr lang="en-US" altLang="zh-CN"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ctr" defTabSz="913765">
                <a:lnSpc>
                  <a:spcPct val="130000"/>
                </a:lnSpc>
                <a:defRPr/>
              </a:pPr>
              <a:r>
                <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标题</a:t>
              </a:r>
              <a:endParaRPr lang="zh-CN" altLang="en-US" b="1"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87" name="TextBox 23"/>
            <p:cNvSpPr txBox="1"/>
            <p:nvPr/>
          </p:nvSpPr>
          <p:spPr>
            <a:xfrm>
              <a:off x="2325186" y="4672932"/>
              <a:ext cx="2101213" cy="385307"/>
            </a:xfrm>
            <a:prstGeom prst="rect">
              <a:avLst/>
            </a:prstGeom>
            <a:noFill/>
          </p:spPr>
          <p:txBody>
            <a:bodyPr wrap="square" lIns="91385" tIns="45693" rIns="91385" bIns="45693" rtlCol="0">
              <a:spAutoFit/>
            </a:bodyPr>
            <a:lstStyle>
              <a:defPPr>
                <a:defRPr lang="zh-CN"/>
              </a:defPPr>
              <a:lvl1pPr marR="0" lvl="0" indent="0" algn="ctr" fontAlgn="auto">
                <a:lnSpc>
                  <a:spcPct val="130000"/>
                </a:lnSpc>
                <a:spcBef>
                  <a:spcPts val="0"/>
                </a:spcBef>
                <a:spcAft>
                  <a:spcPts val="0"/>
                </a:spcAft>
                <a:buClrTx/>
                <a:buSzTx/>
                <a:buFontTx/>
                <a:buNone/>
                <a:defRPr kumimoji="0" sz="2000" b="1" i="0" u="none" strike="noStrike" kern="0" cap="none" spc="0" normalizeH="0" baseline="0">
                  <a:ln>
                    <a:noFill/>
                  </a:ln>
                  <a:solidFill>
                    <a:srgbClr val="8F7F0B"/>
                  </a:solidFill>
                  <a:effectLst/>
                  <a:uLnTx/>
                  <a:uFillTx/>
                  <a:latin typeface="微软雅黑" panose="020B0503020204020204" pitchFamily="34" charset="-122"/>
                  <a:ea typeface="微软雅黑" panose="020B0503020204020204" pitchFamily="34" charset="-122"/>
                </a:defRPr>
              </a:lvl1pPr>
            </a:lstStyle>
            <a:p>
              <a:pPr defTabSz="913765">
                <a:defRPr/>
              </a:pPr>
              <a:r>
                <a:rPr lang="zh-CN" altLang="en-US" sz="1600" b="0" dirty="0">
                  <a:solidFill>
                    <a:srgbClr val="12FFFF"/>
                  </a:solidFill>
                  <a:latin typeface="Agency FB" panose="020B0503020202020204" pitchFamily="34" charset="0"/>
                  <a:cs typeface="+mn-ea"/>
                  <a:sym typeface="Agency FB" panose="020B0503020202020204" pitchFamily="34" charset="0"/>
                </a:rPr>
                <a:t>点此添加标题</a:t>
              </a:r>
              <a:endParaRPr lang="zh-CN" altLang="en-US" sz="1600" b="0" dirty="0">
                <a:solidFill>
                  <a:srgbClr val="12FFFF"/>
                </a:solidFill>
                <a:latin typeface="Agency FB" panose="020B0503020202020204" pitchFamily="34" charset="0"/>
                <a:cs typeface="+mn-ea"/>
                <a:sym typeface="Agency FB" panose="020B0503020202020204" pitchFamily="34" charset="0"/>
              </a:endParaRPr>
            </a:p>
          </p:txBody>
        </p:sp>
        <p:sp>
          <p:nvSpPr>
            <p:cNvPr id="88" name="TextBox 26"/>
            <p:cNvSpPr txBox="1"/>
            <p:nvPr/>
          </p:nvSpPr>
          <p:spPr>
            <a:xfrm>
              <a:off x="2290348" y="5134633"/>
              <a:ext cx="2458244" cy="1273243"/>
            </a:xfrm>
            <a:prstGeom prst="rect">
              <a:avLst/>
            </a:prstGeom>
            <a:noFill/>
          </p:spPr>
          <p:txBody>
            <a:bodyPr wrap="square" lIns="91385" tIns="45693" rIns="91385" bIns="45693" rtlCol="0">
              <a:spAutoFit/>
            </a:bodyPr>
            <a:lstStyle/>
            <a:p>
              <a:pPr algn="just" defTabSz="913765">
                <a:lnSpc>
                  <a:spcPct val="130000"/>
                </a:lnSpc>
                <a:defRPr/>
              </a:pPr>
              <a:r>
                <a:rPr lang="zh-CN" altLang="en-US"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点此输入相关文本内容点此输入相关文本内容点此输入相关文本内容点此输入相关文本内容</a:t>
              </a: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defTabSz="913765">
                <a:lnSpc>
                  <a:spcPct val="130000"/>
                </a:lnSpc>
                <a:defRPr/>
              </a:pP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defTabSz="913765">
                <a:lnSpc>
                  <a:spcPct val="130000"/>
                </a:lnSpc>
                <a:defRPr/>
              </a:pPr>
              <a:endParaRPr lang="en-US" altLang="zh-CN" sz="1200" kern="0"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left)">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p:cNvSpPr/>
          <p:nvPr/>
        </p:nvSpPr>
        <p:spPr>
          <a:xfrm>
            <a:off x="2286000"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椭圆 109"/>
          <p:cNvSpPr/>
          <p:nvPr/>
        </p:nvSpPr>
        <p:spPr>
          <a:xfrm>
            <a:off x="3649003" y="2497435"/>
            <a:ext cx="128304" cy="128304"/>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1" name="椭圆 110"/>
          <p:cNvSpPr/>
          <p:nvPr/>
        </p:nvSpPr>
        <p:spPr>
          <a:xfrm>
            <a:off x="1559860" y="494165"/>
            <a:ext cx="70612" cy="70612"/>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椭圆 111"/>
          <p:cNvSpPr/>
          <p:nvPr/>
        </p:nvSpPr>
        <p:spPr>
          <a:xfrm>
            <a:off x="2752532" y="2640572"/>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椭圆 112"/>
          <p:cNvSpPr/>
          <p:nvPr/>
        </p:nvSpPr>
        <p:spPr>
          <a:xfrm>
            <a:off x="3217462" y="3237935"/>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椭圆 113"/>
          <p:cNvSpPr/>
          <p:nvPr/>
        </p:nvSpPr>
        <p:spPr>
          <a:xfrm>
            <a:off x="3519836" y="265100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5" name="椭圆 114"/>
          <p:cNvSpPr/>
          <p:nvPr/>
        </p:nvSpPr>
        <p:spPr>
          <a:xfrm>
            <a:off x="2752531" y="386640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椭圆 115"/>
          <p:cNvSpPr/>
          <p:nvPr/>
        </p:nvSpPr>
        <p:spPr>
          <a:xfrm>
            <a:off x="3622095" y="4322667"/>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椭圆 116"/>
          <p:cNvSpPr/>
          <p:nvPr/>
        </p:nvSpPr>
        <p:spPr>
          <a:xfrm>
            <a:off x="3474274" y="414156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8" name="椭圆 117"/>
          <p:cNvSpPr/>
          <p:nvPr/>
        </p:nvSpPr>
        <p:spPr>
          <a:xfrm>
            <a:off x="1889792" y="3725824"/>
            <a:ext cx="77631" cy="77631"/>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椭圆 118"/>
          <p:cNvSpPr/>
          <p:nvPr/>
        </p:nvSpPr>
        <p:spPr>
          <a:xfrm>
            <a:off x="1549359" y="453763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0" name="椭圆 119"/>
          <p:cNvSpPr/>
          <p:nvPr/>
        </p:nvSpPr>
        <p:spPr>
          <a:xfrm>
            <a:off x="3440107" y="4295188"/>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1" name="椭圆 120"/>
          <p:cNvSpPr/>
          <p:nvPr/>
        </p:nvSpPr>
        <p:spPr>
          <a:xfrm>
            <a:off x="3822120" y="4353366"/>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椭圆 121"/>
          <p:cNvSpPr/>
          <p:nvPr/>
        </p:nvSpPr>
        <p:spPr>
          <a:xfrm>
            <a:off x="4243845" y="499616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3" name="椭圆 122"/>
          <p:cNvSpPr/>
          <p:nvPr/>
        </p:nvSpPr>
        <p:spPr>
          <a:xfrm>
            <a:off x="8505273" y="3457386"/>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4" name="椭圆 123"/>
          <p:cNvSpPr/>
          <p:nvPr/>
        </p:nvSpPr>
        <p:spPr>
          <a:xfrm>
            <a:off x="8412877" y="3710329"/>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5" name="椭圆 124"/>
          <p:cNvSpPr/>
          <p:nvPr/>
        </p:nvSpPr>
        <p:spPr>
          <a:xfrm>
            <a:off x="8554430" y="3670523"/>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6" name="椭圆 125"/>
          <p:cNvSpPr/>
          <p:nvPr/>
        </p:nvSpPr>
        <p:spPr>
          <a:xfrm>
            <a:off x="8915529" y="3018988"/>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7" name="椭圆 126"/>
          <p:cNvSpPr/>
          <p:nvPr/>
        </p:nvSpPr>
        <p:spPr>
          <a:xfrm>
            <a:off x="10727267"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8" name="椭圆 127"/>
          <p:cNvSpPr/>
          <p:nvPr/>
        </p:nvSpPr>
        <p:spPr>
          <a:xfrm>
            <a:off x="8589405" y="283838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9" name="椭圆 128"/>
          <p:cNvSpPr/>
          <p:nvPr/>
        </p:nvSpPr>
        <p:spPr>
          <a:xfrm>
            <a:off x="854651" y="563555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0" name="椭圆 129"/>
          <p:cNvSpPr/>
          <p:nvPr/>
        </p:nvSpPr>
        <p:spPr>
          <a:xfrm>
            <a:off x="10298774" y="180807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1" name="椭圆 130"/>
          <p:cNvSpPr/>
          <p:nvPr/>
        </p:nvSpPr>
        <p:spPr>
          <a:xfrm>
            <a:off x="9972906" y="4187122"/>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2" name="椭圆 131"/>
          <p:cNvSpPr/>
          <p:nvPr/>
        </p:nvSpPr>
        <p:spPr>
          <a:xfrm>
            <a:off x="9037117" y="4510513"/>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3" name="椭圆 132"/>
          <p:cNvSpPr/>
          <p:nvPr/>
        </p:nvSpPr>
        <p:spPr>
          <a:xfrm>
            <a:off x="11145317" y="572667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4" name="椭圆 133"/>
          <p:cNvSpPr/>
          <p:nvPr/>
        </p:nvSpPr>
        <p:spPr>
          <a:xfrm>
            <a:off x="10747295" y="5389256"/>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5" name="椭圆 134"/>
          <p:cNvSpPr/>
          <p:nvPr/>
        </p:nvSpPr>
        <p:spPr>
          <a:xfrm>
            <a:off x="7809552" y="4904554"/>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8" name="组合 137"/>
          <p:cNvGrpSpPr/>
          <p:nvPr/>
        </p:nvGrpSpPr>
        <p:grpSpPr>
          <a:xfrm>
            <a:off x="3850253" y="1221896"/>
            <a:ext cx="4414094" cy="4414631"/>
            <a:chOff x="1946932" y="2213626"/>
            <a:chExt cx="2301989" cy="2302269"/>
          </a:xfrm>
        </p:grpSpPr>
        <p:sp>
          <p:nvSpPr>
            <p:cNvPr id="139" name="任意多边形 222"/>
            <p:cNvSpPr/>
            <p:nvPr/>
          </p:nvSpPr>
          <p:spPr>
            <a:xfrm rot="5400000">
              <a:off x="2131757" y="2403169"/>
              <a:ext cx="1932339" cy="1923184"/>
            </a:xfrm>
            <a:custGeom>
              <a:avLst/>
              <a:gdLst>
                <a:gd name="connsiteX0" fmla="*/ 2624682 w 4799198"/>
                <a:gd name="connsiteY0" fmla="*/ 0 h 4776467"/>
                <a:gd name="connsiteX1" fmla="*/ 2644944 w 4799198"/>
                <a:gd name="connsiteY1" fmla="*/ 1023 h 4776467"/>
                <a:gd name="connsiteX2" fmla="*/ 4799198 w 4799198"/>
                <a:gd name="connsiteY2" fmla="*/ 2388233 h 4776467"/>
                <a:gd name="connsiteX3" fmla="*/ 2644944 w 4799198"/>
                <a:gd name="connsiteY3" fmla="*/ 4775443 h 4776467"/>
                <a:gd name="connsiteX4" fmla="*/ 2624682 w 4799198"/>
                <a:gd name="connsiteY4" fmla="*/ 4776467 h 4776467"/>
                <a:gd name="connsiteX5" fmla="*/ 2624682 w 4799198"/>
                <a:gd name="connsiteY5" fmla="*/ 4399479 h 4776467"/>
                <a:gd name="connsiteX6" fmla="*/ 2807597 w 4799198"/>
                <a:gd name="connsiteY6" fmla="*/ 4371562 h 4776467"/>
                <a:gd name="connsiteX7" fmla="*/ 4424058 w 4799198"/>
                <a:gd name="connsiteY7" fmla="*/ 2388232 h 4776467"/>
                <a:gd name="connsiteX8" fmla="*/ 2807597 w 4799198"/>
                <a:gd name="connsiteY8" fmla="*/ 404902 h 4776467"/>
                <a:gd name="connsiteX9" fmla="*/ 2624682 w 4799198"/>
                <a:gd name="connsiteY9" fmla="*/ 376986 h 4776467"/>
                <a:gd name="connsiteX10" fmla="*/ 2174516 w 4799198"/>
                <a:gd name="connsiteY10" fmla="*/ 0 h 4776467"/>
                <a:gd name="connsiteX11" fmla="*/ 2174516 w 4799198"/>
                <a:gd name="connsiteY11" fmla="*/ 376985 h 4776467"/>
                <a:gd name="connsiteX12" fmla="*/ 1991599 w 4799198"/>
                <a:gd name="connsiteY12" fmla="*/ 404902 h 4776467"/>
                <a:gd name="connsiteX13" fmla="*/ 375138 w 4799198"/>
                <a:gd name="connsiteY13" fmla="*/ 2388232 h 4776467"/>
                <a:gd name="connsiteX14" fmla="*/ 1991599 w 4799198"/>
                <a:gd name="connsiteY14" fmla="*/ 4371562 h 4776467"/>
                <a:gd name="connsiteX15" fmla="*/ 2174516 w 4799198"/>
                <a:gd name="connsiteY15" fmla="*/ 4399479 h 4776467"/>
                <a:gd name="connsiteX16" fmla="*/ 2174516 w 4799198"/>
                <a:gd name="connsiteY16" fmla="*/ 4776467 h 4776467"/>
                <a:gd name="connsiteX17" fmla="*/ 2154254 w 4799198"/>
                <a:gd name="connsiteY17" fmla="*/ 4775443 h 4776467"/>
                <a:gd name="connsiteX18" fmla="*/ 0 w 4799198"/>
                <a:gd name="connsiteY18" fmla="*/ 2388233 h 4776467"/>
                <a:gd name="connsiteX19" fmla="*/ 2154254 w 4799198"/>
                <a:gd name="connsiteY19" fmla="*/ 1023 h 477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99198" h="4776467">
                  <a:moveTo>
                    <a:pt x="2624682" y="0"/>
                  </a:moveTo>
                  <a:lnTo>
                    <a:pt x="2644944" y="1023"/>
                  </a:lnTo>
                  <a:cubicBezTo>
                    <a:pt x="3854957" y="123906"/>
                    <a:pt x="4799198" y="1145800"/>
                    <a:pt x="4799198" y="2388233"/>
                  </a:cubicBezTo>
                  <a:cubicBezTo>
                    <a:pt x="4799198" y="3630666"/>
                    <a:pt x="3854957" y="4652560"/>
                    <a:pt x="2644944" y="4775443"/>
                  </a:cubicBezTo>
                  <a:lnTo>
                    <a:pt x="2624682" y="4776467"/>
                  </a:lnTo>
                  <a:lnTo>
                    <a:pt x="2624682" y="4399479"/>
                  </a:lnTo>
                  <a:lnTo>
                    <a:pt x="2807597" y="4371562"/>
                  </a:lnTo>
                  <a:cubicBezTo>
                    <a:pt x="3730109" y="4182789"/>
                    <a:pt x="4424058" y="3366550"/>
                    <a:pt x="4424058" y="2388232"/>
                  </a:cubicBezTo>
                  <a:cubicBezTo>
                    <a:pt x="4424058" y="1409914"/>
                    <a:pt x="3730109" y="593675"/>
                    <a:pt x="2807597" y="404902"/>
                  </a:cubicBezTo>
                  <a:lnTo>
                    <a:pt x="2624682" y="376986"/>
                  </a:lnTo>
                  <a:close/>
                  <a:moveTo>
                    <a:pt x="2174516" y="0"/>
                  </a:moveTo>
                  <a:lnTo>
                    <a:pt x="2174516" y="376985"/>
                  </a:lnTo>
                  <a:lnTo>
                    <a:pt x="1991599" y="404902"/>
                  </a:lnTo>
                  <a:cubicBezTo>
                    <a:pt x="1069087" y="593675"/>
                    <a:pt x="375138" y="1409914"/>
                    <a:pt x="375138" y="2388232"/>
                  </a:cubicBezTo>
                  <a:cubicBezTo>
                    <a:pt x="375138" y="3366550"/>
                    <a:pt x="1069087" y="4182789"/>
                    <a:pt x="1991599" y="4371562"/>
                  </a:cubicBezTo>
                  <a:lnTo>
                    <a:pt x="2174516" y="4399479"/>
                  </a:lnTo>
                  <a:lnTo>
                    <a:pt x="2174516" y="4776467"/>
                  </a:lnTo>
                  <a:lnTo>
                    <a:pt x="2154254" y="4775443"/>
                  </a:lnTo>
                  <a:cubicBezTo>
                    <a:pt x="944242" y="4652560"/>
                    <a:pt x="0" y="3630666"/>
                    <a:pt x="0" y="2388233"/>
                  </a:cubicBezTo>
                  <a:cubicBezTo>
                    <a:pt x="0" y="1145800"/>
                    <a:pt x="944242" y="123906"/>
                    <a:pt x="2154254" y="1023"/>
                  </a:cubicBezTo>
                  <a:close/>
                </a:path>
              </a:pathLst>
            </a:cu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140" name="组合 139"/>
            <p:cNvGrpSpPr/>
            <p:nvPr/>
          </p:nvGrpSpPr>
          <p:grpSpPr>
            <a:xfrm>
              <a:off x="1946932" y="2213626"/>
              <a:ext cx="2301989" cy="2302269"/>
              <a:chOff x="3276601" y="1276192"/>
              <a:chExt cx="2590799" cy="2591116"/>
            </a:xfrm>
            <a:solidFill>
              <a:schemeClr val="bg1"/>
            </a:solidFill>
          </p:grpSpPr>
          <p:sp>
            <p:nvSpPr>
              <p:cNvPr id="141" name="矩形 140"/>
              <p:cNvSpPr/>
              <p:nvPr/>
            </p:nvSpPr>
            <p:spPr>
              <a:xfrm rot="16200000">
                <a:off x="3324853" y="251813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2" name="矩形 141"/>
              <p:cNvSpPr/>
              <p:nvPr/>
            </p:nvSpPr>
            <p:spPr>
              <a:xfrm rot="16418182">
                <a:off x="3327353" y="243935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3" name="矩形 142"/>
              <p:cNvSpPr/>
              <p:nvPr/>
            </p:nvSpPr>
            <p:spPr>
              <a:xfrm rot="16636364">
                <a:off x="3334846" y="236089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4" name="矩形 143"/>
              <p:cNvSpPr/>
              <p:nvPr/>
            </p:nvSpPr>
            <p:spPr>
              <a:xfrm rot="16854545">
                <a:off x="3347299" y="2283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5" name="矩形 144"/>
              <p:cNvSpPr/>
              <p:nvPr/>
            </p:nvSpPr>
            <p:spPr>
              <a:xfrm rot="17072727">
                <a:off x="3364664" y="22061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矩形 145"/>
              <p:cNvSpPr/>
              <p:nvPr/>
            </p:nvSpPr>
            <p:spPr>
              <a:xfrm rot="17290909">
                <a:off x="3386869" y="21305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7" name="矩形 146"/>
              <p:cNvSpPr/>
              <p:nvPr/>
            </p:nvSpPr>
            <p:spPr>
              <a:xfrm rot="17509091">
                <a:off x="3413827" y="205649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8" name="矩形 147"/>
              <p:cNvSpPr/>
              <p:nvPr/>
            </p:nvSpPr>
            <p:spPr>
              <a:xfrm rot="17727273">
                <a:off x="3445428" y="19842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9" name="矩形 148"/>
              <p:cNvSpPr/>
              <p:nvPr/>
            </p:nvSpPr>
            <p:spPr>
              <a:xfrm rot="17945455">
                <a:off x="3481544" y="19142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0" name="矩形 149"/>
              <p:cNvSpPr/>
              <p:nvPr/>
            </p:nvSpPr>
            <p:spPr>
              <a:xfrm rot="18163636">
                <a:off x="3522031" y="18466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1" name="矩形 150"/>
              <p:cNvSpPr/>
              <p:nvPr/>
            </p:nvSpPr>
            <p:spPr>
              <a:xfrm rot="18381818">
                <a:off x="3566726" y="17816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2" name="矩形 151"/>
              <p:cNvSpPr/>
              <p:nvPr/>
            </p:nvSpPr>
            <p:spPr>
              <a:xfrm rot="18600000">
                <a:off x="3615448" y="17197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3" name="矩形 152"/>
              <p:cNvSpPr/>
              <p:nvPr/>
            </p:nvSpPr>
            <p:spPr>
              <a:xfrm rot="18818182">
                <a:off x="3668002" y="16609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4" name="矩形 153"/>
              <p:cNvSpPr/>
              <p:nvPr/>
            </p:nvSpPr>
            <p:spPr>
              <a:xfrm rot="19036364">
                <a:off x="3724176" y="160569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5" name="矩形 154"/>
              <p:cNvSpPr/>
              <p:nvPr/>
            </p:nvSpPr>
            <p:spPr>
              <a:xfrm rot="19254546">
                <a:off x="3783743" y="15540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6" name="矩形 155"/>
              <p:cNvSpPr/>
              <p:nvPr/>
            </p:nvSpPr>
            <p:spPr>
              <a:xfrm rot="19472727">
                <a:off x="3846463" y="15063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 name="矩形 156"/>
              <p:cNvSpPr/>
              <p:nvPr/>
            </p:nvSpPr>
            <p:spPr>
              <a:xfrm rot="19690909">
                <a:off x="3912085" y="14626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8" name="矩形 157"/>
              <p:cNvSpPr/>
              <p:nvPr/>
            </p:nvSpPr>
            <p:spPr>
              <a:xfrm rot="19909091">
                <a:off x="3980343" y="14232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9" name="矩形 158"/>
              <p:cNvSpPr/>
              <p:nvPr/>
            </p:nvSpPr>
            <p:spPr>
              <a:xfrm rot="20127273">
                <a:off x="4050964" y="138828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0" name="矩形 159"/>
              <p:cNvSpPr/>
              <p:nvPr/>
            </p:nvSpPr>
            <p:spPr>
              <a:xfrm rot="20345455">
                <a:off x="4123664" y="13578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1" name="矩形 160"/>
              <p:cNvSpPr/>
              <p:nvPr/>
            </p:nvSpPr>
            <p:spPr>
              <a:xfrm rot="20563636">
                <a:off x="4198147" y="13320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2" name="矩形 161"/>
              <p:cNvSpPr/>
              <p:nvPr/>
            </p:nvSpPr>
            <p:spPr>
              <a:xfrm rot="20781818">
                <a:off x="4274115" y="131104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3" name="矩形 162"/>
              <p:cNvSpPr/>
              <p:nvPr/>
            </p:nvSpPr>
            <p:spPr>
              <a:xfrm rot="21000000">
                <a:off x="4351263" y="12949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4" name="矩形 163"/>
              <p:cNvSpPr/>
              <p:nvPr/>
            </p:nvSpPr>
            <p:spPr>
              <a:xfrm rot="21218182">
                <a:off x="4429280" y="12836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5" name="矩形 164"/>
              <p:cNvSpPr/>
              <p:nvPr/>
            </p:nvSpPr>
            <p:spPr>
              <a:xfrm rot="21436364">
                <a:off x="4507850" y="127744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6" name="矩形 165"/>
              <p:cNvSpPr/>
              <p:nvPr/>
            </p:nvSpPr>
            <p:spPr>
              <a:xfrm rot="54546">
                <a:off x="4586658" y="12761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7" name="矩形 166"/>
              <p:cNvSpPr/>
              <p:nvPr/>
            </p:nvSpPr>
            <p:spPr>
              <a:xfrm rot="272727">
                <a:off x="4665388" y="127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8" name="矩形 167"/>
              <p:cNvSpPr/>
              <p:nvPr/>
            </p:nvSpPr>
            <p:spPr>
              <a:xfrm rot="490909">
                <a:off x="4743721" y="128867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9" name="矩形 168"/>
              <p:cNvSpPr/>
              <p:nvPr/>
            </p:nvSpPr>
            <p:spPr>
              <a:xfrm rot="709091">
                <a:off x="4821341" y="1302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0" name="矩形 169"/>
              <p:cNvSpPr/>
              <p:nvPr/>
            </p:nvSpPr>
            <p:spPr>
              <a:xfrm rot="927273">
                <a:off x="4897938" y="132094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1" name="矩形 170"/>
              <p:cNvSpPr/>
              <p:nvPr/>
            </p:nvSpPr>
            <p:spPr>
              <a:xfrm rot="1145455">
                <a:off x="4973203" y="134435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2" name="矩形 171"/>
              <p:cNvSpPr/>
              <p:nvPr/>
            </p:nvSpPr>
            <p:spPr>
              <a:xfrm rot="1363637">
                <a:off x="5046831" y="13724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3" name="矩形 172"/>
              <p:cNvSpPr/>
              <p:nvPr/>
            </p:nvSpPr>
            <p:spPr>
              <a:xfrm rot="1581818">
                <a:off x="5118526" y="140522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4" name="矩形 173"/>
              <p:cNvSpPr/>
              <p:nvPr/>
            </p:nvSpPr>
            <p:spPr>
              <a:xfrm rot="1800000">
                <a:off x="5188001" y="14424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5" name="矩形 174"/>
              <p:cNvSpPr/>
              <p:nvPr/>
            </p:nvSpPr>
            <p:spPr>
              <a:xfrm rot="2018182">
                <a:off x="5254975" y="148400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6" name="矩形 175"/>
              <p:cNvSpPr/>
              <p:nvPr/>
            </p:nvSpPr>
            <p:spPr>
              <a:xfrm rot="2236364">
                <a:off x="5319178" y="15297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7" name="矩形 176"/>
              <p:cNvSpPr/>
              <p:nvPr/>
            </p:nvSpPr>
            <p:spPr>
              <a:xfrm rot="2454545">
                <a:off x="5380353" y="157941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8" name="矩形 177"/>
              <p:cNvSpPr/>
              <p:nvPr/>
            </p:nvSpPr>
            <p:spPr>
              <a:xfrm rot="2672727">
                <a:off x="5438252" y="163289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9" name="矩形 178"/>
              <p:cNvSpPr/>
              <p:nvPr/>
            </p:nvSpPr>
            <p:spPr>
              <a:xfrm rot="2890909">
                <a:off x="5492643" y="168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0" name="矩形 179"/>
              <p:cNvSpPr/>
              <p:nvPr/>
            </p:nvSpPr>
            <p:spPr>
              <a:xfrm rot="3109091">
                <a:off x="5543307" y="17503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1" name="矩形 180"/>
              <p:cNvSpPr/>
              <p:nvPr/>
            </p:nvSpPr>
            <p:spPr>
              <a:xfrm rot="3327273">
                <a:off x="5590039" y="18137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2" name="矩形 181"/>
              <p:cNvSpPr/>
              <p:nvPr/>
            </p:nvSpPr>
            <p:spPr>
              <a:xfrm rot="3545455">
                <a:off x="5632651" y="18800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3" name="矩形 182"/>
              <p:cNvSpPr/>
              <p:nvPr/>
            </p:nvSpPr>
            <p:spPr>
              <a:xfrm rot="3763637">
                <a:off x="5670973" y="194897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4" name="矩形 183"/>
              <p:cNvSpPr/>
              <p:nvPr/>
            </p:nvSpPr>
            <p:spPr>
              <a:xfrm rot="3981819">
                <a:off x="5704849" y="202014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5" name="矩形 184"/>
              <p:cNvSpPr/>
              <p:nvPr/>
            </p:nvSpPr>
            <p:spPr>
              <a:xfrm rot="4200000">
                <a:off x="5734142" y="209331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6" name="矩形 185"/>
              <p:cNvSpPr/>
              <p:nvPr/>
            </p:nvSpPr>
            <p:spPr>
              <a:xfrm rot="4418182">
                <a:off x="5758737" y="21681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7" name="矩形 186"/>
              <p:cNvSpPr/>
              <p:nvPr/>
            </p:nvSpPr>
            <p:spPr>
              <a:xfrm rot="4636364">
                <a:off x="5778531" y="22444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8" name="矩形 187"/>
              <p:cNvSpPr/>
              <p:nvPr/>
            </p:nvSpPr>
            <p:spPr>
              <a:xfrm rot="4854546">
                <a:off x="5793448" y="23218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9" name="矩形 188"/>
              <p:cNvSpPr/>
              <p:nvPr/>
            </p:nvSpPr>
            <p:spPr>
              <a:xfrm rot="5072727">
                <a:off x="5803426" y="2400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0" name="矩形 189"/>
              <p:cNvSpPr/>
              <p:nvPr/>
            </p:nvSpPr>
            <p:spPr>
              <a:xfrm rot="5290909">
                <a:off x="5808424" y="24787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1" name="矩形 190"/>
              <p:cNvSpPr/>
              <p:nvPr/>
            </p:nvSpPr>
            <p:spPr>
              <a:xfrm rot="5509091">
                <a:off x="5808424" y="25575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2" name="矩形 191"/>
              <p:cNvSpPr/>
              <p:nvPr/>
            </p:nvSpPr>
            <p:spPr>
              <a:xfrm rot="5727273">
                <a:off x="5803426" y="26362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3" name="矩形 192"/>
              <p:cNvSpPr/>
              <p:nvPr/>
            </p:nvSpPr>
            <p:spPr>
              <a:xfrm rot="5945455">
                <a:off x="5793448" y="27143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4" name="矩形 193"/>
              <p:cNvSpPr/>
              <p:nvPr/>
            </p:nvSpPr>
            <p:spPr>
              <a:xfrm rot="6163637">
                <a:off x="5778531" y="27917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5" name="矩形 194"/>
              <p:cNvSpPr/>
              <p:nvPr/>
            </p:nvSpPr>
            <p:spPr>
              <a:xfrm rot="6381819">
                <a:off x="5758737" y="286807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6" name="矩形 195"/>
              <p:cNvSpPr/>
              <p:nvPr/>
            </p:nvSpPr>
            <p:spPr>
              <a:xfrm rot="6600000">
                <a:off x="5734142" y="29429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7" name="矩形 196"/>
              <p:cNvSpPr/>
              <p:nvPr/>
            </p:nvSpPr>
            <p:spPr>
              <a:xfrm rot="6818182">
                <a:off x="5704849" y="301613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8" name="矩形 197"/>
              <p:cNvSpPr/>
              <p:nvPr/>
            </p:nvSpPr>
            <p:spPr>
              <a:xfrm rot="7036364">
                <a:off x="5670973" y="308730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9" name="矩形 198"/>
              <p:cNvSpPr/>
              <p:nvPr/>
            </p:nvSpPr>
            <p:spPr>
              <a:xfrm rot="7254546">
                <a:off x="5632651" y="31561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0" name="矩形 199"/>
              <p:cNvSpPr/>
              <p:nvPr/>
            </p:nvSpPr>
            <p:spPr>
              <a:xfrm rot="7472727">
                <a:off x="5590039" y="32224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1" name="矩形 200"/>
              <p:cNvSpPr/>
              <p:nvPr/>
            </p:nvSpPr>
            <p:spPr>
              <a:xfrm rot="7690909">
                <a:off x="5543307" y="32859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2" name="矩形 201"/>
              <p:cNvSpPr/>
              <p:nvPr/>
            </p:nvSpPr>
            <p:spPr>
              <a:xfrm rot="7909091">
                <a:off x="5492643" y="334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3" name="矩形 202"/>
              <p:cNvSpPr/>
              <p:nvPr/>
            </p:nvSpPr>
            <p:spPr>
              <a:xfrm rot="8127274">
                <a:off x="5438252" y="340337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4" name="矩形 203"/>
              <p:cNvSpPr/>
              <p:nvPr/>
            </p:nvSpPr>
            <p:spPr>
              <a:xfrm rot="8345455">
                <a:off x="5380353" y="34568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5" name="矩形 204"/>
              <p:cNvSpPr/>
              <p:nvPr/>
            </p:nvSpPr>
            <p:spPr>
              <a:xfrm rot="8563637">
                <a:off x="5319178" y="35065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6" name="矩形 205"/>
              <p:cNvSpPr/>
              <p:nvPr/>
            </p:nvSpPr>
            <p:spPr>
              <a:xfrm rot="8781819">
                <a:off x="5254975" y="355227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7" name="矩形 206"/>
              <p:cNvSpPr/>
              <p:nvPr/>
            </p:nvSpPr>
            <p:spPr>
              <a:xfrm rot="9000000">
                <a:off x="5188001" y="35938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8" name="矩形 207"/>
              <p:cNvSpPr/>
              <p:nvPr/>
            </p:nvSpPr>
            <p:spPr>
              <a:xfrm rot="9218182">
                <a:off x="5118525" y="36310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9" name="矩形 208"/>
              <p:cNvSpPr/>
              <p:nvPr/>
            </p:nvSpPr>
            <p:spPr>
              <a:xfrm rot="9436364">
                <a:off x="5046831" y="36637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0" name="矩形 209"/>
              <p:cNvSpPr/>
              <p:nvPr/>
            </p:nvSpPr>
            <p:spPr>
              <a:xfrm rot="9654546">
                <a:off x="4973202" y="3691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1" name="矩形 210"/>
              <p:cNvSpPr/>
              <p:nvPr/>
            </p:nvSpPr>
            <p:spPr>
              <a:xfrm rot="9872727">
                <a:off x="4897938" y="371532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2" name="矩形 211"/>
              <p:cNvSpPr/>
              <p:nvPr/>
            </p:nvSpPr>
            <p:spPr>
              <a:xfrm rot="10090909">
                <a:off x="4821341" y="373390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3" name="矩形 212"/>
              <p:cNvSpPr/>
              <p:nvPr/>
            </p:nvSpPr>
            <p:spPr>
              <a:xfrm rot="10309091">
                <a:off x="4743721" y="37475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4" name="矩形 213"/>
              <p:cNvSpPr/>
              <p:nvPr/>
            </p:nvSpPr>
            <p:spPr>
              <a:xfrm rot="10527274">
                <a:off x="4665388" y="375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5" name="矩形 214"/>
              <p:cNvSpPr/>
              <p:nvPr/>
            </p:nvSpPr>
            <p:spPr>
              <a:xfrm rot="10745455">
                <a:off x="4586658" y="37600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6" name="矩形 215"/>
              <p:cNvSpPr/>
              <p:nvPr/>
            </p:nvSpPr>
            <p:spPr>
              <a:xfrm rot="10963638">
                <a:off x="4507850" y="375882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7" name="矩形 216"/>
              <p:cNvSpPr/>
              <p:nvPr/>
            </p:nvSpPr>
            <p:spPr>
              <a:xfrm rot="11181819">
                <a:off x="4429279" y="37525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8" name="矩形 217"/>
              <p:cNvSpPr/>
              <p:nvPr/>
            </p:nvSpPr>
            <p:spPr>
              <a:xfrm rot="11400000">
                <a:off x="4351263" y="3741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9" name="矩形 218"/>
              <p:cNvSpPr/>
              <p:nvPr/>
            </p:nvSpPr>
            <p:spPr>
              <a:xfrm rot="11618183">
                <a:off x="4274115" y="372522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0" name="矩形 219"/>
              <p:cNvSpPr/>
              <p:nvPr/>
            </p:nvSpPr>
            <p:spPr>
              <a:xfrm rot="11836364">
                <a:off x="4198147" y="37042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1" name="矩形 220"/>
              <p:cNvSpPr/>
              <p:nvPr/>
            </p:nvSpPr>
            <p:spPr>
              <a:xfrm rot="12054545">
                <a:off x="4123664" y="36784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2" name="矩形 221"/>
              <p:cNvSpPr/>
              <p:nvPr/>
            </p:nvSpPr>
            <p:spPr>
              <a:xfrm rot="12272728">
                <a:off x="4050964" y="3647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3" name="矩形 222"/>
              <p:cNvSpPr/>
              <p:nvPr/>
            </p:nvSpPr>
            <p:spPr>
              <a:xfrm rot="12490909">
                <a:off x="3980343" y="3612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4" name="矩形 223"/>
              <p:cNvSpPr/>
              <p:nvPr/>
            </p:nvSpPr>
            <p:spPr>
              <a:xfrm rot="12709091">
                <a:off x="3912086" y="35735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5" name="矩形 224"/>
              <p:cNvSpPr/>
              <p:nvPr/>
            </p:nvSpPr>
            <p:spPr>
              <a:xfrm rot="12927274">
                <a:off x="3846463" y="3529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6" name="矩形 225"/>
              <p:cNvSpPr/>
              <p:nvPr/>
            </p:nvSpPr>
            <p:spPr>
              <a:xfrm rot="13145455">
                <a:off x="3783743" y="34821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7" name="矩形 226"/>
              <p:cNvSpPr/>
              <p:nvPr/>
            </p:nvSpPr>
            <p:spPr>
              <a:xfrm rot="13363638">
                <a:off x="3724176" y="343057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8" name="矩形 227"/>
              <p:cNvSpPr/>
              <p:nvPr/>
            </p:nvSpPr>
            <p:spPr>
              <a:xfrm rot="13581819">
                <a:off x="3668002" y="33752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9" name="矩形 228"/>
              <p:cNvSpPr/>
              <p:nvPr/>
            </p:nvSpPr>
            <p:spPr>
              <a:xfrm rot="13800000">
                <a:off x="3615448" y="33165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0" name="矩形 229"/>
              <p:cNvSpPr/>
              <p:nvPr/>
            </p:nvSpPr>
            <p:spPr>
              <a:xfrm rot="14018183">
                <a:off x="3566726" y="32545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1" name="矩形 230"/>
              <p:cNvSpPr/>
              <p:nvPr/>
            </p:nvSpPr>
            <p:spPr>
              <a:xfrm rot="14236364">
                <a:off x="3522031" y="31896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2" name="矩形 231"/>
              <p:cNvSpPr/>
              <p:nvPr/>
            </p:nvSpPr>
            <p:spPr>
              <a:xfrm rot="14454545">
                <a:off x="3481544" y="31220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3" name="矩形 232"/>
              <p:cNvSpPr/>
              <p:nvPr/>
            </p:nvSpPr>
            <p:spPr>
              <a:xfrm rot="14672728">
                <a:off x="3445428" y="30519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4" name="矩形 233"/>
              <p:cNvSpPr/>
              <p:nvPr/>
            </p:nvSpPr>
            <p:spPr>
              <a:xfrm rot="14890909">
                <a:off x="3413827" y="297977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5" name="矩形 234"/>
              <p:cNvSpPr/>
              <p:nvPr/>
            </p:nvSpPr>
            <p:spPr>
              <a:xfrm rot="15109092">
                <a:off x="3386869" y="290571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6" name="矩形 235"/>
              <p:cNvSpPr/>
              <p:nvPr/>
            </p:nvSpPr>
            <p:spPr>
              <a:xfrm rot="15327274">
                <a:off x="3364664" y="28300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7" name="矩形 236"/>
              <p:cNvSpPr/>
              <p:nvPr/>
            </p:nvSpPr>
            <p:spPr>
              <a:xfrm rot="15545455">
                <a:off x="3347299" y="275320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8" name="矩形 237"/>
              <p:cNvSpPr/>
              <p:nvPr/>
            </p:nvSpPr>
            <p:spPr>
              <a:xfrm rot="15763638">
                <a:off x="3334846" y="26753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9" name="矩形 238"/>
              <p:cNvSpPr/>
              <p:nvPr/>
            </p:nvSpPr>
            <p:spPr>
              <a:xfrm rot="15981819">
                <a:off x="3327353" y="259691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41" name="PA_文本框 9"/>
          <p:cNvSpPr txBox="1"/>
          <p:nvPr>
            <p:custDataLst>
              <p:tags r:id="rId1"/>
            </p:custDataLst>
          </p:nvPr>
        </p:nvSpPr>
        <p:spPr>
          <a:xfrm>
            <a:off x="5028426" y="2284386"/>
            <a:ext cx="2140568" cy="1107996"/>
          </a:xfrm>
          <a:prstGeom prst="rect">
            <a:avLst/>
          </a:prstGeom>
          <a:noFill/>
        </p:spPr>
        <p:txBody>
          <a:bodyPr wrap="square" rtlCol="0">
            <a:spAutoFit/>
          </a:bodyPr>
          <a:lstStyle/>
          <a:p>
            <a:pPr algn="ctr"/>
            <a:r>
              <a:rPr lang="en-US" altLang="zh-CN" sz="6600" dirty="0">
                <a:solidFill>
                  <a:srgbClr val="F3F3F3"/>
                </a:solidFill>
                <a:latin typeface="微软雅黑" panose="020B0503020204020204" pitchFamily="34" charset="-122"/>
                <a:ea typeface="微软雅黑" panose="020B0503020204020204" pitchFamily="34" charset="-122"/>
              </a:rPr>
              <a:t>03</a:t>
            </a:r>
            <a:endParaRPr lang="zh-CN" altLang="en-US" sz="6600" dirty="0">
              <a:solidFill>
                <a:srgbClr val="F3F3F3"/>
              </a:solidFill>
              <a:latin typeface="微软雅黑" panose="020B0503020204020204" pitchFamily="34" charset="-122"/>
              <a:ea typeface="微软雅黑" panose="020B0503020204020204" pitchFamily="34" charset="-122"/>
            </a:endParaRPr>
          </a:p>
        </p:txBody>
      </p:sp>
      <p:sp>
        <p:nvSpPr>
          <p:cNvPr id="242" name="文本框 241"/>
          <p:cNvSpPr txBox="1"/>
          <p:nvPr/>
        </p:nvSpPr>
        <p:spPr>
          <a:xfrm>
            <a:off x="4083810" y="3392382"/>
            <a:ext cx="3967565" cy="830997"/>
          </a:xfrm>
          <a:prstGeom prst="rect">
            <a:avLst/>
          </a:prstGeom>
          <a:noFill/>
        </p:spPr>
        <p:txBody>
          <a:bodyPr wrap="square" rtlCol="0">
            <a:spAutoFit/>
          </a:bodyPr>
          <a:lstStyle/>
          <a:p>
            <a:pPr algn="ctr"/>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标题三</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Hexagon 4"/>
          <p:cNvSpPr/>
          <p:nvPr/>
        </p:nvSpPr>
        <p:spPr>
          <a:xfrm>
            <a:off x="2095396" y="3338516"/>
            <a:ext cx="2315969" cy="1996523"/>
          </a:xfrm>
          <a:prstGeom prst="hexagon">
            <a:avLst/>
          </a:prstGeom>
          <a:gradFill>
            <a:gsLst>
              <a:gs pos="0">
                <a:srgbClr val="0B0E15">
                  <a:alpha val="0"/>
                </a:srgbClr>
              </a:gs>
              <a:gs pos="100000">
                <a:srgbClr val="12FFFF"/>
              </a:gs>
            </a:gsLst>
            <a:lin ang="5400000" scaled="1"/>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6400" dirty="0">
              <a:solidFill>
                <a:prstClr val="white"/>
              </a:solidFill>
              <a:cs typeface="+mn-ea"/>
              <a:sym typeface="+mn-lt"/>
            </a:endParaRPr>
          </a:p>
        </p:txBody>
      </p:sp>
      <p:sp>
        <p:nvSpPr>
          <p:cNvPr id="33" name="Hexagon 6"/>
          <p:cNvSpPr/>
          <p:nvPr/>
        </p:nvSpPr>
        <p:spPr>
          <a:xfrm>
            <a:off x="7830826" y="2263465"/>
            <a:ext cx="2315969" cy="1996523"/>
          </a:xfrm>
          <a:prstGeom prst="hexagon">
            <a:avLst/>
          </a:prstGeom>
          <a:gradFill>
            <a:gsLst>
              <a:gs pos="0">
                <a:srgbClr val="0B0E15">
                  <a:alpha val="0"/>
                </a:srgbClr>
              </a:gs>
              <a:gs pos="100000">
                <a:srgbClr val="12FFFF"/>
              </a:gs>
            </a:gsLst>
            <a:lin ang="5400000" scaled="1"/>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6400" dirty="0">
              <a:solidFill>
                <a:prstClr val="white"/>
              </a:solidFill>
              <a:cs typeface="+mn-ea"/>
              <a:sym typeface="+mn-lt"/>
            </a:endParaRPr>
          </a:p>
        </p:txBody>
      </p:sp>
      <p:sp>
        <p:nvSpPr>
          <p:cNvPr id="34" name="Hexagon 7"/>
          <p:cNvSpPr/>
          <p:nvPr/>
        </p:nvSpPr>
        <p:spPr>
          <a:xfrm>
            <a:off x="4006085" y="2264007"/>
            <a:ext cx="2315969" cy="1996523"/>
          </a:xfrm>
          <a:prstGeom prst="hexagon">
            <a:avLst/>
          </a:prstGeom>
          <a:gradFill>
            <a:gsLst>
              <a:gs pos="0">
                <a:srgbClr val="0B0E15">
                  <a:alpha val="0"/>
                </a:srgbClr>
              </a:gs>
              <a:gs pos="100000">
                <a:srgbClr val="12FFFF"/>
              </a:gs>
            </a:gsLst>
            <a:lin ang="5400000" scaled="1"/>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6400" dirty="0">
              <a:solidFill>
                <a:prstClr val="white"/>
              </a:solidFill>
              <a:cs typeface="+mn-ea"/>
              <a:sym typeface="+mn-lt"/>
            </a:endParaRPr>
          </a:p>
        </p:txBody>
      </p:sp>
      <p:sp>
        <p:nvSpPr>
          <p:cNvPr id="35" name="Hexagon 10"/>
          <p:cNvSpPr/>
          <p:nvPr/>
        </p:nvSpPr>
        <p:spPr>
          <a:xfrm>
            <a:off x="5917880" y="3300358"/>
            <a:ext cx="2315969" cy="1996523"/>
          </a:xfrm>
          <a:prstGeom prst="hexagon">
            <a:avLst/>
          </a:prstGeom>
          <a:gradFill>
            <a:gsLst>
              <a:gs pos="0">
                <a:srgbClr val="0B0E15">
                  <a:alpha val="0"/>
                </a:srgbClr>
              </a:gs>
              <a:gs pos="100000">
                <a:srgbClr val="12FFFF"/>
              </a:gs>
            </a:gsLst>
            <a:lin ang="5400000" scaled="1"/>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6400" dirty="0">
              <a:solidFill>
                <a:prstClr val="white"/>
              </a:solidFill>
              <a:cs typeface="+mn-ea"/>
              <a:sym typeface="+mn-lt"/>
            </a:endParaRPr>
          </a:p>
        </p:txBody>
      </p:sp>
      <p:sp>
        <p:nvSpPr>
          <p:cNvPr id="36" name="Freeform 83"/>
          <p:cNvSpPr/>
          <p:nvPr/>
        </p:nvSpPr>
        <p:spPr bwMode="auto">
          <a:xfrm>
            <a:off x="2967431" y="3830679"/>
            <a:ext cx="571896" cy="571896"/>
          </a:xfrm>
          <a:custGeom>
            <a:avLst/>
            <a:gdLst/>
            <a:ahLst/>
            <a:cxnLst>
              <a:cxn ang="0">
                <a:pos x="44" y="55"/>
              </a:cxn>
              <a:cxn ang="0">
                <a:pos x="37" y="55"/>
              </a:cxn>
              <a:cxn ang="0">
                <a:pos x="37" y="33"/>
              </a:cxn>
              <a:cxn ang="0">
                <a:pos x="45" y="33"/>
              </a:cxn>
              <a:cxn ang="0">
                <a:pos x="46" y="25"/>
              </a:cxn>
              <a:cxn ang="0">
                <a:pos x="37" y="25"/>
              </a:cxn>
              <a:cxn ang="0">
                <a:pos x="37" y="20"/>
              </a:cxn>
              <a:cxn ang="0">
                <a:pos x="42" y="16"/>
              </a:cxn>
              <a:cxn ang="0">
                <a:pos x="47" y="16"/>
              </a:cxn>
              <a:cxn ang="0">
                <a:pos x="47" y="9"/>
              </a:cxn>
              <a:cxn ang="0">
                <a:pos x="40" y="8"/>
              </a:cxn>
              <a:cxn ang="0">
                <a:pos x="29" y="19"/>
              </a:cxn>
              <a:cxn ang="0">
                <a:pos x="29" y="25"/>
              </a:cxn>
              <a:cxn ang="0">
                <a:pos x="21" y="25"/>
              </a:cxn>
              <a:cxn ang="0">
                <a:pos x="21" y="33"/>
              </a:cxn>
              <a:cxn ang="0">
                <a:pos x="29" y="33"/>
              </a:cxn>
              <a:cxn ang="0">
                <a:pos x="29" y="55"/>
              </a:cxn>
              <a:cxn ang="0">
                <a:pos x="10" y="55"/>
              </a:cxn>
              <a:cxn ang="0">
                <a:pos x="0" y="45"/>
              </a:cxn>
              <a:cxn ang="0">
                <a:pos x="0" y="10"/>
              </a:cxn>
              <a:cxn ang="0">
                <a:pos x="10" y="0"/>
              </a:cxn>
              <a:cxn ang="0">
                <a:pos x="44" y="0"/>
              </a:cxn>
              <a:cxn ang="0">
                <a:pos x="55" y="10"/>
              </a:cxn>
              <a:cxn ang="0">
                <a:pos x="55" y="45"/>
              </a:cxn>
              <a:cxn ang="0">
                <a:pos x="44" y="55"/>
              </a:cxn>
            </a:cxnLst>
            <a:rect l="0" t="0" r="r" b="b"/>
            <a:pathLst>
              <a:path w="55" h="55">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chemeClr val="bg1"/>
          </a:solidFill>
          <a:ln w="9525">
            <a:no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37" name="Freeform 23"/>
          <p:cNvSpPr>
            <a:spLocks noEditPoints="1"/>
          </p:cNvSpPr>
          <p:nvPr/>
        </p:nvSpPr>
        <p:spPr bwMode="auto">
          <a:xfrm>
            <a:off x="4897769" y="2783112"/>
            <a:ext cx="532597" cy="532594"/>
          </a:xfrm>
          <a:custGeom>
            <a:avLst/>
            <a:gdLst/>
            <a:ahLst/>
            <a:cxnLst>
              <a:cxn ang="0">
                <a:pos x="62" y="51"/>
              </a:cxn>
              <a:cxn ang="0">
                <a:pos x="51" y="62"/>
              </a:cxn>
              <a:cxn ang="0">
                <a:pos x="12" y="62"/>
              </a:cxn>
              <a:cxn ang="0">
                <a:pos x="0" y="51"/>
              </a:cxn>
              <a:cxn ang="0">
                <a:pos x="0" y="12"/>
              </a:cxn>
              <a:cxn ang="0">
                <a:pos x="12" y="0"/>
              </a:cxn>
              <a:cxn ang="0">
                <a:pos x="51" y="0"/>
              </a:cxn>
              <a:cxn ang="0">
                <a:pos x="62" y="12"/>
              </a:cxn>
              <a:cxn ang="0">
                <a:pos x="62" y="51"/>
              </a:cxn>
              <a:cxn ang="0">
                <a:pos x="47" y="21"/>
              </a:cxn>
              <a:cxn ang="0">
                <a:pos x="51" y="16"/>
              </a:cxn>
              <a:cxn ang="0">
                <a:pos x="45" y="19"/>
              </a:cxn>
              <a:cxn ang="0">
                <a:pos x="39" y="16"/>
              </a:cxn>
              <a:cxn ang="0">
                <a:pos x="31" y="24"/>
              </a:cxn>
              <a:cxn ang="0">
                <a:pos x="31" y="26"/>
              </a:cxn>
              <a:cxn ang="0">
                <a:pos x="14" y="17"/>
              </a:cxn>
              <a:cxn ang="0">
                <a:pos x="12" y="22"/>
              </a:cxn>
              <a:cxn ang="0">
                <a:pos x="16" y="29"/>
              </a:cxn>
              <a:cxn ang="0">
                <a:pos x="12" y="28"/>
              </a:cxn>
              <a:cxn ang="0">
                <a:pos x="12" y="28"/>
              </a:cxn>
              <a:cxn ang="0">
                <a:pos x="19" y="36"/>
              </a:cxn>
              <a:cxn ang="0">
                <a:pos x="17" y="36"/>
              </a:cxn>
              <a:cxn ang="0">
                <a:pos x="15" y="36"/>
              </a:cxn>
              <a:cxn ang="0">
                <a:pos x="23" y="42"/>
              </a:cxn>
              <a:cxn ang="0">
                <a:pos x="13" y="46"/>
              </a:cxn>
              <a:cxn ang="0">
                <a:pos x="11" y="46"/>
              </a:cxn>
              <a:cxn ang="0">
                <a:pos x="24" y="49"/>
              </a:cxn>
              <a:cxn ang="0">
                <a:pos x="48" y="25"/>
              </a:cxn>
              <a:cxn ang="0">
                <a:pos x="48" y="24"/>
              </a:cxn>
              <a:cxn ang="0">
                <a:pos x="52" y="20"/>
              </a:cxn>
              <a:cxn ang="0">
                <a:pos x="47" y="21"/>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47" y="21"/>
                </a:moveTo>
                <a:cubicBezTo>
                  <a:pt x="49" y="20"/>
                  <a:pt x="50" y="18"/>
                  <a:pt x="51" y="16"/>
                </a:cubicBezTo>
                <a:cubicBezTo>
                  <a:pt x="49" y="17"/>
                  <a:pt x="47" y="18"/>
                  <a:pt x="45" y="19"/>
                </a:cubicBezTo>
                <a:cubicBezTo>
                  <a:pt x="44" y="17"/>
                  <a:pt x="42" y="16"/>
                  <a:pt x="39" y="16"/>
                </a:cubicBezTo>
                <a:cubicBezTo>
                  <a:pt x="35" y="16"/>
                  <a:pt x="31" y="20"/>
                  <a:pt x="31" y="24"/>
                </a:cubicBezTo>
                <a:cubicBezTo>
                  <a:pt x="31" y="25"/>
                  <a:pt x="31" y="26"/>
                  <a:pt x="31" y="26"/>
                </a:cubicBezTo>
                <a:cubicBezTo>
                  <a:pt x="24" y="26"/>
                  <a:pt x="18" y="23"/>
                  <a:pt x="14" y="17"/>
                </a:cubicBezTo>
                <a:cubicBezTo>
                  <a:pt x="13" y="19"/>
                  <a:pt x="12" y="20"/>
                  <a:pt x="12" y="22"/>
                </a:cubicBezTo>
                <a:cubicBezTo>
                  <a:pt x="12" y="25"/>
                  <a:pt x="14" y="27"/>
                  <a:pt x="16" y="29"/>
                </a:cubicBezTo>
                <a:cubicBezTo>
                  <a:pt x="15" y="29"/>
                  <a:pt x="13" y="28"/>
                  <a:pt x="12" y="28"/>
                </a:cubicBezTo>
                <a:cubicBezTo>
                  <a:pt x="12" y="28"/>
                  <a:pt x="12" y="28"/>
                  <a:pt x="12" y="28"/>
                </a:cubicBezTo>
                <a:cubicBezTo>
                  <a:pt x="12" y="32"/>
                  <a:pt x="15" y="35"/>
                  <a:pt x="19" y="36"/>
                </a:cubicBezTo>
                <a:cubicBezTo>
                  <a:pt x="18" y="36"/>
                  <a:pt x="18" y="36"/>
                  <a:pt x="17" y="36"/>
                </a:cubicBezTo>
                <a:cubicBezTo>
                  <a:pt x="16" y="36"/>
                  <a:pt x="16" y="36"/>
                  <a:pt x="15" y="36"/>
                </a:cubicBezTo>
                <a:cubicBezTo>
                  <a:pt x="16" y="39"/>
                  <a:pt x="20" y="42"/>
                  <a:pt x="23" y="42"/>
                </a:cubicBezTo>
                <a:cubicBezTo>
                  <a:pt x="20" y="44"/>
                  <a:pt x="17" y="46"/>
                  <a:pt x="13" y="46"/>
                </a:cubicBezTo>
                <a:cubicBezTo>
                  <a:pt x="12" y="46"/>
                  <a:pt x="11" y="46"/>
                  <a:pt x="11" y="46"/>
                </a:cubicBezTo>
                <a:cubicBezTo>
                  <a:pt x="14" y="48"/>
                  <a:pt x="19" y="49"/>
                  <a:pt x="24" y="49"/>
                </a:cubicBezTo>
                <a:cubicBezTo>
                  <a:pt x="39" y="49"/>
                  <a:pt x="48" y="36"/>
                  <a:pt x="48" y="25"/>
                </a:cubicBezTo>
                <a:cubicBezTo>
                  <a:pt x="48" y="25"/>
                  <a:pt x="48" y="25"/>
                  <a:pt x="48" y="24"/>
                </a:cubicBezTo>
                <a:cubicBezTo>
                  <a:pt x="49" y="23"/>
                  <a:pt x="51" y="22"/>
                  <a:pt x="52" y="20"/>
                </a:cubicBezTo>
                <a:cubicBezTo>
                  <a:pt x="50" y="20"/>
                  <a:pt x="49" y="21"/>
                  <a:pt x="47" y="21"/>
                </a:cubicBezTo>
                <a:close/>
              </a:path>
            </a:pathLst>
          </a:custGeom>
          <a:solidFill>
            <a:schemeClr val="bg1"/>
          </a:solidFill>
          <a:ln w="9525">
            <a:no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38" name="Freeform 104"/>
          <p:cNvSpPr>
            <a:spLocks noEditPoints="1"/>
          </p:cNvSpPr>
          <p:nvPr/>
        </p:nvSpPr>
        <p:spPr bwMode="auto">
          <a:xfrm>
            <a:off x="8702863" y="2750246"/>
            <a:ext cx="571894" cy="571894"/>
          </a:xfrm>
          <a:custGeom>
            <a:avLst/>
            <a:gdLst/>
            <a:ahLst/>
            <a:cxnLst>
              <a:cxn ang="0">
                <a:pos x="62" y="51"/>
              </a:cxn>
              <a:cxn ang="0">
                <a:pos x="51" y="62"/>
              </a:cxn>
              <a:cxn ang="0">
                <a:pos x="12" y="62"/>
              </a:cxn>
              <a:cxn ang="0">
                <a:pos x="0" y="51"/>
              </a:cxn>
              <a:cxn ang="0">
                <a:pos x="0" y="12"/>
              </a:cxn>
              <a:cxn ang="0">
                <a:pos x="12" y="0"/>
              </a:cxn>
              <a:cxn ang="0">
                <a:pos x="51" y="0"/>
              </a:cxn>
              <a:cxn ang="0">
                <a:pos x="62" y="12"/>
              </a:cxn>
              <a:cxn ang="0">
                <a:pos x="62" y="51"/>
              </a:cxn>
              <a:cxn ang="0">
                <a:pos x="15" y="11"/>
              </a:cxn>
              <a:cxn ang="0">
                <a:pos x="9" y="16"/>
              </a:cxn>
              <a:cxn ang="0">
                <a:pos x="15" y="20"/>
              </a:cxn>
              <a:cxn ang="0">
                <a:pos x="15" y="20"/>
              </a:cxn>
              <a:cxn ang="0">
                <a:pos x="20" y="16"/>
              </a:cxn>
              <a:cxn ang="0">
                <a:pos x="15" y="11"/>
              </a:cxn>
              <a:cxn ang="0">
                <a:pos x="19" y="52"/>
              </a:cxn>
              <a:cxn ang="0">
                <a:pos x="19" y="24"/>
              </a:cxn>
              <a:cxn ang="0">
                <a:pos x="10" y="24"/>
              </a:cxn>
              <a:cxn ang="0">
                <a:pos x="10" y="52"/>
              </a:cxn>
              <a:cxn ang="0">
                <a:pos x="19" y="52"/>
              </a:cxn>
              <a:cxn ang="0">
                <a:pos x="53" y="52"/>
              </a:cxn>
              <a:cxn ang="0">
                <a:pos x="53" y="36"/>
              </a:cxn>
              <a:cxn ang="0">
                <a:pos x="42" y="24"/>
              </a:cxn>
              <a:cxn ang="0">
                <a:pos x="34" y="28"/>
              </a:cxn>
              <a:cxn ang="0">
                <a:pos x="34" y="28"/>
              </a:cxn>
              <a:cxn ang="0">
                <a:pos x="34" y="24"/>
              </a:cxn>
              <a:cxn ang="0">
                <a:pos x="24" y="24"/>
              </a:cxn>
              <a:cxn ang="0">
                <a:pos x="24" y="52"/>
              </a:cxn>
              <a:cxn ang="0">
                <a:pos x="34" y="52"/>
              </a:cxn>
              <a:cxn ang="0">
                <a:pos x="34" y="37"/>
              </a:cxn>
              <a:cxn ang="0">
                <a:pos x="34" y="34"/>
              </a:cxn>
              <a:cxn ang="0">
                <a:pos x="39" y="31"/>
              </a:cxn>
              <a:cxn ang="0">
                <a:pos x="43" y="37"/>
              </a:cxn>
              <a:cxn ang="0">
                <a:pos x="43" y="52"/>
              </a:cxn>
              <a:cxn ang="0">
                <a:pos x="53" y="52"/>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15" y="11"/>
                </a:moveTo>
                <a:cubicBezTo>
                  <a:pt x="12" y="11"/>
                  <a:pt x="9" y="13"/>
                  <a:pt x="9" y="16"/>
                </a:cubicBezTo>
                <a:cubicBezTo>
                  <a:pt x="9" y="18"/>
                  <a:pt x="11" y="20"/>
                  <a:pt x="15" y="20"/>
                </a:cubicBezTo>
                <a:cubicBezTo>
                  <a:pt x="15" y="20"/>
                  <a:pt x="15" y="20"/>
                  <a:pt x="15" y="20"/>
                </a:cubicBezTo>
                <a:cubicBezTo>
                  <a:pt x="18" y="20"/>
                  <a:pt x="20" y="18"/>
                  <a:pt x="20" y="16"/>
                </a:cubicBezTo>
                <a:cubicBezTo>
                  <a:pt x="20" y="13"/>
                  <a:pt x="18" y="11"/>
                  <a:pt x="15" y="11"/>
                </a:cubicBezTo>
                <a:close/>
                <a:moveTo>
                  <a:pt x="19" y="52"/>
                </a:moveTo>
                <a:cubicBezTo>
                  <a:pt x="19" y="24"/>
                  <a:pt x="19" y="24"/>
                  <a:pt x="19" y="24"/>
                </a:cubicBezTo>
                <a:cubicBezTo>
                  <a:pt x="10" y="24"/>
                  <a:pt x="10" y="24"/>
                  <a:pt x="10" y="24"/>
                </a:cubicBezTo>
                <a:cubicBezTo>
                  <a:pt x="10" y="52"/>
                  <a:pt x="10" y="52"/>
                  <a:pt x="10" y="52"/>
                </a:cubicBezTo>
                <a:lnTo>
                  <a:pt x="19" y="52"/>
                </a:lnTo>
                <a:close/>
                <a:moveTo>
                  <a:pt x="53" y="52"/>
                </a:moveTo>
                <a:cubicBezTo>
                  <a:pt x="53" y="36"/>
                  <a:pt x="53" y="36"/>
                  <a:pt x="53" y="36"/>
                </a:cubicBezTo>
                <a:cubicBezTo>
                  <a:pt x="53" y="28"/>
                  <a:pt x="48" y="24"/>
                  <a:pt x="42" y="24"/>
                </a:cubicBezTo>
                <a:cubicBezTo>
                  <a:pt x="37" y="24"/>
                  <a:pt x="35" y="26"/>
                  <a:pt x="34" y="28"/>
                </a:cubicBezTo>
                <a:cubicBezTo>
                  <a:pt x="34" y="28"/>
                  <a:pt x="34" y="28"/>
                  <a:pt x="34" y="28"/>
                </a:cubicBezTo>
                <a:cubicBezTo>
                  <a:pt x="34" y="24"/>
                  <a:pt x="34" y="24"/>
                  <a:pt x="34" y="24"/>
                </a:cubicBezTo>
                <a:cubicBezTo>
                  <a:pt x="24" y="24"/>
                  <a:pt x="24" y="24"/>
                  <a:pt x="24" y="24"/>
                </a:cubicBezTo>
                <a:cubicBezTo>
                  <a:pt x="24" y="24"/>
                  <a:pt x="24" y="27"/>
                  <a:pt x="24" y="52"/>
                </a:cubicBezTo>
                <a:cubicBezTo>
                  <a:pt x="34" y="52"/>
                  <a:pt x="34" y="52"/>
                  <a:pt x="34" y="52"/>
                </a:cubicBezTo>
                <a:cubicBezTo>
                  <a:pt x="34" y="37"/>
                  <a:pt x="34" y="37"/>
                  <a:pt x="34" y="37"/>
                </a:cubicBezTo>
                <a:cubicBezTo>
                  <a:pt x="34" y="36"/>
                  <a:pt x="34" y="35"/>
                  <a:pt x="34" y="34"/>
                </a:cubicBezTo>
                <a:cubicBezTo>
                  <a:pt x="35" y="33"/>
                  <a:pt x="36" y="31"/>
                  <a:pt x="39" y="31"/>
                </a:cubicBezTo>
                <a:cubicBezTo>
                  <a:pt x="42" y="31"/>
                  <a:pt x="43" y="33"/>
                  <a:pt x="43" y="37"/>
                </a:cubicBezTo>
                <a:cubicBezTo>
                  <a:pt x="43" y="52"/>
                  <a:pt x="43" y="52"/>
                  <a:pt x="43" y="52"/>
                </a:cubicBezTo>
                <a:lnTo>
                  <a:pt x="53" y="52"/>
                </a:lnTo>
                <a:close/>
              </a:path>
            </a:pathLst>
          </a:custGeom>
          <a:solidFill>
            <a:schemeClr val="bg1"/>
          </a:solidFill>
          <a:ln w="9525">
            <a:no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39" name="Freeform 211"/>
          <p:cNvSpPr>
            <a:spLocks noEditPoints="1"/>
          </p:cNvSpPr>
          <p:nvPr/>
        </p:nvSpPr>
        <p:spPr bwMode="auto">
          <a:xfrm>
            <a:off x="6807438" y="3825867"/>
            <a:ext cx="536852" cy="532594"/>
          </a:xfrm>
          <a:custGeom>
            <a:avLst/>
            <a:gdLst/>
            <a:ahLst/>
            <a:cxnLst>
              <a:cxn ang="0">
                <a:pos x="58" y="50"/>
              </a:cxn>
              <a:cxn ang="0">
                <a:pos x="51" y="58"/>
              </a:cxn>
              <a:cxn ang="0">
                <a:pos x="7" y="58"/>
              </a:cxn>
              <a:cxn ang="0">
                <a:pos x="0" y="50"/>
              </a:cxn>
              <a:cxn ang="0">
                <a:pos x="0" y="7"/>
              </a:cxn>
              <a:cxn ang="0">
                <a:pos x="7" y="0"/>
              </a:cxn>
              <a:cxn ang="0">
                <a:pos x="51" y="0"/>
              </a:cxn>
              <a:cxn ang="0">
                <a:pos x="58" y="7"/>
              </a:cxn>
              <a:cxn ang="0">
                <a:pos x="58" y="50"/>
              </a:cxn>
              <a:cxn ang="0">
                <a:pos x="51" y="24"/>
              </a:cxn>
              <a:cxn ang="0">
                <a:pos x="46" y="24"/>
              </a:cxn>
              <a:cxn ang="0">
                <a:pos x="47" y="29"/>
              </a:cxn>
              <a:cxn ang="0">
                <a:pos x="29" y="47"/>
              </a:cxn>
              <a:cxn ang="0">
                <a:pos x="11" y="29"/>
              </a:cxn>
              <a:cxn ang="0">
                <a:pos x="12" y="24"/>
              </a:cxn>
              <a:cxn ang="0">
                <a:pos x="6" y="24"/>
              </a:cxn>
              <a:cxn ang="0">
                <a:pos x="6" y="49"/>
              </a:cxn>
              <a:cxn ang="0">
                <a:pos x="9" y="51"/>
              </a:cxn>
              <a:cxn ang="0">
                <a:pos x="49" y="51"/>
              </a:cxn>
              <a:cxn ang="0">
                <a:pos x="51" y="49"/>
              </a:cxn>
              <a:cxn ang="0">
                <a:pos x="51" y="24"/>
              </a:cxn>
              <a:cxn ang="0">
                <a:pos x="29" y="17"/>
              </a:cxn>
              <a:cxn ang="0">
                <a:pos x="17" y="29"/>
              </a:cxn>
              <a:cxn ang="0">
                <a:pos x="29" y="40"/>
              </a:cxn>
              <a:cxn ang="0">
                <a:pos x="41" y="29"/>
              </a:cxn>
              <a:cxn ang="0">
                <a:pos x="29" y="17"/>
              </a:cxn>
              <a:cxn ang="0">
                <a:pos x="51" y="9"/>
              </a:cxn>
              <a:cxn ang="0">
                <a:pos x="49" y="6"/>
              </a:cxn>
              <a:cxn ang="0">
                <a:pos x="42" y="6"/>
              </a:cxn>
              <a:cxn ang="0">
                <a:pos x="40" y="9"/>
              </a:cxn>
              <a:cxn ang="0">
                <a:pos x="40" y="15"/>
              </a:cxn>
              <a:cxn ang="0">
                <a:pos x="42" y="18"/>
              </a:cxn>
              <a:cxn ang="0">
                <a:pos x="49" y="18"/>
              </a:cxn>
              <a:cxn ang="0">
                <a:pos x="51" y="15"/>
              </a:cxn>
              <a:cxn ang="0">
                <a:pos x="51" y="9"/>
              </a:cxn>
            </a:cxnLst>
            <a:rect l="0" t="0" r="r" b="b"/>
            <a:pathLst>
              <a:path w="58" h="58">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chemeClr val="bg1"/>
          </a:solidFill>
          <a:ln w="9525">
            <a:no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40" name="TextBox 16"/>
          <p:cNvSpPr txBox="1"/>
          <p:nvPr/>
        </p:nvSpPr>
        <p:spPr>
          <a:xfrm>
            <a:off x="2772605" y="4502239"/>
            <a:ext cx="961553" cy="287248"/>
          </a:xfrm>
          <a:prstGeom prst="rect">
            <a:avLst/>
          </a:prstGeom>
          <a:noFill/>
        </p:spPr>
        <p:txBody>
          <a:bodyPr wrap="none" lIns="0" tIns="0" rIns="0" bIns="0" rtlCol="0">
            <a:spAutoFit/>
          </a:bodyPr>
          <a:lstStyle/>
          <a:p>
            <a:pPr algn="ctr" defTabSz="913765"/>
            <a:r>
              <a:rPr lang="zh-CN" altLang="en-US" sz="1865" b="1" dirty="0">
                <a:solidFill>
                  <a:prstClr val="white"/>
                </a:solidFill>
                <a:cs typeface="+mn-ea"/>
                <a:sym typeface="+mn-lt"/>
              </a:rPr>
              <a:t>添加标题</a:t>
            </a:r>
            <a:endParaRPr lang="en-US" sz="1865" b="1" dirty="0">
              <a:solidFill>
                <a:prstClr val="white"/>
              </a:solidFill>
              <a:cs typeface="+mn-ea"/>
              <a:sym typeface="+mn-lt"/>
            </a:endParaRPr>
          </a:p>
        </p:txBody>
      </p:sp>
      <p:sp>
        <p:nvSpPr>
          <p:cNvPr id="41" name="TextBox 18"/>
          <p:cNvSpPr txBox="1"/>
          <p:nvPr/>
        </p:nvSpPr>
        <p:spPr>
          <a:xfrm>
            <a:off x="4683292" y="3397427"/>
            <a:ext cx="961553" cy="287248"/>
          </a:xfrm>
          <a:prstGeom prst="rect">
            <a:avLst/>
          </a:prstGeom>
          <a:noFill/>
        </p:spPr>
        <p:txBody>
          <a:bodyPr wrap="none" lIns="0" tIns="0" rIns="0" bIns="0" rtlCol="0">
            <a:spAutoFit/>
          </a:bodyPr>
          <a:lstStyle/>
          <a:p>
            <a:pPr algn="ctr" defTabSz="913765"/>
            <a:r>
              <a:rPr lang="zh-CN" altLang="en-US" sz="1865" b="1" dirty="0">
                <a:solidFill>
                  <a:prstClr val="white"/>
                </a:solidFill>
                <a:cs typeface="+mn-ea"/>
                <a:sym typeface="+mn-lt"/>
              </a:rPr>
              <a:t>添加标题</a:t>
            </a:r>
            <a:endParaRPr lang="en-US" sz="1865" b="1" dirty="0">
              <a:solidFill>
                <a:prstClr val="white"/>
              </a:solidFill>
              <a:cs typeface="+mn-ea"/>
              <a:sym typeface="+mn-lt"/>
            </a:endParaRPr>
          </a:p>
        </p:txBody>
      </p:sp>
      <p:sp>
        <p:nvSpPr>
          <p:cNvPr id="42" name="TextBox 19"/>
          <p:cNvSpPr txBox="1"/>
          <p:nvPr/>
        </p:nvSpPr>
        <p:spPr>
          <a:xfrm>
            <a:off x="8491629" y="3405647"/>
            <a:ext cx="961552" cy="287248"/>
          </a:xfrm>
          <a:prstGeom prst="rect">
            <a:avLst/>
          </a:prstGeom>
          <a:noFill/>
        </p:spPr>
        <p:txBody>
          <a:bodyPr wrap="none" lIns="0" tIns="0" rIns="0" bIns="0" rtlCol="0">
            <a:spAutoFit/>
          </a:bodyPr>
          <a:lstStyle/>
          <a:p>
            <a:pPr algn="ctr" defTabSz="913765"/>
            <a:r>
              <a:rPr lang="zh-CN" altLang="en-US" sz="1865" b="1" dirty="0">
                <a:solidFill>
                  <a:prstClr val="white"/>
                </a:solidFill>
                <a:cs typeface="+mn-ea"/>
                <a:sym typeface="+mn-lt"/>
              </a:rPr>
              <a:t>添加标题</a:t>
            </a:r>
            <a:endParaRPr lang="en-US" sz="1865" b="1" dirty="0">
              <a:solidFill>
                <a:prstClr val="white"/>
              </a:solidFill>
              <a:cs typeface="+mn-ea"/>
              <a:sym typeface="+mn-lt"/>
            </a:endParaRPr>
          </a:p>
        </p:txBody>
      </p:sp>
      <p:sp>
        <p:nvSpPr>
          <p:cNvPr id="43" name="TextBox 20"/>
          <p:cNvSpPr txBox="1"/>
          <p:nvPr/>
        </p:nvSpPr>
        <p:spPr>
          <a:xfrm>
            <a:off x="6591861" y="4445292"/>
            <a:ext cx="992962" cy="287248"/>
          </a:xfrm>
          <a:prstGeom prst="rect">
            <a:avLst/>
          </a:prstGeom>
          <a:noFill/>
        </p:spPr>
        <p:txBody>
          <a:bodyPr wrap="none" lIns="0" tIns="0" rIns="0" bIns="0" rtlCol="0">
            <a:spAutoFit/>
          </a:bodyPr>
          <a:lstStyle/>
          <a:p>
            <a:pPr algn="ctr" defTabSz="913765"/>
            <a:r>
              <a:rPr lang="zh-CN" altLang="en-US" sz="1865" b="1" dirty="0">
                <a:solidFill>
                  <a:prstClr val="white"/>
                </a:solidFill>
                <a:cs typeface="+mn-ea"/>
                <a:sym typeface="+mn-lt"/>
              </a:rPr>
              <a:t>添加标题</a:t>
            </a:r>
            <a:endParaRPr lang="en-US" sz="1865" b="1" dirty="0">
              <a:solidFill>
                <a:prstClr val="white"/>
              </a:solidFill>
              <a:cs typeface="+mn-ea"/>
              <a:sym typeface="+mn-lt"/>
            </a:endParaRPr>
          </a:p>
        </p:txBody>
      </p:sp>
      <p:grpSp>
        <p:nvGrpSpPr>
          <p:cNvPr id="44" name="Group 31"/>
          <p:cNvGrpSpPr/>
          <p:nvPr/>
        </p:nvGrpSpPr>
        <p:grpSpPr>
          <a:xfrm>
            <a:off x="1876153" y="3396481"/>
            <a:ext cx="821663" cy="821663"/>
            <a:chOff x="2138721" y="2867884"/>
            <a:chExt cx="616408" cy="616408"/>
          </a:xfrm>
          <a:gradFill>
            <a:gsLst>
              <a:gs pos="0">
                <a:srgbClr val="0B0E15">
                  <a:alpha val="0"/>
                </a:srgbClr>
              </a:gs>
              <a:gs pos="100000">
                <a:srgbClr val="12FFFF"/>
              </a:gs>
            </a:gsLst>
            <a:lin ang="5400000" scaled="1"/>
          </a:gradFill>
        </p:grpSpPr>
        <p:grpSp>
          <p:nvGrpSpPr>
            <p:cNvPr id="45" name="Group 21"/>
            <p:cNvGrpSpPr/>
            <p:nvPr/>
          </p:nvGrpSpPr>
          <p:grpSpPr>
            <a:xfrm>
              <a:off x="2138721" y="2867884"/>
              <a:ext cx="616408" cy="616408"/>
              <a:chOff x="2786183" y="1189182"/>
              <a:chExt cx="921712" cy="921712"/>
            </a:xfrm>
            <a:grpFill/>
          </p:grpSpPr>
          <p:sp>
            <p:nvSpPr>
              <p:cNvPr id="47" name="Oval 22"/>
              <p:cNvSpPr/>
              <p:nvPr/>
            </p:nvSpPr>
            <p:spPr>
              <a:xfrm>
                <a:off x="2786183" y="1189182"/>
                <a:ext cx="921712" cy="921712"/>
              </a:xfrm>
              <a:prstGeom prst="ellipse">
                <a:avLst/>
              </a:prstGeom>
              <a:solidFill>
                <a:schemeClr val="tx1">
                  <a:lumMod val="95000"/>
                  <a:lumOff val="5000"/>
                </a:schemeClr>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sp>
            <p:nvSpPr>
              <p:cNvPr id="48" name="Oval 23"/>
              <p:cNvSpPr/>
              <p:nvPr/>
            </p:nvSpPr>
            <p:spPr>
              <a:xfrm>
                <a:off x="2878354" y="1281353"/>
                <a:ext cx="737370" cy="737370"/>
              </a:xfrm>
              <a:prstGeom prst="ellipse">
                <a:avLst/>
              </a:prstGeom>
              <a:grp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grpSp>
        <p:sp>
          <p:nvSpPr>
            <p:cNvPr id="46" name="Freeform 9"/>
            <p:cNvSpPr>
              <a:spLocks noEditPoints="1"/>
            </p:cNvSpPr>
            <p:nvPr/>
          </p:nvSpPr>
          <p:spPr bwMode="auto">
            <a:xfrm>
              <a:off x="2299058" y="2994314"/>
              <a:ext cx="284074" cy="324058"/>
            </a:xfrm>
            <a:custGeom>
              <a:avLst/>
              <a:gdLst/>
              <a:ahLst/>
              <a:cxnLst>
                <a:cxn ang="0">
                  <a:pos x="128" y="0"/>
                </a:cxn>
                <a:cxn ang="0">
                  <a:pos x="128" y="82"/>
                </a:cxn>
                <a:cxn ang="0">
                  <a:pos x="148" y="109"/>
                </a:cxn>
                <a:cxn ang="0">
                  <a:pos x="146" y="84"/>
                </a:cxn>
                <a:cxn ang="0">
                  <a:pos x="100" y="86"/>
                </a:cxn>
                <a:cxn ang="0">
                  <a:pos x="130" y="106"/>
                </a:cxn>
                <a:cxn ang="0">
                  <a:pos x="155" y="113"/>
                </a:cxn>
                <a:cxn ang="0">
                  <a:pos x="192" y="151"/>
                </a:cxn>
                <a:cxn ang="0">
                  <a:pos x="192" y="76"/>
                </a:cxn>
                <a:cxn ang="0">
                  <a:pos x="130" y="190"/>
                </a:cxn>
                <a:cxn ang="0">
                  <a:pos x="130" y="115"/>
                </a:cxn>
                <a:cxn ang="0">
                  <a:pos x="130" y="190"/>
                </a:cxn>
                <a:cxn ang="0">
                  <a:pos x="114" y="193"/>
                </a:cxn>
                <a:cxn ang="0">
                  <a:pos x="66" y="280"/>
                </a:cxn>
                <a:cxn ang="0">
                  <a:pos x="69" y="281"/>
                </a:cxn>
                <a:cxn ang="0">
                  <a:pos x="191" y="281"/>
                </a:cxn>
                <a:cxn ang="0">
                  <a:pos x="194" y="280"/>
                </a:cxn>
                <a:cxn ang="0">
                  <a:pos x="146" y="193"/>
                </a:cxn>
                <a:cxn ang="0">
                  <a:pos x="177" y="154"/>
                </a:cxn>
                <a:cxn ang="0">
                  <a:pos x="203" y="241"/>
                </a:cxn>
                <a:cxn ang="0">
                  <a:pos x="254" y="242"/>
                </a:cxn>
                <a:cxn ang="0">
                  <a:pos x="256" y="241"/>
                </a:cxn>
                <a:cxn ang="0">
                  <a:pos x="208" y="154"/>
                </a:cxn>
                <a:cxn ang="0">
                  <a:pos x="84" y="145"/>
                </a:cxn>
                <a:cxn ang="0">
                  <a:pos x="102" y="114"/>
                </a:cxn>
                <a:cxn ang="0">
                  <a:pos x="27" y="114"/>
                </a:cxn>
                <a:cxn ang="0">
                  <a:pos x="98" y="186"/>
                </a:cxn>
                <a:cxn ang="0">
                  <a:pos x="80" y="154"/>
                </a:cxn>
                <a:cxn ang="0">
                  <a:pos x="0" y="202"/>
                </a:cxn>
                <a:cxn ang="0">
                  <a:pos x="0" y="242"/>
                </a:cxn>
                <a:cxn ang="0">
                  <a:pos x="57" y="253"/>
                </a:cxn>
                <a:cxn ang="0">
                  <a:pos x="98" y="186"/>
                </a:cxn>
                <a:cxn ang="0">
                  <a:pos x="98" y="186"/>
                </a:cxn>
              </a:cxnLst>
              <a:rect l="0" t="0" r="r" b="b"/>
              <a:pathLst>
                <a:path w="256" h="292">
                  <a:moveTo>
                    <a:pt x="87" y="41"/>
                  </a:moveTo>
                  <a:cubicBezTo>
                    <a:pt x="87" y="18"/>
                    <a:pt x="106" y="0"/>
                    <a:pt x="128" y="0"/>
                  </a:cubicBezTo>
                  <a:cubicBezTo>
                    <a:pt x="151" y="0"/>
                    <a:pt x="169" y="18"/>
                    <a:pt x="169" y="41"/>
                  </a:cubicBezTo>
                  <a:cubicBezTo>
                    <a:pt x="169" y="63"/>
                    <a:pt x="151" y="82"/>
                    <a:pt x="128" y="82"/>
                  </a:cubicBezTo>
                  <a:cubicBezTo>
                    <a:pt x="106" y="82"/>
                    <a:pt x="87" y="63"/>
                    <a:pt x="87" y="41"/>
                  </a:cubicBezTo>
                  <a:close/>
                  <a:moveTo>
                    <a:pt x="148" y="109"/>
                  </a:moveTo>
                  <a:cubicBezTo>
                    <a:pt x="148" y="101"/>
                    <a:pt x="151" y="92"/>
                    <a:pt x="156" y="86"/>
                  </a:cubicBezTo>
                  <a:cubicBezTo>
                    <a:pt x="153" y="85"/>
                    <a:pt x="149" y="84"/>
                    <a:pt x="146" y="84"/>
                  </a:cubicBezTo>
                  <a:cubicBezTo>
                    <a:pt x="111" y="84"/>
                    <a:pt x="111" y="84"/>
                    <a:pt x="111" y="84"/>
                  </a:cubicBezTo>
                  <a:cubicBezTo>
                    <a:pt x="107" y="84"/>
                    <a:pt x="104" y="85"/>
                    <a:pt x="100" y="86"/>
                  </a:cubicBezTo>
                  <a:cubicBezTo>
                    <a:pt x="105" y="93"/>
                    <a:pt x="109" y="102"/>
                    <a:pt x="109" y="111"/>
                  </a:cubicBezTo>
                  <a:cubicBezTo>
                    <a:pt x="115" y="108"/>
                    <a:pt x="122" y="106"/>
                    <a:pt x="130" y="106"/>
                  </a:cubicBezTo>
                  <a:cubicBezTo>
                    <a:pt x="136" y="106"/>
                    <a:pt x="142" y="107"/>
                    <a:pt x="148" y="109"/>
                  </a:cubicBezTo>
                  <a:close/>
                  <a:moveTo>
                    <a:pt x="155" y="113"/>
                  </a:moveTo>
                  <a:cubicBezTo>
                    <a:pt x="167" y="121"/>
                    <a:pt x="175" y="133"/>
                    <a:pt x="176" y="148"/>
                  </a:cubicBezTo>
                  <a:cubicBezTo>
                    <a:pt x="181" y="150"/>
                    <a:pt x="187" y="151"/>
                    <a:pt x="192" y="151"/>
                  </a:cubicBezTo>
                  <a:cubicBezTo>
                    <a:pt x="213" y="151"/>
                    <a:pt x="230" y="134"/>
                    <a:pt x="230" y="114"/>
                  </a:cubicBezTo>
                  <a:cubicBezTo>
                    <a:pt x="230" y="93"/>
                    <a:pt x="213" y="76"/>
                    <a:pt x="192" y="76"/>
                  </a:cubicBezTo>
                  <a:cubicBezTo>
                    <a:pt x="172" y="76"/>
                    <a:pt x="155" y="93"/>
                    <a:pt x="155" y="113"/>
                  </a:cubicBezTo>
                  <a:close/>
                  <a:moveTo>
                    <a:pt x="130" y="190"/>
                  </a:moveTo>
                  <a:cubicBezTo>
                    <a:pt x="151" y="190"/>
                    <a:pt x="168" y="173"/>
                    <a:pt x="168" y="152"/>
                  </a:cubicBezTo>
                  <a:cubicBezTo>
                    <a:pt x="168" y="132"/>
                    <a:pt x="151" y="115"/>
                    <a:pt x="130" y="115"/>
                  </a:cubicBezTo>
                  <a:cubicBezTo>
                    <a:pt x="109" y="115"/>
                    <a:pt x="92" y="132"/>
                    <a:pt x="92" y="152"/>
                  </a:cubicBezTo>
                  <a:cubicBezTo>
                    <a:pt x="92" y="173"/>
                    <a:pt x="109" y="190"/>
                    <a:pt x="130" y="190"/>
                  </a:cubicBezTo>
                  <a:close/>
                  <a:moveTo>
                    <a:pt x="146" y="193"/>
                  </a:moveTo>
                  <a:cubicBezTo>
                    <a:pt x="114" y="193"/>
                    <a:pt x="114" y="193"/>
                    <a:pt x="114" y="193"/>
                  </a:cubicBezTo>
                  <a:cubicBezTo>
                    <a:pt x="88" y="193"/>
                    <a:pt x="66" y="214"/>
                    <a:pt x="66" y="241"/>
                  </a:cubicBezTo>
                  <a:cubicBezTo>
                    <a:pt x="66" y="280"/>
                    <a:pt x="66" y="280"/>
                    <a:pt x="66" y="280"/>
                  </a:cubicBezTo>
                  <a:cubicBezTo>
                    <a:pt x="66" y="280"/>
                    <a:pt x="66" y="280"/>
                    <a:pt x="66" y="280"/>
                  </a:cubicBezTo>
                  <a:cubicBezTo>
                    <a:pt x="69" y="281"/>
                    <a:pt x="69" y="281"/>
                    <a:pt x="69" y="281"/>
                  </a:cubicBezTo>
                  <a:cubicBezTo>
                    <a:pt x="94" y="289"/>
                    <a:pt x="116" y="292"/>
                    <a:pt x="134" y="292"/>
                  </a:cubicBezTo>
                  <a:cubicBezTo>
                    <a:pt x="170" y="292"/>
                    <a:pt x="190" y="282"/>
                    <a:pt x="191" y="281"/>
                  </a:cubicBezTo>
                  <a:cubicBezTo>
                    <a:pt x="194" y="280"/>
                    <a:pt x="194" y="280"/>
                    <a:pt x="194" y="280"/>
                  </a:cubicBezTo>
                  <a:cubicBezTo>
                    <a:pt x="194" y="280"/>
                    <a:pt x="194" y="280"/>
                    <a:pt x="194" y="280"/>
                  </a:cubicBezTo>
                  <a:cubicBezTo>
                    <a:pt x="194" y="241"/>
                    <a:pt x="194" y="241"/>
                    <a:pt x="194" y="241"/>
                  </a:cubicBezTo>
                  <a:cubicBezTo>
                    <a:pt x="194" y="214"/>
                    <a:pt x="173" y="193"/>
                    <a:pt x="146" y="193"/>
                  </a:cubicBezTo>
                  <a:close/>
                  <a:moveTo>
                    <a:pt x="208" y="154"/>
                  </a:moveTo>
                  <a:cubicBezTo>
                    <a:pt x="177" y="154"/>
                    <a:pt x="177" y="154"/>
                    <a:pt x="177" y="154"/>
                  </a:cubicBezTo>
                  <a:cubicBezTo>
                    <a:pt x="176" y="167"/>
                    <a:pt x="171" y="178"/>
                    <a:pt x="162" y="186"/>
                  </a:cubicBezTo>
                  <a:cubicBezTo>
                    <a:pt x="186" y="193"/>
                    <a:pt x="203" y="215"/>
                    <a:pt x="203" y="241"/>
                  </a:cubicBezTo>
                  <a:cubicBezTo>
                    <a:pt x="203" y="253"/>
                    <a:pt x="203" y="253"/>
                    <a:pt x="203" y="253"/>
                  </a:cubicBezTo>
                  <a:cubicBezTo>
                    <a:pt x="234" y="252"/>
                    <a:pt x="252" y="243"/>
                    <a:pt x="254" y="242"/>
                  </a:cubicBezTo>
                  <a:cubicBezTo>
                    <a:pt x="256" y="241"/>
                    <a:pt x="256" y="241"/>
                    <a:pt x="256" y="241"/>
                  </a:cubicBezTo>
                  <a:cubicBezTo>
                    <a:pt x="256" y="241"/>
                    <a:pt x="256" y="241"/>
                    <a:pt x="256" y="241"/>
                  </a:cubicBezTo>
                  <a:cubicBezTo>
                    <a:pt x="256" y="202"/>
                    <a:pt x="256" y="202"/>
                    <a:pt x="256" y="202"/>
                  </a:cubicBezTo>
                  <a:cubicBezTo>
                    <a:pt x="256" y="175"/>
                    <a:pt x="235" y="154"/>
                    <a:pt x="208" y="154"/>
                  </a:cubicBezTo>
                  <a:close/>
                  <a:moveTo>
                    <a:pt x="64" y="151"/>
                  </a:moveTo>
                  <a:cubicBezTo>
                    <a:pt x="71" y="151"/>
                    <a:pt x="78" y="149"/>
                    <a:pt x="84" y="145"/>
                  </a:cubicBezTo>
                  <a:cubicBezTo>
                    <a:pt x="86" y="133"/>
                    <a:pt x="92" y="123"/>
                    <a:pt x="102" y="116"/>
                  </a:cubicBezTo>
                  <a:cubicBezTo>
                    <a:pt x="102" y="115"/>
                    <a:pt x="102" y="114"/>
                    <a:pt x="102" y="114"/>
                  </a:cubicBezTo>
                  <a:cubicBezTo>
                    <a:pt x="102" y="93"/>
                    <a:pt x="85" y="76"/>
                    <a:pt x="64" y="76"/>
                  </a:cubicBezTo>
                  <a:cubicBezTo>
                    <a:pt x="43" y="76"/>
                    <a:pt x="27" y="93"/>
                    <a:pt x="27" y="114"/>
                  </a:cubicBezTo>
                  <a:cubicBezTo>
                    <a:pt x="27" y="134"/>
                    <a:pt x="43" y="151"/>
                    <a:pt x="64" y="151"/>
                  </a:cubicBezTo>
                  <a:close/>
                  <a:moveTo>
                    <a:pt x="98" y="186"/>
                  </a:moveTo>
                  <a:cubicBezTo>
                    <a:pt x="89" y="178"/>
                    <a:pt x="84" y="167"/>
                    <a:pt x="84" y="154"/>
                  </a:cubicBezTo>
                  <a:cubicBezTo>
                    <a:pt x="82" y="154"/>
                    <a:pt x="81" y="154"/>
                    <a:pt x="80" y="154"/>
                  </a:cubicBezTo>
                  <a:cubicBezTo>
                    <a:pt x="48" y="154"/>
                    <a:pt x="48" y="154"/>
                    <a:pt x="48" y="154"/>
                  </a:cubicBezTo>
                  <a:cubicBezTo>
                    <a:pt x="22" y="154"/>
                    <a:pt x="0" y="175"/>
                    <a:pt x="0" y="202"/>
                  </a:cubicBezTo>
                  <a:cubicBezTo>
                    <a:pt x="0" y="241"/>
                    <a:pt x="0" y="241"/>
                    <a:pt x="0" y="241"/>
                  </a:cubicBezTo>
                  <a:cubicBezTo>
                    <a:pt x="0" y="242"/>
                    <a:pt x="0" y="242"/>
                    <a:pt x="0" y="242"/>
                  </a:cubicBezTo>
                  <a:cubicBezTo>
                    <a:pt x="3" y="242"/>
                    <a:pt x="3" y="242"/>
                    <a:pt x="3" y="242"/>
                  </a:cubicBezTo>
                  <a:cubicBezTo>
                    <a:pt x="23" y="249"/>
                    <a:pt x="41" y="252"/>
                    <a:pt x="57" y="253"/>
                  </a:cubicBezTo>
                  <a:cubicBezTo>
                    <a:pt x="57" y="241"/>
                    <a:pt x="57" y="241"/>
                    <a:pt x="57" y="241"/>
                  </a:cubicBezTo>
                  <a:cubicBezTo>
                    <a:pt x="57" y="215"/>
                    <a:pt x="74" y="193"/>
                    <a:pt x="98" y="186"/>
                  </a:cubicBezTo>
                  <a:close/>
                  <a:moveTo>
                    <a:pt x="98" y="186"/>
                  </a:moveTo>
                  <a:cubicBezTo>
                    <a:pt x="98" y="186"/>
                    <a:pt x="98" y="186"/>
                    <a:pt x="98" y="186"/>
                  </a:cubicBezTo>
                </a:path>
              </a:pathLst>
            </a:custGeom>
            <a:solidFill>
              <a:schemeClr val="tx1">
                <a:lumMod val="95000"/>
                <a:lumOff val="5000"/>
              </a:schemeClr>
            </a:soli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grpSp>
      <p:grpSp>
        <p:nvGrpSpPr>
          <p:cNvPr id="49" name="Group 32"/>
          <p:cNvGrpSpPr/>
          <p:nvPr/>
        </p:nvGrpSpPr>
        <p:grpSpPr>
          <a:xfrm>
            <a:off x="4753237" y="1879519"/>
            <a:ext cx="821663" cy="821663"/>
            <a:chOff x="6412691" y="2896967"/>
            <a:chExt cx="616408" cy="616408"/>
          </a:xfrm>
        </p:grpSpPr>
        <p:grpSp>
          <p:nvGrpSpPr>
            <p:cNvPr id="50" name="Group 25"/>
            <p:cNvGrpSpPr/>
            <p:nvPr/>
          </p:nvGrpSpPr>
          <p:grpSpPr>
            <a:xfrm>
              <a:off x="6412691" y="2896967"/>
              <a:ext cx="616408" cy="616408"/>
              <a:chOff x="2786183" y="1189182"/>
              <a:chExt cx="921712" cy="921712"/>
            </a:xfrm>
          </p:grpSpPr>
          <p:sp>
            <p:nvSpPr>
              <p:cNvPr id="54" name="Oval 26"/>
              <p:cNvSpPr/>
              <p:nvPr/>
            </p:nvSpPr>
            <p:spPr>
              <a:xfrm>
                <a:off x="2786183" y="1189182"/>
                <a:ext cx="921712" cy="921712"/>
              </a:xfrm>
              <a:prstGeom prst="ellipse">
                <a:avLst/>
              </a:prstGeom>
              <a:solidFill>
                <a:schemeClr val="tx1">
                  <a:lumMod val="95000"/>
                  <a:lumOff val="5000"/>
                </a:schemeClr>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sp>
            <p:nvSpPr>
              <p:cNvPr id="55" name="Oval 27"/>
              <p:cNvSpPr/>
              <p:nvPr/>
            </p:nvSpPr>
            <p:spPr>
              <a:xfrm>
                <a:off x="2878354" y="1281353"/>
                <a:ext cx="737370" cy="737370"/>
              </a:xfrm>
              <a:prstGeom prst="ellipse">
                <a:avLst/>
              </a:prstGeom>
              <a:gradFill>
                <a:gsLst>
                  <a:gs pos="0">
                    <a:srgbClr val="0B0E15">
                      <a:alpha val="0"/>
                    </a:srgbClr>
                  </a:gs>
                  <a:gs pos="100000">
                    <a:srgbClr val="12FFFF"/>
                  </a:gs>
                </a:gsLst>
                <a:lin ang="5400000" scaled="1"/>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grpSp>
        <p:grpSp>
          <p:nvGrpSpPr>
            <p:cNvPr id="51" name="Group 28"/>
            <p:cNvGrpSpPr/>
            <p:nvPr/>
          </p:nvGrpSpPr>
          <p:grpSpPr>
            <a:xfrm>
              <a:off x="6566423" y="3063819"/>
              <a:ext cx="319678" cy="300106"/>
              <a:chOff x="504825" y="971550"/>
              <a:chExt cx="1089026" cy="1022350"/>
            </a:xfrm>
            <a:solidFill>
              <a:schemeClr val="accent4"/>
            </a:solidFill>
          </p:grpSpPr>
          <p:sp>
            <p:nvSpPr>
              <p:cNvPr id="52" name="Freeform 29"/>
              <p:cNvSpPr>
                <a:spLocks noEditPoints="1"/>
              </p:cNvSpPr>
              <p:nvPr/>
            </p:nvSpPr>
            <p:spPr bwMode="auto">
              <a:xfrm>
                <a:off x="782638" y="971550"/>
                <a:ext cx="811213" cy="841375"/>
              </a:xfrm>
              <a:custGeom>
                <a:avLst/>
                <a:gdLst/>
                <a:ahLst/>
                <a:cxnLst>
                  <a:cxn ang="0">
                    <a:pos x="0" y="0"/>
                  </a:cxn>
                  <a:cxn ang="0">
                    <a:pos x="0" y="382"/>
                  </a:cxn>
                  <a:cxn ang="0">
                    <a:pos x="286" y="382"/>
                  </a:cxn>
                  <a:cxn ang="0">
                    <a:pos x="420" y="530"/>
                  </a:cxn>
                  <a:cxn ang="0">
                    <a:pos x="420" y="382"/>
                  </a:cxn>
                  <a:cxn ang="0">
                    <a:pos x="511" y="382"/>
                  </a:cxn>
                  <a:cxn ang="0">
                    <a:pos x="511" y="0"/>
                  </a:cxn>
                  <a:cxn ang="0">
                    <a:pos x="0" y="0"/>
                  </a:cxn>
                  <a:cxn ang="0">
                    <a:pos x="0" y="0"/>
                  </a:cxn>
                  <a:cxn ang="0">
                    <a:pos x="0" y="0"/>
                  </a:cxn>
                </a:cxnLst>
                <a:rect l="0" t="0" r="r" b="b"/>
                <a:pathLst>
                  <a:path w="511" h="530">
                    <a:moveTo>
                      <a:pt x="0" y="0"/>
                    </a:moveTo>
                    <a:lnTo>
                      <a:pt x="0" y="382"/>
                    </a:lnTo>
                    <a:lnTo>
                      <a:pt x="286" y="382"/>
                    </a:lnTo>
                    <a:lnTo>
                      <a:pt x="420" y="530"/>
                    </a:lnTo>
                    <a:lnTo>
                      <a:pt x="420" y="382"/>
                    </a:lnTo>
                    <a:lnTo>
                      <a:pt x="511" y="382"/>
                    </a:lnTo>
                    <a:lnTo>
                      <a:pt x="511" y="0"/>
                    </a:lnTo>
                    <a:lnTo>
                      <a:pt x="0" y="0"/>
                    </a:lnTo>
                    <a:close/>
                    <a:moveTo>
                      <a:pt x="0" y="0"/>
                    </a:moveTo>
                    <a:lnTo>
                      <a:pt x="0" y="0"/>
                    </a:lnTo>
                    <a:close/>
                  </a:path>
                </a:pathLst>
              </a:custGeom>
              <a:solidFill>
                <a:schemeClr val="tx1">
                  <a:lumMod val="95000"/>
                  <a:lumOff val="5000"/>
                </a:schemeClr>
              </a:soli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53" name="Freeform 31"/>
              <p:cNvSpPr>
                <a:spLocks noEditPoints="1"/>
              </p:cNvSpPr>
              <p:nvPr/>
            </p:nvSpPr>
            <p:spPr bwMode="auto">
              <a:xfrm>
                <a:off x="504825" y="1274763"/>
                <a:ext cx="695325" cy="719137"/>
              </a:xfrm>
              <a:custGeom>
                <a:avLst/>
                <a:gdLst/>
                <a:ahLst/>
                <a:cxnLst>
                  <a:cxn ang="0">
                    <a:pos x="426" y="226"/>
                  </a:cxn>
                  <a:cxn ang="0">
                    <a:pos x="139" y="226"/>
                  </a:cxn>
                  <a:cxn ang="0">
                    <a:pos x="139" y="0"/>
                  </a:cxn>
                  <a:cxn ang="0">
                    <a:pos x="0" y="0"/>
                  </a:cxn>
                  <a:cxn ang="0">
                    <a:pos x="0" y="327"/>
                  </a:cxn>
                  <a:cxn ang="0">
                    <a:pos x="79" y="327"/>
                  </a:cxn>
                  <a:cxn ang="0">
                    <a:pos x="79" y="453"/>
                  </a:cxn>
                  <a:cxn ang="0">
                    <a:pos x="192" y="327"/>
                  </a:cxn>
                  <a:cxn ang="0">
                    <a:pos x="438" y="327"/>
                  </a:cxn>
                  <a:cxn ang="0">
                    <a:pos x="438" y="241"/>
                  </a:cxn>
                  <a:cxn ang="0">
                    <a:pos x="426" y="226"/>
                  </a:cxn>
                  <a:cxn ang="0">
                    <a:pos x="426" y="226"/>
                  </a:cxn>
                  <a:cxn ang="0">
                    <a:pos x="426" y="226"/>
                  </a:cxn>
                </a:cxnLst>
                <a:rect l="0" t="0" r="r" b="b"/>
                <a:pathLst>
                  <a:path w="438" h="453">
                    <a:moveTo>
                      <a:pt x="426" y="226"/>
                    </a:moveTo>
                    <a:lnTo>
                      <a:pt x="139" y="226"/>
                    </a:lnTo>
                    <a:lnTo>
                      <a:pt x="139" y="0"/>
                    </a:lnTo>
                    <a:lnTo>
                      <a:pt x="0" y="0"/>
                    </a:lnTo>
                    <a:lnTo>
                      <a:pt x="0" y="327"/>
                    </a:lnTo>
                    <a:lnTo>
                      <a:pt x="79" y="327"/>
                    </a:lnTo>
                    <a:lnTo>
                      <a:pt x="79" y="453"/>
                    </a:lnTo>
                    <a:lnTo>
                      <a:pt x="192" y="327"/>
                    </a:lnTo>
                    <a:lnTo>
                      <a:pt x="438" y="327"/>
                    </a:lnTo>
                    <a:lnTo>
                      <a:pt x="438" y="241"/>
                    </a:lnTo>
                    <a:lnTo>
                      <a:pt x="426" y="226"/>
                    </a:lnTo>
                    <a:close/>
                    <a:moveTo>
                      <a:pt x="426" y="226"/>
                    </a:moveTo>
                    <a:lnTo>
                      <a:pt x="426" y="226"/>
                    </a:lnTo>
                    <a:close/>
                  </a:path>
                </a:pathLst>
              </a:custGeom>
              <a:solidFill>
                <a:schemeClr val="tx1">
                  <a:lumMod val="95000"/>
                  <a:lumOff val="5000"/>
                </a:schemeClr>
              </a:soli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grpSp>
      </p:grpSp>
      <p:grpSp>
        <p:nvGrpSpPr>
          <p:cNvPr id="56" name="Group 41"/>
          <p:cNvGrpSpPr/>
          <p:nvPr/>
        </p:nvGrpSpPr>
        <p:grpSpPr>
          <a:xfrm>
            <a:off x="6665032" y="4875314"/>
            <a:ext cx="821663" cy="821663"/>
            <a:chOff x="5664096" y="2537414"/>
            <a:chExt cx="616408" cy="616408"/>
          </a:xfrm>
        </p:grpSpPr>
        <p:grpSp>
          <p:nvGrpSpPr>
            <p:cNvPr id="57" name="Group 33"/>
            <p:cNvGrpSpPr/>
            <p:nvPr/>
          </p:nvGrpSpPr>
          <p:grpSpPr>
            <a:xfrm>
              <a:off x="5664096" y="2537414"/>
              <a:ext cx="616408" cy="616408"/>
              <a:chOff x="2786183" y="1189182"/>
              <a:chExt cx="921712" cy="921712"/>
            </a:xfrm>
          </p:grpSpPr>
          <p:sp>
            <p:nvSpPr>
              <p:cNvPr id="91" name="Oval 34"/>
              <p:cNvSpPr/>
              <p:nvPr/>
            </p:nvSpPr>
            <p:spPr>
              <a:xfrm>
                <a:off x="2786183" y="1189182"/>
                <a:ext cx="921712" cy="921712"/>
              </a:xfrm>
              <a:prstGeom prst="ellipse">
                <a:avLst/>
              </a:prstGeom>
              <a:solidFill>
                <a:schemeClr val="tx1">
                  <a:lumMod val="95000"/>
                  <a:lumOff val="5000"/>
                </a:schemeClr>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sp>
            <p:nvSpPr>
              <p:cNvPr id="92" name="Oval 35"/>
              <p:cNvSpPr/>
              <p:nvPr/>
            </p:nvSpPr>
            <p:spPr>
              <a:xfrm>
                <a:off x="2878354" y="1281353"/>
                <a:ext cx="737370" cy="737370"/>
              </a:xfrm>
              <a:prstGeom prst="ellipse">
                <a:avLst/>
              </a:prstGeom>
              <a:gradFill>
                <a:gsLst>
                  <a:gs pos="0">
                    <a:srgbClr val="0B0E15">
                      <a:alpha val="0"/>
                    </a:srgbClr>
                  </a:gs>
                  <a:gs pos="100000">
                    <a:srgbClr val="12FFFF"/>
                  </a:gs>
                </a:gsLst>
                <a:lin ang="5400000" scaled="1"/>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grpSp>
        <p:grpSp>
          <p:nvGrpSpPr>
            <p:cNvPr id="58" name="Group 36"/>
            <p:cNvGrpSpPr/>
            <p:nvPr/>
          </p:nvGrpSpPr>
          <p:grpSpPr>
            <a:xfrm>
              <a:off x="5828448" y="2733085"/>
              <a:ext cx="308466" cy="233388"/>
              <a:chOff x="6629400" y="2008188"/>
              <a:chExt cx="600075" cy="454025"/>
            </a:xfrm>
            <a:solidFill>
              <a:schemeClr val="accent3"/>
            </a:solidFill>
          </p:grpSpPr>
          <p:sp>
            <p:nvSpPr>
              <p:cNvPr id="87" name="Freeform 17"/>
              <p:cNvSpPr>
                <a:spLocks noEditPoints="1"/>
              </p:cNvSpPr>
              <p:nvPr/>
            </p:nvSpPr>
            <p:spPr bwMode="auto">
              <a:xfrm>
                <a:off x="6629400" y="2008188"/>
                <a:ext cx="600075" cy="454025"/>
              </a:xfrm>
              <a:custGeom>
                <a:avLst/>
                <a:gdLst/>
                <a:ahLst/>
                <a:cxnLst>
                  <a:cxn ang="0">
                    <a:pos x="0" y="0"/>
                  </a:cxn>
                  <a:cxn ang="0">
                    <a:pos x="0" y="286"/>
                  </a:cxn>
                  <a:cxn ang="0">
                    <a:pos x="378" y="286"/>
                  </a:cxn>
                  <a:cxn ang="0">
                    <a:pos x="378" y="0"/>
                  </a:cxn>
                  <a:cxn ang="0">
                    <a:pos x="0" y="0"/>
                  </a:cxn>
                  <a:cxn ang="0">
                    <a:pos x="354" y="262"/>
                  </a:cxn>
                  <a:cxn ang="0">
                    <a:pos x="24" y="262"/>
                  </a:cxn>
                  <a:cxn ang="0">
                    <a:pos x="24" y="24"/>
                  </a:cxn>
                  <a:cxn ang="0">
                    <a:pos x="354" y="24"/>
                  </a:cxn>
                  <a:cxn ang="0">
                    <a:pos x="354" y="262"/>
                  </a:cxn>
                  <a:cxn ang="0">
                    <a:pos x="354" y="262"/>
                  </a:cxn>
                  <a:cxn ang="0">
                    <a:pos x="354" y="262"/>
                  </a:cxn>
                </a:cxnLst>
                <a:rect l="0" t="0" r="r" b="b"/>
                <a:pathLst>
                  <a:path w="378" h="286">
                    <a:moveTo>
                      <a:pt x="0" y="0"/>
                    </a:moveTo>
                    <a:lnTo>
                      <a:pt x="0" y="286"/>
                    </a:lnTo>
                    <a:lnTo>
                      <a:pt x="378" y="286"/>
                    </a:lnTo>
                    <a:lnTo>
                      <a:pt x="378" y="0"/>
                    </a:lnTo>
                    <a:lnTo>
                      <a:pt x="0" y="0"/>
                    </a:lnTo>
                    <a:close/>
                    <a:moveTo>
                      <a:pt x="354" y="262"/>
                    </a:moveTo>
                    <a:lnTo>
                      <a:pt x="24" y="262"/>
                    </a:lnTo>
                    <a:lnTo>
                      <a:pt x="24" y="24"/>
                    </a:lnTo>
                    <a:lnTo>
                      <a:pt x="354" y="24"/>
                    </a:lnTo>
                    <a:lnTo>
                      <a:pt x="354" y="262"/>
                    </a:lnTo>
                    <a:close/>
                    <a:moveTo>
                      <a:pt x="354" y="262"/>
                    </a:moveTo>
                    <a:lnTo>
                      <a:pt x="354" y="262"/>
                    </a:lnTo>
                    <a:close/>
                  </a:path>
                </a:pathLst>
              </a:custGeom>
              <a:grpFill/>
              <a:ln w="9525">
                <a:no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88" name="Freeform 18"/>
              <p:cNvSpPr>
                <a:spLocks noEditPoints="1"/>
              </p:cNvSpPr>
              <p:nvPr/>
            </p:nvSpPr>
            <p:spPr bwMode="auto">
              <a:xfrm>
                <a:off x="6629400" y="2008188"/>
                <a:ext cx="600075" cy="454025"/>
              </a:xfrm>
              <a:custGeom>
                <a:avLst/>
                <a:gdLst/>
                <a:ahLst/>
                <a:cxnLst>
                  <a:cxn ang="0">
                    <a:pos x="0" y="0"/>
                  </a:cxn>
                  <a:cxn ang="0">
                    <a:pos x="0" y="286"/>
                  </a:cxn>
                  <a:cxn ang="0">
                    <a:pos x="378" y="286"/>
                  </a:cxn>
                  <a:cxn ang="0">
                    <a:pos x="378" y="0"/>
                  </a:cxn>
                  <a:cxn ang="0">
                    <a:pos x="0" y="0"/>
                  </a:cxn>
                  <a:cxn ang="0">
                    <a:pos x="354" y="262"/>
                  </a:cxn>
                  <a:cxn ang="0">
                    <a:pos x="24" y="262"/>
                  </a:cxn>
                  <a:cxn ang="0">
                    <a:pos x="24" y="24"/>
                  </a:cxn>
                  <a:cxn ang="0">
                    <a:pos x="354" y="24"/>
                  </a:cxn>
                  <a:cxn ang="0">
                    <a:pos x="354" y="262"/>
                  </a:cxn>
                  <a:cxn ang="0">
                    <a:pos x="354" y="262"/>
                  </a:cxn>
                  <a:cxn ang="0">
                    <a:pos x="354" y="262"/>
                  </a:cxn>
                </a:cxnLst>
                <a:rect l="0" t="0" r="r" b="b"/>
                <a:pathLst>
                  <a:path w="378" h="286">
                    <a:moveTo>
                      <a:pt x="0" y="0"/>
                    </a:moveTo>
                    <a:lnTo>
                      <a:pt x="0" y="286"/>
                    </a:lnTo>
                    <a:lnTo>
                      <a:pt x="378" y="286"/>
                    </a:lnTo>
                    <a:lnTo>
                      <a:pt x="378" y="0"/>
                    </a:lnTo>
                    <a:lnTo>
                      <a:pt x="0" y="0"/>
                    </a:lnTo>
                    <a:moveTo>
                      <a:pt x="354" y="262"/>
                    </a:moveTo>
                    <a:lnTo>
                      <a:pt x="24" y="262"/>
                    </a:lnTo>
                    <a:lnTo>
                      <a:pt x="24" y="24"/>
                    </a:lnTo>
                    <a:lnTo>
                      <a:pt x="354" y="24"/>
                    </a:lnTo>
                    <a:lnTo>
                      <a:pt x="354" y="262"/>
                    </a:lnTo>
                    <a:moveTo>
                      <a:pt x="354" y="262"/>
                    </a:moveTo>
                    <a:lnTo>
                      <a:pt x="354" y="262"/>
                    </a:lnTo>
                  </a:path>
                </a:pathLst>
              </a:custGeom>
              <a:solidFill>
                <a:schemeClr val="tx1">
                  <a:lumMod val="95000"/>
                  <a:lumOff val="5000"/>
                </a:schemeClr>
              </a:soli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89" name="Freeform 19"/>
              <p:cNvSpPr>
                <a:spLocks noEditPoints="1"/>
              </p:cNvSpPr>
              <p:nvPr/>
            </p:nvSpPr>
            <p:spPr bwMode="auto">
              <a:xfrm>
                <a:off x="7042150" y="2084388"/>
                <a:ext cx="111125" cy="112713"/>
              </a:xfrm>
              <a:custGeom>
                <a:avLst/>
                <a:gdLst/>
                <a:ahLst/>
                <a:cxnLst>
                  <a:cxn ang="0">
                    <a:pos x="29" y="15"/>
                  </a:cxn>
                  <a:cxn ang="0">
                    <a:pos x="15" y="29"/>
                  </a:cxn>
                  <a:cxn ang="0">
                    <a:pos x="0" y="15"/>
                  </a:cxn>
                  <a:cxn ang="0">
                    <a:pos x="15" y="0"/>
                  </a:cxn>
                  <a:cxn ang="0">
                    <a:pos x="29" y="15"/>
                  </a:cxn>
                  <a:cxn ang="0">
                    <a:pos x="29" y="15"/>
                  </a:cxn>
                  <a:cxn ang="0">
                    <a:pos x="29" y="15"/>
                  </a:cxn>
                </a:cxnLst>
                <a:rect l="0" t="0" r="r" b="b"/>
                <a:pathLst>
                  <a:path w="29" h="29">
                    <a:moveTo>
                      <a:pt x="29" y="15"/>
                    </a:moveTo>
                    <a:cubicBezTo>
                      <a:pt x="29" y="23"/>
                      <a:pt x="23" y="29"/>
                      <a:pt x="15" y="29"/>
                    </a:cubicBezTo>
                    <a:cubicBezTo>
                      <a:pt x="7" y="29"/>
                      <a:pt x="0" y="23"/>
                      <a:pt x="0" y="15"/>
                    </a:cubicBezTo>
                    <a:cubicBezTo>
                      <a:pt x="0" y="7"/>
                      <a:pt x="7" y="0"/>
                      <a:pt x="15" y="0"/>
                    </a:cubicBezTo>
                    <a:cubicBezTo>
                      <a:pt x="23" y="0"/>
                      <a:pt x="29" y="7"/>
                      <a:pt x="29" y="15"/>
                    </a:cubicBezTo>
                    <a:close/>
                    <a:moveTo>
                      <a:pt x="29" y="15"/>
                    </a:moveTo>
                    <a:cubicBezTo>
                      <a:pt x="29" y="15"/>
                      <a:pt x="29" y="15"/>
                      <a:pt x="29" y="15"/>
                    </a:cubicBezTo>
                  </a:path>
                </a:pathLst>
              </a:custGeom>
              <a:gradFill>
                <a:gsLst>
                  <a:gs pos="0">
                    <a:srgbClr val="0B0E15">
                      <a:alpha val="0"/>
                    </a:srgbClr>
                  </a:gs>
                  <a:gs pos="100000">
                    <a:srgbClr val="12FFFF"/>
                  </a:gs>
                </a:gsLst>
                <a:lin ang="5400000" scaled="1"/>
              </a:gra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90" name="Freeform 20"/>
              <p:cNvSpPr>
                <a:spLocks noEditPoints="1"/>
              </p:cNvSpPr>
              <p:nvPr/>
            </p:nvSpPr>
            <p:spPr bwMode="auto">
              <a:xfrm>
                <a:off x="6705600" y="2122488"/>
                <a:ext cx="455613" cy="266700"/>
              </a:xfrm>
              <a:custGeom>
                <a:avLst/>
                <a:gdLst/>
                <a:ahLst/>
                <a:cxnLst>
                  <a:cxn ang="0">
                    <a:pos x="79" y="29"/>
                  </a:cxn>
                  <a:cxn ang="0">
                    <a:pos x="59" y="48"/>
                  </a:cxn>
                  <a:cxn ang="0">
                    <a:pos x="25" y="0"/>
                  </a:cxn>
                  <a:cxn ang="0">
                    <a:pos x="0" y="69"/>
                  </a:cxn>
                  <a:cxn ang="0">
                    <a:pos x="119" y="69"/>
                  </a:cxn>
                  <a:cxn ang="0">
                    <a:pos x="79" y="29"/>
                  </a:cxn>
                  <a:cxn ang="0">
                    <a:pos x="79" y="29"/>
                  </a:cxn>
                  <a:cxn ang="0">
                    <a:pos x="79" y="29"/>
                  </a:cxn>
                </a:cxnLst>
                <a:rect l="0" t="0" r="r" b="b"/>
                <a:pathLst>
                  <a:path w="119" h="69">
                    <a:moveTo>
                      <a:pt x="79" y="29"/>
                    </a:moveTo>
                    <a:cubicBezTo>
                      <a:pt x="70" y="29"/>
                      <a:pt x="71" y="48"/>
                      <a:pt x="59" y="48"/>
                    </a:cubicBezTo>
                    <a:cubicBezTo>
                      <a:pt x="47" y="48"/>
                      <a:pt x="40" y="0"/>
                      <a:pt x="25" y="0"/>
                    </a:cubicBezTo>
                    <a:cubicBezTo>
                      <a:pt x="10" y="0"/>
                      <a:pt x="0" y="69"/>
                      <a:pt x="0" y="69"/>
                    </a:cubicBezTo>
                    <a:cubicBezTo>
                      <a:pt x="119" y="69"/>
                      <a:pt x="119" y="69"/>
                      <a:pt x="119" y="69"/>
                    </a:cubicBezTo>
                    <a:cubicBezTo>
                      <a:pt x="119" y="69"/>
                      <a:pt x="88" y="29"/>
                      <a:pt x="79" y="29"/>
                    </a:cubicBezTo>
                    <a:close/>
                    <a:moveTo>
                      <a:pt x="79" y="29"/>
                    </a:moveTo>
                    <a:cubicBezTo>
                      <a:pt x="79" y="29"/>
                      <a:pt x="79" y="29"/>
                      <a:pt x="79" y="29"/>
                    </a:cubicBezTo>
                  </a:path>
                </a:pathLst>
              </a:custGeom>
              <a:gradFill>
                <a:gsLst>
                  <a:gs pos="0">
                    <a:srgbClr val="0B0E15">
                      <a:alpha val="0"/>
                    </a:srgbClr>
                  </a:gs>
                  <a:gs pos="100000">
                    <a:srgbClr val="12FFFF"/>
                  </a:gs>
                </a:gsLst>
                <a:lin ang="5400000" scaled="1"/>
              </a:gra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grpSp>
      </p:grpSp>
      <p:grpSp>
        <p:nvGrpSpPr>
          <p:cNvPr id="93" name="Group 48"/>
          <p:cNvGrpSpPr/>
          <p:nvPr/>
        </p:nvGrpSpPr>
        <p:grpSpPr>
          <a:xfrm>
            <a:off x="9539946" y="2304551"/>
            <a:ext cx="842562" cy="842562"/>
            <a:chOff x="3323671" y="3667874"/>
            <a:chExt cx="632086" cy="632086"/>
          </a:xfrm>
        </p:grpSpPr>
        <p:grpSp>
          <p:nvGrpSpPr>
            <p:cNvPr id="94" name="Group 42"/>
            <p:cNvGrpSpPr/>
            <p:nvPr/>
          </p:nvGrpSpPr>
          <p:grpSpPr>
            <a:xfrm>
              <a:off x="3323671" y="3667874"/>
              <a:ext cx="632086" cy="632086"/>
              <a:chOff x="2786183" y="1189182"/>
              <a:chExt cx="921712" cy="921712"/>
            </a:xfrm>
          </p:grpSpPr>
          <p:sp>
            <p:nvSpPr>
              <p:cNvPr id="98" name="Oval 43"/>
              <p:cNvSpPr/>
              <p:nvPr/>
            </p:nvSpPr>
            <p:spPr>
              <a:xfrm>
                <a:off x="2786183" y="1189182"/>
                <a:ext cx="921712" cy="921712"/>
              </a:xfrm>
              <a:prstGeom prst="ellipse">
                <a:avLst/>
              </a:prstGeom>
              <a:solidFill>
                <a:schemeClr val="tx1">
                  <a:lumMod val="95000"/>
                  <a:lumOff val="5000"/>
                </a:schemeClr>
              </a:soli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sp>
            <p:nvSpPr>
              <p:cNvPr id="99" name="Oval 44"/>
              <p:cNvSpPr/>
              <p:nvPr/>
            </p:nvSpPr>
            <p:spPr>
              <a:xfrm>
                <a:off x="2878354" y="1281353"/>
                <a:ext cx="737370" cy="737370"/>
              </a:xfrm>
              <a:prstGeom prst="ellipse">
                <a:avLst/>
              </a:prstGeom>
              <a:gradFill>
                <a:gsLst>
                  <a:gs pos="0">
                    <a:srgbClr val="0B0E15">
                      <a:alpha val="0"/>
                    </a:srgbClr>
                  </a:gs>
                  <a:gs pos="100000">
                    <a:srgbClr val="12FFFF"/>
                  </a:gs>
                </a:gsLst>
                <a:lin ang="5400000" scaled="1"/>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sz="2400" dirty="0">
                  <a:solidFill>
                    <a:prstClr val="white"/>
                  </a:solidFill>
                  <a:cs typeface="+mn-ea"/>
                  <a:sym typeface="+mn-lt"/>
                </a:endParaRPr>
              </a:p>
            </p:txBody>
          </p:sp>
        </p:grpSp>
        <p:grpSp>
          <p:nvGrpSpPr>
            <p:cNvPr id="95" name="Group 45"/>
            <p:cNvGrpSpPr/>
            <p:nvPr/>
          </p:nvGrpSpPr>
          <p:grpSpPr>
            <a:xfrm>
              <a:off x="3534447" y="3803607"/>
              <a:ext cx="210535" cy="360620"/>
              <a:chOff x="1668463" y="3354388"/>
              <a:chExt cx="641350" cy="1098550"/>
            </a:xfrm>
            <a:solidFill>
              <a:schemeClr val="accent3"/>
            </a:solidFill>
          </p:grpSpPr>
          <p:sp>
            <p:nvSpPr>
              <p:cNvPr id="96" name="Freeform 36"/>
              <p:cNvSpPr>
                <a:spLocks noEditPoints="1"/>
              </p:cNvSpPr>
              <p:nvPr/>
            </p:nvSpPr>
            <p:spPr bwMode="auto">
              <a:xfrm>
                <a:off x="1752600" y="3438526"/>
                <a:ext cx="473075" cy="768350"/>
              </a:xfrm>
              <a:custGeom>
                <a:avLst/>
                <a:gdLst/>
                <a:ahLst/>
                <a:cxnLst>
                  <a:cxn ang="0">
                    <a:pos x="13" y="197"/>
                  </a:cxn>
                  <a:cxn ang="0">
                    <a:pos x="27" y="191"/>
                  </a:cxn>
                  <a:cxn ang="0">
                    <a:pos x="29" y="189"/>
                  </a:cxn>
                  <a:cxn ang="0">
                    <a:pos x="32" y="181"/>
                  </a:cxn>
                  <a:cxn ang="0">
                    <a:pos x="36" y="176"/>
                  </a:cxn>
                  <a:cxn ang="0">
                    <a:pos x="37" y="174"/>
                  </a:cxn>
                  <a:cxn ang="0">
                    <a:pos x="39" y="162"/>
                  </a:cxn>
                  <a:cxn ang="0">
                    <a:pos x="38" y="160"/>
                  </a:cxn>
                  <a:cxn ang="0">
                    <a:pos x="31" y="146"/>
                  </a:cxn>
                  <a:cxn ang="0">
                    <a:pos x="29" y="138"/>
                  </a:cxn>
                  <a:cxn ang="0">
                    <a:pos x="26" y="127"/>
                  </a:cxn>
                  <a:cxn ang="0">
                    <a:pos x="26" y="124"/>
                  </a:cxn>
                  <a:cxn ang="0">
                    <a:pos x="28" y="119"/>
                  </a:cxn>
                  <a:cxn ang="0">
                    <a:pos x="29" y="117"/>
                  </a:cxn>
                  <a:cxn ang="0">
                    <a:pos x="29" y="100"/>
                  </a:cxn>
                  <a:cxn ang="0">
                    <a:pos x="29" y="89"/>
                  </a:cxn>
                  <a:cxn ang="0">
                    <a:pos x="38" y="74"/>
                  </a:cxn>
                  <a:cxn ang="0">
                    <a:pos x="63" y="63"/>
                  </a:cxn>
                  <a:cxn ang="0">
                    <a:pos x="77" y="61"/>
                  </a:cxn>
                  <a:cxn ang="0">
                    <a:pos x="81" y="61"/>
                  </a:cxn>
                  <a:cxn ang="0">
                    <a:pos x="81" y="62"/>
                  </a:cxn>
                  <a:cxn ang="0">
                    <a:pos x="78" y="64"/>
                  </a:cxn>
                  <a:cxn ang="0">
                    <a:pos x="79" y="69"/>
                  </a:cxn>
                  <a:cxn ang="0">
                    <a:pos x="91" y="80"/>
                  </a:cxn>
                  <a:cxn ang="0">
                    <a:pos x="96" y="92"/>
                  </a:cxn>
                  <a:cxn ang="0">
                    <a:pos x="96" y="117"/>
                  </a:cxn>
                  <a:cxn ang="0">
                    <a:pos x="98" y="121"/>
                  </a:cxn>
                  <a:cxn ang="0">
                    <a:pos x="99" y="122"/>
                  </a:cxn>
                  <a:cxn ang="0">
                    <a:pos x="98" y="135"/>
                  </a:cxn>
                  <a:cxn ang="0">
                    <a:pos x="98" y="136"/>
                  </a:cxn>
                  <a:cxn ang="0">
                    <a:pos x="91" y="154"/>
                  </a:cxn>
                  <a:cxn ang="0">
                    <a:pos x="90" y="155"/>
                  </a:cxn>
                  <a:cxn ang="0">
                    <a:pos x="87" y="174"/>
                  </a:cxn>
                  <a:cxn ang="0">
                    <a:pos x="88" y="176"/>
                  </a:cxn>
                  <a:cxn ang="0">
                    <a:pos x="91" y="181"/>
                  </a:cxn>
                  <a:cxn ang="0">
                    <a:pos x="94" y="190"/>
                  </a:cxn>
                  <a:cxn ang="0">
                    <a:pos x="97" y="192"/>
                  </a:cxn>
                  <a:cxn ang="0">
                    <a:pos x="124" y="203"/>
                  </a:cxn>
                  <a:cxn ang="0">
                    <a:pos x="124" y="0"/>
                  </a:cxn>
                  <a:cxn ang="0">
                    <a:pos x="0" y="0"/>
                  </a:cxn>
                  <a:cxn ang="0">
                    <a:pos x="0" y="203"/>
                  </a:cxn>
                  <a:cxn ang="0">
                    <a:pos x="13" y="197"/>
                  </a:cxn>
                  <a:cxn ang="0">
                    <a:pos x="13" y="197"/>
                  </a:cxn>
                  <a:cxn ang="0">
                    <a:pos x="13" y="197"/>
                  </a:cxn>
                </a:cxnLst>
                <a:rect l="0" t="0" r="r" b="b"/>
                <a:pathLst>
                  <a:path w="124" h="203">
                    <a:moveTo>
                      <a:pt x="13" y="197"/>
                    </a:moveTo>
                    <a:cubicBezTo>
                      <a:pt x="17" y="195"/>
                      <a:pt x="22" y="194"/>
                      <a:pt x="27" y="191"/>
                    </a:cubicBezTo>
                    <a:cubicBezTo>
                      <a:pt x="28" y="191"/>
                      <a:pt x="29" y="190"/>
                      <a:pt x="29" y="189"/>
                    </a:cubicBezTo>
                    <a:cubicBezTo>
                      <a:pt x="30" y="187"/>
                      <a:pt x="31" y="184"/>
                      <a:pt x="32" y="181"/>
                    </a:cubicBezTo>
                    <a:cubicBezTo>
                      <a:pt x="33" y="179"/>
                      <a:pt x="33" y="177"/>
                      <a:pt x="36" y="176"/>
                    </a:cubicBezTo>
                    <a:cubicBezTo>
                      <a:pt x="36" y="176"/>
                      <a:pt x="37" y="175"/>
                      <a:pt x="37" y="174"/>
                    </a:cubicBezTo>
                    <a:cubicBezTo>
                      <a:pt x="38" y="170"/>
                      <a:pt x="38" y="166"/>
                      <a:pt x="39" y="162"/>
                    </a:cubicBezTo>
                    <a:cubicBezTo>
                      <a:pt x="39" y="161"/>
                      <a:pt x="38" y="160"/>
                      <a:pt x="38" y="160"/>
                    </a:cubicBezTo>
                    <a:cubicBezTo>
                      <a:pt x="34" y="156"/>
                      <a:pt x="32" y="151"/>
                      <a:pt x="31" y="146"/>
                    </a:cubicBezTo>
                    <a:cubicBezTo>
                      <a:pt x="31" y="143"/>
                      <a:pt x="29" y="141"/>
                      <a:pt x="29" y="138"/>
                    </a:cubicBezTo>
                    <a:cubicBezTo>
                      <a:pt x="28" y="135"/>
                      <a:pt x="27" y="131"/>
                      <a:pt x="26" y="127"/>
                    </a:cubicBezTo>
                    <a:cubicBezTo>
                      <a:pt x="26" y="126"/>
                      <a:pt x="26" y="125"/>
                      <a:pt x="26" y="124"/>
                    </a:cubicBezTo>
                    <a:cubicBezTo>
                      <a:pt x="25" y="122"/>
                      <a:pt x="25" y="120"/>
                      <a:pt x="28" y="119"/>
                    </a:cubicBezTo>
                    <a:cubicBezTo>
                      <a:pt x="28" y="119"/>
                      <a:pt x="29" y="118"/>
                      <a:pt x="29" y="117"/>
                    </a:cubicBezTo>
                    <a:cubicBezTo>
                      <a:pt x="29" y="111"/>
                      <a:pt x="29" y="105"/>
                      <a:pt x="29" y="100"/>
                    </a:cubicBezTo>
                    <a:cubicBezTo>
                      <a:pt x="29" y="96"/>
                      <a:pt x="29" y="93"/>
                      <a:pt x="29" y="89"/>
                    </a:cubicBezTo>
                    <a:cubicBezTo>
                      <a:pt x="30" y="83"/>
                      <a:pt x="34" y="78"/>
                      <a:pt x="38" y="74"/>
                    </a:cubicBezTo>
                    <a:cubicBezTo>
                      <a:pt x="46" y="68"/>
                      <a:pt x="54" y="65"/>
                      <a:pt x="63" y="63"/>
                    </a:cubicBezTo>
                    <a:cubicBezTo>
                      <a:pt x="68" y="62"/>
                      <a:pt x="72" y="62"/>
                      <a:pt x="77" y="61"/>
                    </a:cubicBezTo>
                    <a:cubicBezTo>
                      <a:pt x="78" y="61"/>
                      <a:pt x="79" y="61"/>
                      <a:pt x="81" y="61"/>
                    </a:cubicBezTo>
                    <a:cubicBezTo>
                      <a:pt x="81" y="61"/>
                      <a:pt x="81" y="61"/>
                      <a:pt x="81" y="62"/>
                    </a:cubicBezTo>
                    <a:cubicBezTo>
                      <a:pt x="80" y="62"/>
                      <a:pt x="79" y="63"/>
                      <a:pt x="78" y="64"/>
                    </a:cubicBezTo>
                    <a:cubicBezTo>
                      <a:pt x="77" y="66"/>
                      <a:pt x="77" y="67"/>
                      <a:pt x="79" y="69"/>
                    </a:cubicBezTo>
                    <a:cubicBezTo>
                      <a:pt x="83" y="72"/>
                      <a:pt x="87" y="76"/>
                      <a:pt x="91" y="80"/>
                    </a:cubicBezTo>
                    <a:cubicBezTo>
                      <a:pt x="95" y="83"/>
                      <a:pt x="96" y="87"/>
                      <a:pt x="96" y="92"/>
                    </a:cubicBezTo>
                    <a:cubicBezTo>
                      <a:pt x="96" y="100"/>
                      <a:pt x="96" y="109"/>
                      <a:pt x="96" y="117"/>
                    </a:cubicBezTo>
                    <a:cubicBezTo>
                      <a:pt x="96" y="118"/>
                      <a:pt x="96" y="120"/>
                      <a:pt x="98" y="121"/>
                    </a:cubicBezTo>
                    <a:cubicBezTo>
                      <a:pt x="99" y="121"/>
                      <a:pt x="99" y="122"/>
                      <a:pt x="99" y="122"/>
                    </a:cubicBezTo>
                    <a:cubicBezTo>
                      <a:pt x="99" y="127"/>
                      <a:pt x="98" y="131"/>
                      <a:pt x="98" y="135"/>
                    </a:cubicBezTo>
                    <a:cubicBezTo>
                      <a:pt x="98" y="135"/>
                      <a:pt x="98" y="135"/>
                      <a:pt x="98" y="136"/>
                    </a:cubicBezTo>
                    <a:cubicBezTo>
                      <a:pt x="94" y="141"/>
                      <a:pt x="93" y="148"/>
                      <a:pt x="91" y="154"/>
                    </a:cubicBezTo>
                    <a:cubicBezTo>
                      <a:pt x="91" y="154"/>
                      <a:pt x="91" y="154"/>
                      <a:pt x="90" y="155"/>
                    </a:cubicBezTo>
                    <a:cubicBezTo>
                      <a:pt x="85" y="160"/>
                      <a:pt x="87" y="168"/>
                      <a:pt x="87" y="174"/>
                    </a:cubicBezTo>
                    <a:cubicBezTo>
                      <a:pt x="87" y="175"/>
                      <a:pt x="87" y="176"/>
                      <a:pt x="88" y="176"/>
                    </a:cubicBezTo>
                    <a:cubicBezTo>
                      <a:pt x="90" y="177"/>
                      <a:pt x="91" y="179"/>
                      <a:pt x="91" y="181"/>
                    </a:cubicBezTo>
                    <a:cubicBezTo>
                      <a:pt x="92" y="184"/>
                      <a:pt x="93" y="187"/>
                      <a:pt x="94" y="190"/>
                    </a:cubicBezTo>
                    <a:cubicBezTo>
                      <a:pt x="95" y="191"/>
                      <a:pt x="96" y="191"/>
                      <a:pt x="97" y="192"/>
                    </a:cubicBezTo>
                    <a:cubicBezTo>
                      <a:pt x="106" y="195"/>
                      <a:pt x="115" y="199"/>
                      <a:pt x="124" y="203"/>
                    </a:cubicBezTo>
                    <a:cubicBezTo>
                      <a:pt x="124" y="0"/>
                      <a:pt x="124" y="0"/>
                      <a:pt x="124" y="0"/>
                    </a:cubicBezTo>
                    <a:cubicBezTo>
                      <a:pt x="0" y="0"/>
                      <a:pt x="0" y="0"/>
                      <a:pt x="0" y="0"/>
                    </a:cubicBezTo>
                    <a:cubicBezTo>
                      <a:pt x="0" y="203"/>
                      <a:pt x="0" y="203"/>
                      <a:pt x="0" y="203"/>
                    </a:cubicBezTo>
                    <a:cubicBezTo>
                      <a:pt x="4" y="201"/>
                      <a:pt x="8" y="199"/>
                      <a:pt x="13" y="197"/>
                    </a:cubicBezTo>
                    <a:close/>
                    <a:moveTo>
                      <a:pt x="13" y="197"/>
                    </a:moveTo>
                    <a:cubicBezTo>
                      <a:pt x="13" y="197"/>
                      <a:pt x="13" y="197"/>
                      <a:pt x="13" y="197"/>
                    </a:cubicBezTo>
                  </a:path>
                </a:pathLst>
              </a:custGeom>
              <a:solidFill>
                <a:srgbClr val="0B0E15"/>
              </a:soli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sp>
            <p:nvSpPr>
              <p:cNvPr id="97" name="Freeform 37"/>
              <p:cNvSpPr>
                <a:spLocks noEditPoints="1"/>
              </p:cNvSpPr>
              <p:nvPr/>
            </p:nvSpPr>
            <p:spPr bwMode="auto">
              <a:xfrm>
                <a:off x="1668463" y="3354388"/>
                <a:ext cx="641350" cy="1098550"/>
              </a:xfrm>
              <a:custGeom>
                <a:avLst/>
                <a:gdLst/>
                <a:ahLst/>
                <a:cxnLst>
                  <a:cxn ang="0">
                    <a:pos x="149" y="0"/>
                  </a:cxn>
                  <a:cxn ang="0">
                    <a:pos x="20" y="0"/>
                  </a:cxn>
                  <a:cxn ang="0">
                    <a:pos x="0" y="20"/>
                  </a:cxn>
                  <a:cxn ang="0">
                    <a:pos x="0" y="270"/>
                  </a:cxn>
                  <a:cxn ang="0">
                    <a:pos x="20" y="290"/>
                  </a:cxn>
                  <a:cxn ang="0">
                    <a:pos x="149" y="290"/>
                  </a:cxn>
                  <a:cxn ang="0">
                    <a:pos x="168" y="270"/>
                  </a:cxn>
                  <a:cxn ang="0">
                    <a:pos x="168" y="20"/>
                  </a:cxn>
                  <a:cxn ang="0">
                    <a:pos x="149" y="0"/>
                  </a:cxn>
                  <a:cxn ang="0">
                    <a:pos x="55" y="276"/>
                  </a:cxn>
                  <a:cxn ang="0">
                    <a:pos x="39" y="276"/>
                  </a:cxn>
                  <a:cxn ang="0">
                    <a:pos x="33" y="270"/>
                  </a:cxn>
                  <a:cxn ang="0">
                    <a:pos x="39" y="265"/>
                  </a:cxn>
                  <a:cxn ang="0">
                    <a:pos x="55" y="265"/>
                  </a:cxn>
                  <a:cxn ang="0">
                    <a:pos x="61" y="270"/>
                  </a:cxn>
                  <a:cxn ang="0">
                    <a:pos x="55" y="276"/>
                  </a:cxn>
                  <a:cxn ang="0">
                    <a:pos x="84" y="280"/>
                  </a:cxn>
                  <a:cxn ang="0">
                    <a:pos x="74" y="270"/>
                  </a:cxn>
                  <a:cxn ang="0">
                    <a:pos x="84" y="261"/>
                  </a:cxn>
                  <a:cxn ang="0">
                    <a:pos x="94" y="270"/>
                  </a:cxn>
                  <a:cxn ang="0">
                    <a:pos x="84" y="280"/>
                  </a:cxn>
                  <a:cxn ang="0">
                    <a:pos x="129" y="276"/>
                  </a:cxn>
                  <a:cxn ang="0">
                    <a:pos x="113" y="276"/>
                  </a:cxn>
                  <a:cxn ang="0">
                    <a:pos x="107" y="270"/>
                  </a:cxn>
                  <a:cxn ang="0">
                    <a:pos x="113" y="265"/>
                  </a:cxn>
                  <a:cxn ang="0">
                    <a:pos x="129" y="265"/>
                  </a:cxn>
                  <a:cxn ang="0">
                    <a:pos x="135" y="270"/>
                  </a:cxn>
                  <a:cxn ang="0">
                    <a:pos x="129" y="276"/>
                  </a:cxn>
                  <a:cxn ang="0">
                    <a:pos x="155" y="254"/>
                  </a:cxn>
                  <a:cxn ang="0">
                    <a:pos x="14" y="254"/>
                  </a:cxn>
                  <a:cxn ang="0">
                    <a:pos x="14" y="13"/>
                  </a:cxn>
                  <a:cxn ang="0">
                    <a:pos x="155" y="13"/>
                  </a:cxn>
                  <a:cxn ang="0">
                    <a:pos x="155" y="254"/>
                  </a:cxn>
                  <a:cxn ang="0">
                    <a:pos x="155" y="254"/>
                  </a:cxn>
                  <a:cxn ang="0">
                    <a:pos x="155" y="254"/>
                  </a:cxn>
                </a:cxnLst>
                <a:rect l="0" t="0" r="r" b="b"/>
                <a:pathLst>
                  <a:path w="168" h="290">
                    <a:moveTo>
                      <a:pt x="149" y="0"/>
                    </a:moveTo>
                    <a:cubicBezTo>
                      <a:pt x="20" y="0"/>
                      <a:pt x="20" y="0"/>
                      <a:pt x="20" y="0"/>
                    </a:cubicBezTo>
                    <a:cubicBezTo>
                      <a:pt x="9" y="0"/>
                      <a:pt x="0" y="9"/>
                      <a:pt x="0" y="20"/>
                    </a:cubicBezTo>
                    <a:cubicBezTo>
                      <a:pt x="0" y="270"/>
                      <a:pt x="0" y="270"/>
                      <a:pt x="0" y="270"/>
                    </a:cubicBezTo>
                    <a:cubicBezTo>
                      <a:pt x="0" y="281"/>
                      <a:pt x="9" y="290"/>
                      <a:pt x="20" y="290"/>
                    </a:cubicBezTo>
                    <a:cubicBezTo>
                      <a:pt x="149" y="290"/>
                      <a:pt x="149" y="290"/>
                      <a:pt x="149" y="290"/>
                    </a:cubicBezTo>
                    <a:cubicBezTo>
                      <a:pt x="159" y="290"/>
                      <a:pt x="168" y="281"/>
                      <a:pt x="168" y="270"/>
                    </a:cubicBezTo>
                    <a:cubicBezTo>
                      <a:pt x="168" y="20"/>
                      <a:pt x="168" y="20"/>
                      <a:pt x="168" y="20"/>
                    </a:cubicBezTo>
                    <a:cubicBezTo>
                      <a:pt x="168" y="9"/>
                      <a:pt x="159" y="0"/>
                      <a:pt x="149" y="0"/>
                    </a:cubicBezTo>
                    <a:close/>
                    <a:moveTo>
                      <a:pt x="55" y="276"/>
                    </a:moveTo>
                    <a:cubicBezTo>
                      <a:pt x="39" y="276"/>
                      <a:pt x="39" y="276"/>
                      <a:pt x="39" y="276"/>
                    </a:cubicBezTo>
                    <a:cubicBezTo>
                      <a:pt x="36" y="276"/>
                      <a:pt x="33" y="273"/>
                      <a:pt x="33" y="270"/>
                    </a:cubicBezTo>
                    <a:cubicBezTo>
                      <a:pt x="33" y="267"/>
                      <a:pt x="36" y="265"/>
                      <a:pt x="39" y="265"/>
                    </a:cubicBezTo>
                    <a:cubicBezTo>
                      <a:pt x="55" y="265"/>
                      <a:pt x="55" y="265"/>
                      <a:pt x="55" y="265"/>
                    </a:cubicBezTo>
                    <a:cubicBezTo>
                      <a:pt x="58" y="265"/>
                      <a:pt x="61" y="267"/>
                      <a:pt x="61" y="270"/>
                    </a:cubicBezTo>
                    <a:cubicBezTo>
                      <a:pt x="61" y="273"/>
                      <a:pt x="58" y="276"/>
                      <a:pt x="55" y="276"/>
                    </a:cubicBezTo>
                    <a:close/>
                    <a:moveTo>
                      <a:pt x="84" y="280"/>
                    </a:moveTo>
                    <a:cubicBezTo>
                      <a:pt x="79" y="280"/>
                      <a:pt x="74" y="276"/>
                      <a:pt x="74" y="270"/>
                    </a:cubicBezTo>
                    <a:cubicBezTo>
                      <a:pt x="74" y="265"/>
                      <a:pt x="79" y="261"/>
                      <a:pt x="84" y="261"/>
                    </a:cubicBezTo>
                    <a:cubicBezTo>
                      <a:pt x="90" y="261"/>
                      <a:pt x="94" y="265"/>
                      <a:pt x="94" y="270"/>
                    </a:cubicBezTo>
                    <a:cubicBezTo>
                      <a:pt x="94" y="276"/>
                      <a:pt x="90" y="280"/>
                      <a:pt x="84" y="280"/>
                    </a:cubicBezTo>
                    <a:close/>
                    <a:moveTo>
                      <a:pt x="129" y="276"/>
                    </a:moveTo>
                    <a:cubicBezTo>
                      <a:pt x="113" y="276"/>
                      <a:pt x="113" y="276"/>
                      <a:pt x="113" y="276"/>
                    </a:cubicBezTo>
                    <a:cubicBezTo>
                      <a:pt x="110" y="276"/>
                      <a:pt x="107" y="273"/>
                      <a:pt x="107" y="270"/>
                    </a:cubicBezTo>
                    <a:cubicBezTo>
                      <a:pt x="107" y="267"/>
                      <a:pt x="110" y="265"/>
                      <a:pt x="113" y="265"/>
                    </a:cubicBezTo>
                    <a:cubicBezTo>
                      <a:pt x="129" y="265"/>
                      <a:pt x="129" y="265"/>
                      <a:pt x="129" y="265"/>
                    </a:cubicBezTo>
                    <a:cubicBezTo>
                      <a:pt x="132" y="265"/>
                      <a:pt x="135" y="267"/>
                      <a:pt x="135" y="270"/>
                    </a:cubicBezTo>
                    <a:cubicBezTo>
                      <a:pt x="135" y="273"/>
                      <a:pt x="132" y="276"/>
                      <a:pt x="129" y="276"/>
                    </a:cubicBezTo>
                    <a:close/>
                    <a:moveTo>
                      <a:pt x="155" y="254"/>
                    </a:moveTo>
                    <a:cubicBezTo>
                      <a:pt x="14" y="254"/>
                      <a:pt x="14" y="254"/>
                      <a:pt x="14" y="254"/>
                    </a:cubicBezTo>
                    <a:cubicBezTo>
                      <a:pt x="14" y="13"/>
                      <a:pt x="14" y="13"/>
                      <a:pt x="14" y="13"/>
                    </a:cubicBezTo>
                    <a:cubicBezTo>
                      <a:pt x="155" y="13"/>
                      <a:pt x="155" y="13"/>
                      <a:pt x="155" y="13"/>
                    </a:cubicBezTo>
                    <a:lnTo>
                      <a:pt x="155" y="254"/>
                    </a:lnTo>
                    <a:close/>
                    <a:moveTo>
                      <a:pt x="155" y="254"/>
                    </a:moveTo>
                    <a:cubicBezTo>
                      <a:pt x="155" y="254"/>
                      <a:pt x="155" y="254"/>
                      <a:pt x="155" y="254"/>
                    </a:cubicBezTo>
                  </a:path>
                </a:pathLst>
              </a:custGeom>
              <a:solidFill>
                <a:schemeClr val="tx1">
                  <a:lumMod val="95000"/>
                  <a:lumOff val="5000"/>
                </a:schemeClr>
              </a:solidFill>
              <a:ln w="9525">
                <a:solidFill>
                  <a:srgbClr val="12FFFF"/>
                </a:solidFill>
                <a:round/>
              </a:ln>
            </p:spPr>
            <p:txBody>
              <a:bodyPr vert="horz" wrap="square" lIns="121888" tIns="60944" rIns="121888" bIns="60944" numCol="1" anchor="t" anchorCtr="0" compatLnSpc="1"/>
              <a:lstStyle/>
              <a:p>
                <a:pPr defTabSz="913765"/>
                <a:endParaRPr lang="en-US" sz="2400" dirty="0">
                  <a:solidFill>
                    <a:srgbClr val="FFFFFF"/>
                  </a:solidFill>
                  <a:cs typeface="+mn-ea"/>
                  <a:sym typeface="+mn-lt"/>
                </a:endParaRPr>
              </a:p>
            </p:txBody>
          </p:sp>
        </p:grpSp>
      </p:grpSp>
      <p:grpSp>
        <p:nvGrpSpPr>
          <p:cNvPr id="100" name="Group 25"/>
          <p:cNvGrpSpPr/>
          <p:nvPr/>
        </p:nvGrpSpPr>
        <p:grpSpPr>
          <a:xfrm>
            <a:off x="4230727" y="4534103"/>
            <a:ext cx="1971624" cy="781910"/>
            <a:chOff x="764014" y="1586048"/>
            <a:chExt cx="1544637" cy="586585"/>
          </a:xfrm>
        </p:grpSpPr>
        <p:sp>
          <p:nvSpPr>
            <p:cNvPr id="101" name="Text Placeholder 3"/>
            <p:cNvSpPr txBox="1"/>
            <p:nvPr/>
          </p:nvSpPr>
          <p:spPr>
            <a:xfrm>
              <a:off x="1212409" y="1586048"/>
              <a:ext cx="647850"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dirty="0">
                  <a:solidFill>
                    <a:srgbClr val="12FFFF"/>
                  </a:solidFill>
                  <a:latin typeface="+mj-ea"/>
                  <a:ea typeface="+mj-ea"/>
                  <a:cs typeface="+mn-ea"/>
                  <a:sym typeface="+mn-lt"/>
                </a:rPr>
                <a:t>添加标题</a:t>
              </a:r>
              <a:endParaRPr lang="en-US" sz="2130" dirty="0">
                <a:solidFill>
                  <a:srgbClr val="12FFFF"/>
                </a:solidFill>
                <a:latin typeface="+mj-ea"/>
                <a:ea typeface="+mj-ea"/>
                <a:cs typeface="+mn-ea"/>
                <a:sym typeface="+mn-lt"/>
              </a:endParaRPr>
            </a:p>
          </p:txBody>
        </p:sp>
        <p:sp>
          <p:nvSpPr>
            <p:cNvPr id="102" name="Text Placeholder 3"/>
            <p:cNvSpPr txBox="1"/>
            <p:nvPr/>
          </p:nvSpPr>
          <p:spPr>
            <a:xfrm>
              <a:off x="764014" y="1895562"/>
              <a:ext cx="1544637" cy="27707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点击此处输入相关文本内容点击此处输入相关文本内容</a:t>
              </a:r>
              <a:endParaRPr lang="en-US" sz="1200" dirty="0">
                <a:solidFill>
                  <a:srgbClr val="FFFFFF">
                    <a:lumMod val="65000"/>
                    <a:lumOff val="35000"/>
                  </a:srgbClr>
                </a:solidFill>
                <a:latin typeface="+mj-ea"/>
                <a:ea typeface="+mj-ea"/>
                <a:cs typeface="+mn-ea"/>
                <a:sym typeface="+mn-lt"/>
              </a:endParaRPr>
            </a:p>
          </p:txBody>
        </p:sp>
      </p:grpSp>
      <p:grpSp>
        <p:nvGrpSpPr>
          <p:cNvPr id="103" name="Group 25"/>
          <p:cNvGrpSpPr/>
          <p:nvPr/>
        </p:nvGrpSpPr>
        <p:grpSpPr>
          <a:xfrm>
            <a:off x="6083394" y="2149617"/>
            <a:ext cx="1971624" cy="585331"/>
            <a:chOff x="762555" y="1586048"/>
            <a:chExt cx="1544637" cy="439112"/>
          </a:xfrm>
        </p:grpSpPr>
        <p:sp>
          <p:nvSpPr>
            <p:cNvPr id="104" name="Text Placeholder 3"/>
            <p:cNvSpPr txBox="1"/>
            <p:nvPr/>
          </p:nvSpPr>
          <p:spPr>
            <a:xfrm>
              <a:off x="1212409" y="1586048"/>
              <a:ext cx="647850"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dirty="0">
                  <a:solidFill>
                    <a:srgbClr val="12FFFF"/>
                  </a:solidFill>
                  <a:latin typeface="+mj-ea"/>
                  <a:ea typeface="+mj-ea"/>
                  <a:cs typeface="+mn-ea"/>
                  <a:sym typeface="+mn-lt"/>
                </a:rPr>
                <a:t>添加标题</a:t>
              </a:r>
              <a:endParaRPr lang="en-US" sz="2130" dirty="0">
                <a:solidFill>
                  <a:srgbClr val="12FFFF"/>
                </a:solidFill>
                <a:latin typeface="+mj-ea"/>
                <a:ea typeface="+mj-ea"/>
                <a:cs typeface="+mn-ea"/>
                <a:sym typeface="+mn-lt"/>
              </a:endParaRPr>
            </a:p>
          </p:txBody>
        </p:sp>
        <p:sp>
          <p:nvSpPr>
            <p:cNvPr id="105" name="Text Placeholder 3"/>
            <p:cNvSpPr txBox="1"/>
            <p:nvPr/>
          </p:nvSpPr>
          <p:spPr>
            <a:xfrm>
              <a:off x="762555" y="1886625"/>
              <a:ext cx="1544637" cy="13853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a:t>
              </a:r>
              <a:endParaRPr lang="en-US" sz="1200" dirty="0">
                <a:solidFill>
                  <a:srgbClr val="FFFFFF">
                    <a:lumMod val="65000"/>
                    <a:lumOff val="35000"/>
                  </a:srgbClr>
                </a:solidFill>
                <a:latin typeface="+mj-ea"/>
                <a:ea typeface="+mj-ea"/>
                <a:cs typeface="+mn-ea"/>
                <a:sym typeface="+mn-lt"/>
              </a:endParaRPr>
            </a:p>
          </p:txBody>
        </p:sp>
      </p:grpSp>
      <p:grpSp>
        <p:nvGrpSpPr>
          <p:cNvPr id="109" name="Group 25"/>
          <p:cNvGrpSpPr/>
          <p:nvPr/>
        </p:nvGrpSpPr>
        <p:grpSpPr>
          <a:xfrm>
            <a:off x="2089880" y="2137704"/>
            <a:ext cx="1971624" cy="781910"/>
            <a:chOff x="764014" y="1586048"/>
            <a:chExt cx="1544637" cy="586585"/>
          </a:xfrm>
        </p:grpSpPr>
        <p:sp>
          <p:nvSpPr>
            <p:cNvPr id="110" name="Text Placeholder 3"/>
            <p:cNvSpPr txBox="1"/>
            <p:nvPr/>
          </p:nvSpPr>
          <p:spPr>
            <a:xfrm>
              <a:off x="1212409" y="1586048"/>
              <a:ext cx="647850"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dirty="0">
                  <a:solidFill>
                    <a:srgbClr val="12FFFF"/>
                  </a:solidFill>
                  <a:latin typeface="+mj-ea"/>
                  <a:ea typeface="+mj-ea"/>
                  <a:cs typeface="+mn-ea"/>
                  <a:sym typeface="+mn-lt"/>
                </a:rPr>
                <a:t>添加标题</a:t>
              </a:r>
              <a:endParaRPr lang="en-US" sz="2130" dirty="0">
                <a:solidFill>
                  <a:srgbClr val="12FFFF"/>
                </a:solidFill>
                <a:latin typeface="+mj-ea"/>
                <a:ea typeface="+mj-ea"/>
                <a:cs typeface="+mn-ea"/>
                <a:sym typeface="+mn-lt"/>
              </a:endParaRPr>
            </a:p>
          </p:txBody>
        </p:sp>
        <p:sp>
          <p:nvSpPr>
            <p:cNvPr id="111" name="Text Placeholder 3"/>
            <p:cNvSpPr txBox="1"/>
            <p:nvPr/>
          </p:nvSpPr>
          <p:spPr>
            <a:xfrm>
              <a:off x="764014" y="1895562"/>
              <a:ext cx="1544637" cy="27707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点击此处输入相关文本内容点击此处输入相关文本内容</a:t>
              </a:r>
              <a:endParaRPr lang="en-US" sz="1200" dirty="0">
                <a:solidFill>
                  <a:srgbClr val="FFFFFF">
                    <a:lumMod val="65000"/>
                    <a:lumOff val="35000"/>
                  </a:srgbClr>
                </a:solidFill>
                <a:latin typeface="+mj-ea"/>
                <a:ea typeface="+mj-ea"/>
                <a:cs typeface="+mn-ea"/>
                <a:sym typeface="+mn-lt"/>
              </a:endParaRPr>
            </a:p>
          </p:txBody>
        </p:sp>
      </p:grpSp>
      <p:sp>
        <p:nvSpPr>
          <p:cNvPr id="112" name="Text Placeholder 3"/>
          <p:cNvSpPr txBox="1"/>
          <p:nvPr/>
        </p:nvSpPr>
        <p:spPr>
          <a:xfrm>
            <a:off x="8622112" y="4546264"/>
            <a:ext cx="826936" cy="2461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dirty="0">
                <a:solidFill>
                  <a:srgbClr val="12FFFF"/>
                </a:solidFill>
                <a:latin typeface="+mj-ea"/>
                <a:ea typeface="+mj-ea"/>
                <a:cs typeface="+mn-ea"/>
                <a:sym typeface="+mn-lt"/>
              </a:rPr>
              <a:t>添加标题</a:t>
            </a:r>
            <a:endParaRPr lang="en-US" sz="2130" dirty="0">
              <a:solidFill>
                <a:srgbClr val="12FFFF"/>
              </a:solidFill>
              <a:latin typeface="+mj-ea"/>
              <a:ea typeface="+mj-ea"/>
              <a:cs typeface="+mn-ea"/>
              <a:sym typeface="+mn-lt"/>
            </a:endParaRPr>
          </a:p>
        </p:txBody>
      </p:sp>
      <p:sp>
        <p:nvSpPr>
          <p:cNvPr id="113" name="Text Placeholder 3"/>
          <p:cNvSpPr txBox="1"/>
          <p:nvPr/>
        </p:nvSpPr>
        <p:spPr>
          <a:xfrm>
            <a:off x="8049766" y="4958842"/>
            <a:ext cx="1971624" cy="36933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点击此处输入相关文本内容点击此处输入相关文本内容</a:t>
            </a:r>
            <a:endParaRPr lang="en-US" sz="1200" dirty="0">
              <a:solidFill>
                <a:srgbClr val="FFFFFF">
                  <a:lumMod val="65000"/>
                  <a:lumOff val="35000"/>
                </a:srgbClr>
              </a:solidFill>
              <a:latin typeface="+mj-ea"/>
              <a:ea typeface="+mj-ea"/>
              <a:cs typeface="+mn-ea"/>
              <a:sym typeface="+mn-lt"/>
            </a:endParaRPr>
          </a:p>
        </p:txBody>
      </p:sp>
      <p:grpSp>
        <p:nvGrpSpPr>
          <p:cNvPr id="59" name="组合 58"/>
          <p:cNvGrpSpPr/>
          <p:nvPr/>
        </p:nvGrpSpPr>
        <p:grpSpPr>
          <a:xfrm>
            <a:off x="409575" y="688883"/>
            <a:ext cx="4280240" cy="830997"/>
            <a:chOff x="409575" y="688883"/>
            <a:chExt cx="4280240" cy="830997"/>
          </a:xfrm>
        </p:grpSpPr>
        <p:sp>
          <p:nvSpPr>
            <p:cNvPr id="60" name="文本框 59"/>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标题三</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61" name="矩形 60"/>
            <p:cNvSpPr/>
            <p:nvPr/>
          </p:nvSpPr>
          <p:spPr>
            <a:xfrm>
              <a:off x="409575" y="1004368"/>
              <a:ext cx="209550" cy="200025"/>
            </a:xfrm>
            <a:prstGeom prst="rect">
              <a:avLst/>
            </a:prstGeom>
            <a:solidFill>
              <a:srgbClr val="26D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anim calcmode="lin" valueType="num">
                                      <p:cBhvr>
                                        <p:cTn id="19" dur="500" fill="hold"/>
                                        <p:tgtEl>
                                          <p:spTgt spid="40"/>
                                        </p:tgtEl>
                                        <p:attrNameLst>
                                          <p:attrName>ppt_x</p:attrName>
                                        </p:attrNameLst>
                                      </p:cBhvr>
                                      <p:tavLst>
                                        <p:tav tm="0">
                                          <p:val>
                                            <p:strVal val="#ppt_x"/>
                                          </p:val>
                                        </p:tav>
                                        <p:tav tm="100000">
                                          <p:val>
                                            <p:strVal val="#ppt_x"/>
                                          </p:val>
                                        </p:tav>
                                      </p:tavLst>
                                    </p:anim>
                                    <p:anim calcmode="lin" valueType="num">
                                      <p:cBhvr>
                                        <p:cTn id="20" dur="500" fill="hold"/>
                                        <p:tgtEl>
                                          <p:spTgt spid="4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p:cTn id="24" dur="500" fill="hold"/>
                                        <p:tgtEl>
                                          <p:spTgt spid="44"/>
                                        </p:tgtEl>
                                        <p:attrNameLst>
                                          <p:attrName>ppt_w</p:attrName>
                                        </p:attrNameLst>
                                      </p:cBhvr>
                                      <p:tavLst>
                                        <p:tav tm="0">
                                          <p:val>
                                            <p:fltVal val="0"/>
                                          </p:val>
                                        </p:tav>
                                        <p:tav tm="100000">
                                          <p:val>
                                            <p:strVal val="#ppt_w"/>
                                          </p:val>
                                        </p:tav>
                                      </p:tavLst>
                                    </p:anim>
                                    <p:anim calcmode="lin" valueType="num">
                                      <p:cBhvr>
                                        <p:cTn id="25" dur="500" fill="hold"/>
                                        <p:tgtEl>
                                          <p:spTgt spid="44"/>
                                        </p:tgtEl>
                                        <p:attrNameLst>
                                          <p:attrName>ppt_h</p:attrName>
                                        </p:attrNameLst>
                                      </p:cBhvr>
                                      <p:tavLst>
                                        <p:tav tm="0">
                                          <p:val>
                                            <p:fltVal val="0"/>
                                          </p:val>
                                        </p:tav>
                                        <p:tav tm="100000">
                                          <p:val>
                                            <p:strVal val="#ppt_h"/>
                                          </p:val>
                                        </p:tav>
                                      </p:tavLst>
                                    </p:anim>
                                    <p:animEffect transition="in" filter="fade">
                                      <p:cBhvr>
                                        <p:cTn id="26" dur="500"/>
                                        <p:tgtEl>
                                          <p:spTgt spid="44"/>
                                        </p:tgtEl>
                                      </p:cBhvr>
                                    </p:animEffect>
                                  </p:childTnLst>
                                </p:cTn>
                              </p:par>
                            </p:childTnLst>
                          </p:cTn>
                        </p:par>
                        <p:par>
                          <p:cTn id="27" fill="hold">
                            <p:stCondLst>
                              <p:cond delay="1500"/>
                            </p:stCondLst>
                            <p:childTnLst>
                              <p:par>
                                <p:cTn id="28" presetID="2" presetClass="entr" presetSubtype="1" accel="50000" decel="50000"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500" fill="hold"/>
                                        <p:tgtEl>
                                          <p:spTgt spid="109"/>
                                        </p:tgtEl>
                                        <p:attrNameLst>
                                          <p:attrName>ppt_x</p:attrName>
                                        </p:attrNameLst>
                                      </p:cBhvr>
                                      <p:tavLst>
                                        <p:tav tm="0">
                                          <p:val>
                                            <p:strVal val="#ppt_x"/>
                                          </p:val>
                                        </p:tav>
                                        <p:tav tm="100000">
                                          <p:val>
                                            <p:strVal val="#ppt_x"/>
                                          </p:val>
                                        </p:tav>
                                      </p:tavLst>
                                    </p:anim>
                                    <p:anim calcmode="lin" valueType="num">
                                      <p:cBhvr additive="base">
                                        <p:cTn id="31" dur="500" fill="hold"/>
                                        <p:tgtEl>
                                          <p:spTgt spid="109"/>
                                        </p:tgtEl>
                                        <p:attrNameLst>
                                          <p:attrName>ppt_y</p:attrName>
                                        </p:attrNameLst>
                                      </p:cBhvr>
                                      <p:tavLst>
                                        <p:tav tm="0">
                                          <p:val>
                                            <p:strVal val="0-#ppt_h/2"/>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anim calcmode="lin" valueType="num">
                                      <p:cBhvr>
                                        <p:cTn id="47" dur="500" fill="hold"/>
                                        <p:tgtEl>
                                          <p:spTgt spid="41"/>
                                        </p:tgtEl>
                                        <p:attrNameLst>
                                          <p:attrName>ppt_x</p:attrName>
                                        </p:attrNameLst>
                                      </p:cBhvr>
                                      <p:tavLst>
                                        <p:tav tm="0">
                                          <p:val>
                                            <p:strVal val="#ppt_x"/>
                                          </p:val>
                                        </p:tav>
                                        <p:tav tm="100000">
                                          <p:val>
                                            <p:strVal val="#ppt_x"/>
                                          </p:val>
                                        </p:tav>
                                      </p:tavLst>
                                    </p:anim>
                                    <p:anim calcmode="lin" valueType="num">
                                      <p:cBhvr>
                                        <p:cTn id="48" dur="500" fill="hold"/>
                                        <p:tgtEl>
                                          <p:spTgt spid="41"/>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53" presetClass="entr" presetSubtype="16"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Effect transition="in" filter="fade">
                                      <p:cBhvr>
                                        <p:cTn id="54" dur="500"/>
                                        <p:tgtEl>
                                          <p:spTgt spid="49"/>
                                        </p:tgtEl>
                                      </p:cBhvr>
                                    </p:animEffect>
                                  </p:childTnLst>
                                </p:cTn>
                              </p:par>
                            </p:childTnLst>
                          </p:cTn>
                        </p:par>
                        <p:par>
                          <p:cTn id="55" fill="hold">
                            <p:stCondLst>
                              <p:cond delay="3500"/>
                            </p:stCondLst>
                            <p:childTnLst>
                              <p:par>
                                <p:cTn id="56" presetID="2" presetClass="entr" presetSubtype="4" accel="50000" decel="50000" fill="hold"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500" fill="hold"/>
                                        <p:tgtEl>
                                          <p:spTgt spid="100"/>
                                        </p:tgtEl>
                                        <p:attrNameLst>
                                          <p:attrName>ppt_x</p:attrName>
                                        </p:attrNameLst>
                                      </p:cBhvr>
                                      <p:tavLst>
                                        <p:tav tm="0">
                                          <p:val>
                                            <p:strVal val="#ppt_x"/>
                                          </p:val>
                                        </p:tav>
                                        <p:tav tm="100000">
                                          <p:val>
                                            <p:strVal val="#ppt_x"/>
                                          </p:val>
                                        </p:tav>
                                      </p:tavLst>
                                    </p:anim>
                                    <p:anim calcmode="lin" valueType="num">
                                      <p:cBhvr additive="base">
                                        <p:cTn id="59" dur="500" fill="hold"/>
                                        <p:tgtEl>
                                          <p:spTgt spid="100"/>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53" presetClass="entr" presetSubtype="16"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fltVal val="0"/>
                                          </p:val>
                                        </p:tav>
                                        <p:tav tm="100000">
                                          <p:val>
                                            <p:strVal val="#ppt_w"/>
                                          </p:val>
                                        </p:tav>
                                      </p:tavLst>
                                    </p:anim>
                                    <p:anim calcmode="lin" valueType="num">
                                      <p:cBhvr>
                                        <p:cTn id="64" dur="500" fill="hold"/>
                                        <p:tgtEl>
                                          <p:spTgt spid="35"/>
                                        </p:tgtEl>
                                        <p:attrNameLst>
                                          <p:attrName>ppt_h</p:attrName>
                                        </p:attrNameLst>
                                      </p:cBhvr>
                                      <p:tavLst>
                                        <p:tav tm="0">
                                          <p:val>
                                            <p:fltVal val="0"/>
                                          </p:val>
                                        </p:tav>
                                        <p:tav tm="100000">
                                          <p:val>
                                            <p:strVal val="#ppt_h"/>
                                          </p:val>
                                        </p:tav>
                                      </p:tavLst>
                                    </p:anim>
                                    <p:animEffect transition="in" filter="fade">
                                      <p:cBhvr>
                                        <p:cTn id="65" dur="500"/>
                                        <p:tgtEl>
                                          <p:spTgt spid="35"/>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Effect transition="in" filter="fade">
                                      <p:cBhvr>
                                        <p:cTn id="71" dur="500"/>
                                        <p:tgtEl>
                                          <p:spTgt spid="39"/>
                                        </p:tgtEl>
                                      </p:cBhvr>
                                    </p:animEffect>
                                  </p:childTnLst>
                                </p:cTn>
                              </p:par>
                              <p:par>
                                <p:cTn id="72" presetID="42" presetClass="entr" presetSubtype="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anim calcmode="lin" valueType="num">
                                      <p:cBhvr>
                                        <p:cTn id="75" dur="500" fill="hold"/>
                                        <p:tgtEl>
                                          <p:spTgt spid="43"/>
                                        </p:tgtEl>
                                        <p:attrNameLst>
                                          <p:attrName>ppt_x</p:attrName>
                                        </p:attrNameLst>
                                      </p:cBhvr>
                                      <p:tavLst>
                                        <p:tav tm="0">
                                          <p:val>
                                            <p:strVal val="#ppt_x"/>
                                          </p:val>
                                        </p:tav>
                                        <p:tav tm="100000">
                                          <p:val>
                                            <p:strVal val="#ppt_x"/>
                                          </p:val>
                                        </p:tav>
                                      </p:tavLst>
                                    </p:anim>
                                    <p:anim calcmode="lin" valueType="num">
                                      <p:cBhvr>
                                        <p:cTn id="76" dur="500" fill="hold"/>
                                        <p:tgtEl>
                                          <p:spTgt spid="43"/>
                                        </p:tgtEl>
                                        <p:attrNameLst>
                                          <p:attrName>ppt_y</p:attrName>
                                        </p:attrNameLst>
                                      </p:cBhvr>
                                      <p:tavLst>
                                        <p:tav tm="0">
                                          <p:val>
                                            <p:strVal val="#ppt_y+.1"/>
                                          </p:val>
                                        </p:tav>
                                        <p:tav tm="100000">
                                          <p:val>
                                            <p:strVal val="#ppt_y"/>
                                          </p:val>
                                        </p:tav>
                                      </p:tavLst>
                                    </p:anim>
                                  </p:childTnLst>
                                </p:cTn>
                              </p:par>
                            </p:childTnLst>
                          </p:cTn>
                        </p:par>
                        <p:par>
                          <p:cTn id="77" fill="hold">
                            <p:stCondLst>
                              <p:cond delay="5000"/>
                            </p:stCondLst>
                            <p:childTnLst>
                              <p:par>
                                <p:cTn id="78" presetID="53" presetClass="entr" presetSubtype="16"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 calcmode="lin" valueType="num">
                                      <p:cBhvr>
                                        <p:cTn id="80" dur="500" fill="hold"/>
                                        <p:tgtEl>
                                          <p:spTgt spid="56"/>
                                        </p:tgtEl>
                                        <p:attrNameLst>
                                          <p:attrName>ppt_w</p:attrName>
                                        </p:attrNameLst>
                                      </p:cBhvr>
                                      <p:tavLst>
                                        <p:tav tm="0">
                                          <p:val>
                                            <p:fltVal val="0"/>
                                          </p:val>
                                        </p:tav>
                                        <p:tav tm="100000">
                                          <p:val>
                                            <p:strVal val="#ppt_w"/>
                                          </p:val>
                                        </p:tav>
                                      </p:tavLst>
                                    </p:anim>
                                    <p:anim calcmode="lin" valueType="num">
                                      <p:cBhvr>
                                        <p:cTn id="81" dur="500" fill="hold"/>
                                        <p:tgtEl>
                                          <p:spTgt spid="56"/>
                                        </p:tgtEl>
                                        <p:attrNameLst>
                                          <p:attrName>ppt_h</p:attrName>
                                        </p:attrNameLst>
                                      </p:cBhvr>
                                      <p:tavLst>
                                        <p:tav tm="0">
                                          <p:val>
                                            <p:fltVal val="0"/>
                                          </p:val>
                                        </p:tav>
                                        <p:tav tm="100000">
                                          <p:val>
                                            <p:strVal val="#ppt_h"/>
                                          </p:val>
                                        </p:tav>
                                      </p:tavLst>
                                    </p:anim>
                                    <p:animEffect transition="in" filter="fade">
                                      <p:cBhvr>
                                        <p:cTn id="82" dur="500"/>
                                        <p:tgtEl>
                                          <p:spTgt spid="56"/>
                                        </p:tgtEl>
                                      </p:cBhvr>
                                    </p:animEffect>
                                  </p:childTnLst>
                                </p:cTn>
                              </p:par>
                            </p:childTnLst>
                          </p:cTn>
                        </p:par>
                        <p:par>
                          <p:cTn id="83" fill="hold">
                            <p:stCondLst>
                              <p:cond delay="5500"/>
                            </p:stCondLst>
                            <p:childTnLst>
                              <p:par>
                                <p:cTn id="84" presetID="2" presetClass="entr" presetSubtype="1" accel="50000" decel="50000" fill="hold" nodeType="afterEffect">
                                  <p:stCondLst>
                                    <p:cond delay="0"/>
                                  </p:stCondLst>
                                  <p:childTnLst>
                                    <p:set>
                                      <p:cBhvr>
                                        <p:cTn id="85" dur="1" fill="hold">
                                          <p:stCondLst>
                                            <p:cond delay="0"/>
                                          </p:stCondLst>
                                        </p:cTn>
                                        <p:tgtEl>
                                          <p:spTgt spid="103"/>
                                        </p:tgtEl>
                                        <p:attrNameLst>
                                          <p:attrName>style.visibility</p:attrName>
                                        </p:attrNameLst>
                                      </p:cBhvr>
                                      <p:to>
                                        <p:strVal val="visible"/>
                                      </p:to>
                                    </p:set>
                                    <p:anim calcmode="lin" valueType="num">
                                      <p:cBhvr additive="base">
                                        <p:cTn id="86" dur="500" fill="hold"/>
                                        <p:tgtEl>
                                          <p:spTgt spid="103"/>
                                        </p:tgtEl>
                                        <p:attrNameLst>
                                          <p:attrName>ppt_x</p:attrName>
                                        </p:attrNameLst>
                                      </p:cBhvr>
                                      <p:tavLst>
                                        <p:tav tm="0">
                                          <p:val>
                                            <p:strVal val="#ppt_x"/>
                                          </p:val>
                                        </p:tav>
                                        <p:tav tm="100000">
                                          <p:val>
                                            <p:strVal val="#ppt_x"/>
                                          </p:val>
                                        </p:tav>
                                      </p:tavLst>
                                    </p:anim>
                                    <p:anim calcmode="lin" valueType="num">
                                      <p:cBhvr additive="base">
                                        <p:cTn id="87" dur="500" fill="hold"/>
                                        <p:tgtEl>
                                          <p:spTgt spid="103"/>
                                        </p:tgtEl>
                                        <p:attrNameLst>
                                          <p:attrName>ppt_y</p:attrName>
                                        </p:attrNameLst>
                                      </p:cBhvr>
                                      <p:tavLst>
                                        <p:tav tm="0">
                                          <p:val>
                                            <p:strVal val="0-#ppt_h/2"/>
                                          </p:val>
                                        </p:tav>
                                        <p:tav tm="100000">
                                          <p:val>
                                            <p:strVal val="#ppt_y"/>
                                          </p:val>
                                        </p:tav>
                                      </p:tavLst>
                                    </p:anim>
                                  </p:childTnLst>
                                </p:cTn>
                              </p:par>
                            </p:childTnLst>
                          </p:cTn>
                        </p:par>
                        <p:par>
                          <p:cTn id="88" fill="hold">
                            <p:stCondLst>
                              <p:cond delay="6000"/>
                            </p:stCondLst>
                            <p:childTnLst>
                              <p:par>
                                <p:cTn id="89" presetID="53" presetClass="entr" presetSubtype="16" fill="hold" grpId="0" nodeType="after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p:cTn id="91" dur="500" fill="hold"/>
                                        <p:tgtEl>
                                          <p:spTgt spid="33"/>
                                        </p:tgtEl>
                                        <p:attrNameLst>
                                          <p:attrName>ppt_w</p:attrName>
                                        </p:attrNameLst>
                                      </p:cBhvr>
                                      <p:tavLst>
                                        <p:tav tm="0">
                                          <p:val>
                                            <p:fltVal val="0"/>
                                          </p:val>
                                        </p:tav>
                                        <p:tav tm="100000">
                                          <p:val>
                                            <p:strVal val="#ppt_w"/>
                                          </p:val>
                                        </p:tav>
                                      </p:tavLst>
                                    </p:anim>
                                    <p:anim calcmode="lin" valueType="num">
                                      <p:cBhvr>
                                        <p:cTn id="92" dur="500" fill="hold"/>
                                        <p:tgtEl>
                                          <p:spTgt spid="33"/>
                                        </p:tgtEl>
                                        <p:attrNameLst>
                                          <p:attrName>ppt_h</p:attrName>
                                        </p:attrNameLst>
                                      </p:cBhvr>
                                      <p:tavLst>
                                        <p:tav tm="0">
                                          <p:val>
                                            <p:fltVal val="0"/>
                                          </p:val>
                                        </p:tav>
                                        <p:tav tm="100000">
                                          <p:val>
                                            <p:strVal val="#ppt_h"/>
                                          </p:val>
                                        </p:tav>
                                      </p:tavLst>
                                    </p:anim>
                                    <p:animEffect transition="in" filter="fade">
                                      <p:cBhvr>
                                        <p:cTn id="93" dur="500"/>
                                        <p:tgtEl>
                                          <p:spTgt spid="33"/>
                                        </p:tgtEl>
                                      </p:cBhvr>
                                    </p:animEffect>
                                  </p:childTnLst>
                                </p:cTn>
                              </p:par>
                            </p:childTnLst>
                          </p:cTn>
                        </p:par>
                        <p:par>
                          <p:cTn id="94" fill="hold">
                            <p:stCondLst>
                              <p:cond delay="6500"/>
                            </p:stCondLst>
                            <p:childTnLst>
                              <p:par>
                                <p:cTn id="95" presetID="53" presetClass="entr" presetSubtype="16"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ppt_w</p:attrName>
                                        </p:attrNameLst>
                                      </p:cBhvr>
                                      <p:tavLst>
                                        <p:tav tm="0">
                                          <p:val>
                                            <p:fltVal val="0"/>
                                          </p:val>
                                        </p:tav>
                                        <p:tav tm="100000">
                                          <p:val>
                                            <p:strVal val="#ppt_w"/>
                                          </p:val>
                                        </p:tav>
                                      </p:tavLst>
                                    </p:anim>
                                    <p:anim calcmode="lin" valueType="num">
                                      <p:cBhvr>
                                        <p:cTn id="98" dur="500" fill="hold"/>
                                        <p:tgtEl>
                                          <p:spTgt spid="38"/>
                                        </p:tgtEl>
                                        <p:attrNameLst>
                                          <p:attrName>ppt_h</p:attrName>
                                        </p:attrNameLst>
                                      </p:cBhvr>
                                      <p:tavLst>
                                        <p:tav tm="0">
                                          <p:val>
                                            <p:fltVal val="0"/>
                                          </p:val>
                                        </p:tav>
                                        <p:tav tm="100000">
                                          <p:val>
                                            <p:strVal val="#ppt_h"/>
                                          </p:val>
                                        </p:tav>
                                      </p:tavLst>
                                    </p:anim>
                                    <p:animEffect transition="in" filter="fade">
                                      <p:cBhvr>
                                        <p:cTn id="99" dur="500"/>
                                        <p:tgtEl>
                                          <p:spTgt spid="38"/>
                                        </p:tgtEl>
                                      </p:cBhvr>
                                    </p:animEffect>
                                  </p:childTnLst>
                                </p:cTn>
                              </p:par>
                              <p:par>
                                <p:cTn id="100" presetID="42" presetClass="entr" presetSubtype="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fade">
                                      <p:cBhvr>
                                        <p:cTn id="102" dur="500"/>
                                        <p:tgtEl>
                                          <p:spTgt spid="42"/>
                                        </p:tgtEl>
                                      </p:cBhvr>
                                    </p:animEffect>
                                    <p:anim calcmode="lin" valueType="num">
                                      <p:cBhvr>
                                        <p:cTn id="103" dur="500" fill="hold"/>
                                        <p:tgtEl>
                                          <p:spTgt spid="42"/>
                                        </p:tgtEl>
                                        <p:attrNameLst>
                                          <p:attrName>ppt_x</p:attrName>
                                        </p:attrNameLst>
                                      </p:cBhvr>
                                      <p:tavLst>
                                        <p:tav tm="0">
                                          <p:val>
                                            <p:strVal val="#ppt_x"/>
                                          </p:val>
                                        </p:tav>
                                        <p:tav tm="100000">
                                          <p:val>
                                            <p:strVal val="#ppt_x"/>
                                          </p:val>
                                        </p:tav>
                                      </p:tavLst>
                                    </p:anim>
                                    <p:anim calcmode="lin" valueType="num">
                                      <p:cBhvr>
                                        <p:cTn id="104" dur="500" fill="hold"/>
                                        <p:tgtEl>
                                          <p:spTgt spid="42"/>
                                        </p:tgtEl>
                                        <p:attrNameLst>
                                          <p:attrName>ppt_y</p:attrName>
                                        </p:attrNameLst>
                                      </p:cBhvr>
                                      <p:tavLst>
                                        <p:tav tm="0">
                                          <p:val>
                                            <p:strVal val="#ppt_y+.1"/>
                                          </p:val>
                                        </p:tav>
                                        <p:tav tm="100000">
                                          <p:val>
                                            <p:strVal val="#ppt_y"/>
                                          </p:val>
                                        </p:tav>
                                      </p:tavLst>
                                    </p:anim>
                                  </p:childTnLst>
                                </p:cTn>
                              </p:par>
                            </p:childTnLst>
                          </p:cTn>
                        </p:par>
                        <p:par>
                          <p:cTn id="105" fill="hold">
                            <p:stCondLst>
                              <p:cond delay="7000"/>
                            </p:stCondLst>
                            <p:childTnLst>
                              <p:par>
                                <p:cTn id="106" presetID="53" presetClass="entr" presetSubtype="16" fill="hold" nodeType="afterEffect">
                                  <p:stCondLst>
                                    <p:cond delay="0"/>
                                  </p:stCondLst>
                                  <p:childTnLst>
                                    <p:set>
                                      <p:cBhvr>
                                        <p:cTn id="107" dur="1" fill="hold">
                                          <p:stCondLst>
                                            <p:cond delay="0"/>
                                          </p:stCondLst>
                                        </p:cTn>
                                        <p:tgtEl>
                                          <p:spTgt spid="93"/>
                                        </p:tgtEl>
                                        <p:attrNameLst>
                                          <p:attrName>style.visibility</p:attrName>
                                        </p:attrNameLst>
                                      </p:cBhvr>
                                      <p:to>
                                        <p:strVal val="visible"/>
                                      </p:to>
                                    </p:set>
                                    <p:anim calcmode="lin" valueType="num">
                                      <p:cBhvr>
                                        <p:cTn id="108" dur="500" fill="hold"/>
                                        <p:tgtEl>
                                          <p:spTgt spid="93"/>
                                        </p:tgtEl>
                                        <p:attrNameLst>
                                          <p:attrName>ppt_w</p:attrName>
                                        </p:attrNameLst>
                                      </p:cBhvr>
                                      <p:tavLst>
                                        <p:tav tm="0">
                                          <p:val>
                                            <p:fltVal val="0"/>
                                          </p:val>
                                        </p:tav>
                                        <p:tav tm="100000">
                                          <p:val>
                                            <p:strVal val="#ppt_w"/>
                                          </p:val>
                                        </p:tav>
                                      </p:tavLst>
                                    </p:anim>
                                    <p:anim calcmode="lin" valueType="num">
                                      <p:cBhvr>
                                        <p:cTn id="109" dur="500" fill="hold"/>
                                        <p:tgtEl>
                                          <p:spTgt spid="93"/>
                                        </p:tgtEl>
                                        <p:attrNameLst>
                                          <p:attrName>ppt_h</p:attrName>
                                        </p:attrNameLst>
                                      </p:cBhvr>
                                      <p:tavLst>
                                        <p:tav tm="0">
                                          <p:val>
                                            <p:fltVal val="0"/>
                                          </p:val>
                                        </p:tav>
                                        <p:tav tm="100000">
                                          <p:val>
                                            <p:strVal val="#ppt_h"/>
                                          </p:val>
                                        </p:tav>
                                      </p:tavLst>
                                    </p:anim>
                                    <p:animEffect transition="in" filter="fade">
                                      <p:cBhvr>
                                        <p:cTn id="11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uzzle3"/>
          <p:cNvSpPr>
            <a:spLocks noEditPoints="1" noChangeArrowheads="1"/>
          </p:cNvSpPr>
          <p:nvPr/>
        </p:nvSpPr>
        <p:spPr bwMode="auto">
          <a:xfrm>
            <a:off x="6090251" y="1519880"/>
            <a:ext cx="1784351" cy="2188633"/>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adFill>
            <a:gsLst>
              <a:gs pos="0">
                <a:srgbClr val="0B0E15">
                  <a:alpha val="0"/>
                </a:srgbClr>
              </a:gs>
              <a:gs pos="100000">
                <a:srgbClr val="12FFFF"/>
              </a:gs>
            </a:gsLst>
            <a:lin ang="5400000" scaled="1"/>
          </a:gradFill>
          <a:ln w="28575">
            <a:solidFill>
              <a:srgbClr val="12FFFF"/>
            </a:solidFill>
            <a:miter lim="800000"/>
          </a:ln>
        </p:spPr>
        <p:txBody>
          <a:bodyPr lIns="121908" tIns="60953" rIns="121908" bIns="60953"/>
          <a:lstStyle/>
          <a:p>
            <a:pPr>
              <a:defRPr/>
            </a:pPr>
            <a:endParaRPr lang="zh-CN" altLang="en-US" sz="1465" kern="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Puzzle2"/>
          <p:cNvSpPr>
            <a:spLocks noEditPoints="1" noChangeArrowheads="1"/>
          </p:cNvSpPr>
          <p:nvPr/>
        </p:nvSpPr>
        <p:spPr bwMode="auto">
          <a:xfrm>
            <a:off x="5571668" y="3113728"/>
            <a:ext cx="2846916" cy="1993900"/>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adFill>
            <a:gsLst>
              <a:gs pos="0">
                <a:srgbClr val="0B0E15">
                  <a:alpha val="0"/>
                </a:srgbClr>
              </a:gs>
              <a:gs pos="100000">
                <a:srgbClr val="12FFFF"/>
              </a:gs>
            </a:gsLst>
            <a:lin ang="5400000" scaled="1"/>
          </a:gradFill>
          <a:ln w="28575">
            <a:solidFill>
              <a:srgbClr val="12FFFF"/>
            </a:solidFill>
            <a:miter lim="800000"/>
          </a:ln>
        </p:spPr>
        <p:txBody>
          <a:bodyPr lIns="121908" tIns="60953" rIns="121908" bIns="60953"/>
          <a:lstStyle/>
          <a:p>
            <a:pPr>
              <a:defRPr/>
            </a:pPr>
            <a:endParaRPr lang="zh-CN" altLang="en-US" sz="1465" kern="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Puzzle4"/>
          <p:cNvSpPr>
            <a:spLocks noEditPoints="1" noChangeArrowheads="1"/>
          </p:cNvSpPr>
          <p:nvPr/>
        </p:nvSpPr>
        <p:spPr bwMode="auto">
          <a:xfrm>
            <a:off x="4468885" y="3090446"/>
            <a:ext cx="1716617" cy="25463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adFill>
            <a:gsLst>
              <a:gs pos="0">
                <a:srgbClr val="0B0E15">
                  <a:alpha val="0"/>
                </a:srgbClr>
              </a:gs>
              <a:gs pos="100000">
                <a:srgbClr val="12FFFF"/>
              </a:gs>
            </a:gsLst>
            <a:lin ang="5400000" scaled="1"/>
          </a:gradFill>
          <a:ln w="28575">
            <a:solidFill>
              <a:srgbClr val="12FFFF"/>
            </a:solidFill>
            <a:miter lim="800000"/>
          </a:ln>
        </p:spPr>
        <p:txBody>
          <a:bodyPr lIns="121908" tIns="60953" rIns="121908" bIns="60953"/>
          <a:lstStyle/>
          <a:p>
            <a:pPr>
              <a:defRPr/>
            </a:pPr>
            <a:endParaRPr lang="zh-CN" altLang="en-US" sz="1465" kern="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Puzzle1"/>
          <p:cNvSpPr>
            <a:spLocks noEditPoints="1" noChangeArrowheads="1"/>
          </p:cNvSpPr>
          <p:nvPr/>
        </p:nvSpPr>
        <p:spPr bwMode="auto">
          <a:xfrm>
            <a:off x="3880450" y="2182395"/>
            <a:ext cx="2880784" cy="15176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adFill>
            <a:gsLst>
              <a:gs pos="0">
                <a:srgbClr val="0B0E15">
                  <a:alpha val="0"/>
                </a:srgbClr>
              </a:gs>
              <a:gs pos="100000">
                <a:srgbClr val="12FFFF"/>
              </a:gs>
            </a:gsLst>
            <a:lin ang="5400000" scaled="1"/>
          </a:gradFill>
          <a:ln w="28575">
            <a:solidFill>
              <a:srgbClr val="12FFFF"/>
            </a:solidFill>
            <a:miter lim="800000"/>
          </a:ln>
        </p:spPr>
        <p:txBody>
          <a:bodyPr lIns="121908" tIns="60953" rIns="121908" bIns="60953"/>
          <a:lstStyle/>
          <a:p>
            <a:pPr>
              <a:defRPr/>
            </a:pPr>
            <a:endParaRPr lang="zh-CN" altLang="en-US" sz="1465" kern="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7" name="肘形连接符 27"/>
          <p:cNvCxnSpPr>
            <a:cxnSpLocks noChangeShapeType="1"/>
          </p:cNvCxnSpPr>
          <p:nvPr/>
        </p:nvCxnSpPr>
        <p:spPr bwMode="auto">
          <a:xfrm>
            <a:off x="7173984" y="1803515"/>
            <a:ext cx="3426884" cy="378883"/>
          </a:xfrm>
          <a:prstGeom prst="bentConnector3">
            <a:avLst>
              <a:gd name="adj1" fmla="val 34458"/>
            </a:avLst>
          </a:prstGeom>
          <a:noFill/>
          <a:ln w="3175" algn="ctr">
            <a:solidFill>
              <a:srgbClr val="12FFFF"/>
            </a:solidFill>
            <a:prstDash val="sysDash"/>
            <a:miter lim="800000"/>
          </a:ln>
          <a:extLst>
            <a:ext uri="{909E8E84-426E-40DD-AFC4-6F175D3DCCD1}">
              <a14:hiddenFill xmlns:a14="http://schemas.microsoft.com/office/drawing/2010/main">
                <a:noFill/>
              </a14:hiddenFill>
            </a:ext>
          </a:extLst>
        </p:spPr>
      </p:cxnSp>
      <p:cxnSp>
        <p:nvCxnSpPr>
          <p:cNvPr id="31" name="肘形连接符 21"/>
          <p:cNvCxnSpPr>
            <a:cxnSpLocks noChangeShapeType="1"/>
          </p:cNvCxnSpPr>
          <p:nvPr/>
        </p:nvCxnSpPr>
        <p:spPr bwMode="auto">
          <a:xfrm rot="10800000">
            <a:off x="1829402" y="5010263"/>
            <a:ext cx="3337983" cy="395818"/>
          </a:xfrm>
          <a:prstGeom prst="bentConnector3">
            <a:avLst>
              <a:gd name="adj1" fmla="val 33894"/>
            </a:avLst>
          </a:prstGeom>
          <a:noFill/>
          <a:ln w="3175" algn="ctr">
            <a:solidFill>
              <a:srgbClr val="12FFFF"/>
            </a:solidFill>
            <a:prstDash val="sysDash"/>
            <a:miter lim="800000"/>
          </a:ln>
          <a:extLst>
            <a:ext uri="{909E8E84-426E-40DD-AFC4-6F175D3DCCD1}">
              <a14:hiddenFill xmlns:a14="http://schemas.microsoft.com/office/drawing/2010/main">
                <a:noFill/>
              </a14:hiddenFill>
            </a:ext>
          </a:extLst>
        </p:spPr>
      </p:cxnSp>
      <p:cxnSp>
        <p:nvCxnSpPr>
          <p:cNvPr id="37" name="直接连接符 34"/>
          <p:cNvCxnSpPr>
            <a:cxnSpLocks noChangeShapeType="1"/>
          </p:cNvCxnSpPr>
          <p:nvPr/>
        </p:nvCxnSpPr>
        <p:spPr bwMode="auto">
          <a:xfrm>
            <a:off x="8418584" y="4468972"/>
            <a:ext cx="2418292" cy="0"/>
          </a:xfrm>
          <a:prstGeom prst="line">
            <a:avLst/>
          </a:prstGeom>
          <a:noFill/>
          <a:ln w="3175" algn="ctr">
            <a:solidFill>
              <a:srgbClr val="12FFFF"/>
            </a:solidFill>
            <a:prstDash val="sysDash"/>
            <a:round/>
          </a:ln>
          <a:extLst>
            <a:ext uri="{909E8E84-426E-40DD-AFC4-6F175D3DCCD1}">
              <a14:hiddenFill xmlns:a14="http://schemas.microsoft.com/office/drawing/2010/main">
                <a:noFill/>
              </a14:hiddenFill>
            </a:ext>
          </a:extLst>
        </p:spPr>
      </p:cxnSp>
      <p:grpSp>
        <p:nvGrpSpPr>
          <p:cNvPr id="38" name="组合 37"/>
          <p:cNvGrpSpPr/>
          <p:nvPr/>
        </p:nvGrpSpPr>
        <p:grpSpPr>
          <a:xfrm>
            <a:off x="976184" y="2522774"/>
            <a:ext cx="2925432" cy="419501"/>
            <a:chOff x="507057" y="1950875"/>
            <a:chExt cx="2194074" cy="314626"/>
          </a:xfrm>
        </p:grpSpPr>
        <p:sp>
          <p:nvSpPr>
            <p:cNvPr id="39" name="TextBox 46"/>
            <p:cNvSpPr txBox="1"/>
            <p:nvPr/>
          </p:nvSpPr>
          <p:spPr>
            <a:xfrm>
              <a:off x="810419" y="1950875"/>
              <a:ext cx="1266825" cy="287338"/>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defRPr/>
              </a:pPr>
              <a:r>
                <a:rPr lang="zh-CN" altLang="en-US" sz="1800" kern="0" dirty="0">
                  <a:solidFill>
                    <a:srgbClr val="12FFFF"/>
                  </a:solidFill>
                  <a:latin typeface="+mj-ea"/>
                  <a:ea typeface="+mj-ea"/>
                  <a:sym typeface="微软雅黑" panose="020B0503020204020204" pitchFamily="34" charset="-122"/>
                </a:rPr>
                <a:t>点击添加标题</a:t>
              </a:r>
              <a:endParaRPr lang="zh-CN" altLang="en-US" sz="1800" kern="0" dirty="0">
                <a:solidFill>
                  <a:srgbClr val="12FFFF"/>
                </a:solidFill>
                <a:latin typeface="+mj-ea"/>
                <a:ea typeface="+mj-ea"/>
                <a:sym typeface="微软雅黑" panose="020B0503020204020204" pitchFamily="34" charset="-122"/>
              </a:endParaRPr>
            </a:p>
          </p:txBody>
        </p:sp>
        <p:cxnSp>
          <p:nvCxnSpPr>
            <p:cNvPr id="41" name="直接连接符 35"/>
            <p:cNvCxnSpPr>
              <a:cxnSpLocks noChangeShapeType="1"/>
            </p:cNvCxnSpPr>
            <p:nvPr/>
          </p:nvCxnSpPr>
          <p:spPr bwMode="auto">
            <a:xfrm>
              <a:off x="507057" y="2265501"/>
              <a:ext cx="2194074" cy="0"/>
            </a:xfrm>
            <a:prstGeom prst="line">
              <a:avLst/>
            </a:prstGeom>
            <a:noFill/>
            <a:ln w="3175" algn="ctr">
              <a:solidFill>
                <a:srgbClr val="12FFFF"/>
              </a:solidFill>
              <a:prstDash val="sysDash"/>
              <a:round/>
            </a:ln>
            <a:extLst>
              <a:ext uri="{909E8E84-426E-40DD-AFC4-6F175D3DCCD1}">
                <a14:hiddenFill xmlns:a14="http://schemas.microsoft.com/office/drawing/2010/main">
                  <a:noFill/>
                </a14:hiddenFill>
              </a:ext>
            </a:extLst>
          </p:spPr>
        </p:cxnSp>
      </p:grpSp>
      <p:sp>
        <p:nvSpPr>
          <p:cNvPr id="44" name="TextBox 57"/>
          <p:cNvSpPr>
            <a:spLocks noChangeArrowheads="1"/>
          </p:cNvSpPr>
          <p:nvPr/>
        </p:nvSpPr>
        <p:spPr bwMode="auto">
          <a:xfrm>
            <a:off x="1380667" y="3046623"/>
            <a:ext cx="18626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点击此处输入相关文本内容击此处输入相关文本内容</a:t>
            </a:r>
            <a:endParaRPr lang="en-US" altLang="zh-CN" sz="1200" dirty="0">
              <a:solidFill>
                <a:srgbClr val="FFFFFF">
                  <a:lumMod val="65000"/>
                  <a:lumOff val="35000"/>
                </a:srgbClr>
              </a:solidFill>
              <a:latin typeface="+mj-ea"/>
              <a:ea typeface="+mj-ea"/>
              <a:cs typeface="+mn-ea"/>
              <a:sym typeface="+mn-lt"/>
            </a:endParaRPr>
          </a:p>
        </p:txBody>
      </p:sp>
      <p:sp>
        <p:nvSpPr>
          <p:cNvPr id="46" name="TextBox 46"/>
          <p:cNvSpPr txBox="1"/>
          <p:nvPr/>
        </p:nvSpPr>
        <p:spPr>
          <a:xfrm>
            <a:off x="1934148" y="4553800"/>
            <a:ext cx="1689100" cy="383117"/>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defRPr/>
            </a:pPr>
            <a:r>
              <a:rPr lang="zh-CN" altLang="en-US" sz="1800" kern="0" dirty="0">
                <a:solidFill>
                  <a:srgbClr val="12FFFF"/>
                </a:solidFill>
                <a:latin typeface="+mj-ea"/>
                <a:ea typeface="+mj-ea"/>
                <a:sym typeface="微软雅黑" panose="020B0503020204020204" pitchFamily="34" charset="-122"/>
              </a:rPr>
              <a:t>点击添加标题</a:t>
            </a:r>
            <a:endParaRPr lang="zh-CN" altLang="en-US" sz="1800" kern="0" dirty="0">
              <a:solidFill>
                <a:srgbClr val="12FFFF"/>
              </a:solidFill>
              <a:latin typeface="+mj-ea"/>
              <a:ea typeface="+mj-ea"/>
              <a:sym typeface="微软雅黑" panose="020B0503020204020204" pitchFamily="34" charset="-122"/>
            </a:endParaRPr>
          </a:p>
        </p:txBody>
      </p:sp>
      <p:sp>
        <p:nvSpPr>
          <p:cNvPr id="48" name="TextBox 57"/>
          <p:cNvSpPr>
            <a:spLocks noChangeArrowheads="1"/>
          </p:cNvSpPr>
          <p:nvPr/>
        </p:nvSpPr>
        <p:spPr bwMode="auto">
          <a:xfrm>
            <a:off x="1934148" y="5077649"/>
            <a:ext cx="18626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点击此处输入相关文本内容击此处输入相关文本内容</a:t>
            </a:r>
            <a:endParaRPr lang="en-US" altLang="zh-CN" sz="1200" dirty="0">
              <a:solidFill>
                <a:srgbClr val="FFFFFF">
                  <a:lumMod val="65000"/>
                  <a:lumOff val="35000"/>
                </a:srgbClr>
              </a:solidFill>
              <a:latin typeface="+mj-ea"/>
              <a:ea typeface="+mj-ea"/>
              <a:cs typeface="+mn-ea"/>
              <a:sym typeface="+mn-lt"/>
            </a:endParaRPr>
          </a:p>
        </p:txBody>
      </p:sp>
      <p:sp>
        <p:nvSpPr>
          <p:cNvPr id="49" name="TextBox 46"/>
          <p:cNvSpPr txBox="1"/>
          <p:nvPr/>
        </p:nvSpPr>
        <p:spPr>
          <a:xfrm>
            <a:off x="7590332" y="4056214"/>
            <a:ext cx="3010536" cy="383117"/>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a:defRPr/>
            </a:pPr>
            <a:r>
              <a:rPr lang="zh-CN" altLang="en-US" sz="1800" kern="0" dirty="0">
                <a:solidFill>
                  <a:srgbClr val="12FFFF"/>
                </a:solidFill>
                <a:latin typeface="+mj-ea"/>
                <a:ea typeface="+mj-ea"/>
                <a:sym typeface="微软雅黑" panose="020B0503020204020204" pitchFamily="34" charset="-122"/>
              </a:rPr>
              <a:t>点击添加标题</a:t>
            </a:r>
            <a:endParaRPr lang="zh-CN" altLang="en-US" sz="1800" kern="0" dirty="0">
              <a:solidFill>
                <a:srgbClr val="12FFFF"/>
              </a:solidFill>
              <a:latin typeface="+mj-ea"/>
              <a:ea typeface="+mj-ea"/>
              <a:sym typeface="微软雅黑" panose="020B0503020204020204" pitchFamily="34" charset="-122"/>
            </a:endParaRPr>
          </a:p>
        </p:txBody>
      </p:sp>
      <p:sp>
        <p:nvSpPr>
          <p:cNvPr id="50" name="TextBox 57"/>
          <p:cNvSpPr>
            <a:spLocks noChangeArrowheads="1"/>
          </p:cNvSpPr>
          <p:nvPr/>
        </p:nvSpPr>
        <p:spPr bwMode="auto">
          <a:xfrm>
            <a:off x="8681792" y="4580063"/>
            <a:ext cx="2048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点击此处输入相关文本内容击此处输入相关文本内容</a:t>
            </a:r>
            <a:endParaRPr lang="en-US" altLang="zh-CN" sz="1200" dirty="0">
              <a:solidFill>
                <a:srgbClr val="FFFFFF">
                  <a:lumMod val="65000"/>
                  <a:lumOff val="35000"/>
                </a:srgbClr>
              </a:solidFill>
              <a:latin typeface="+mj-ea"/>
              <a:ea typeface="+mj-ea"/>
              <a:cs typeface="+mn-ea"/>
              <a:sym typeface="+mn-lt"/>
            </a:endParaRPr>
          </a:p>
        </p:txBody>
      </p:sp>
      <p:sp>
        <p:nvSpPr>
          <p:cNvPr id="51" name="TextBox 46"/>
          <p:cNvSpPr txBox="1"/>
          <p:nvPr/>
        </p:nvSpPr>
        <p:spPr>
          <a:xfrm>
            <a:off x="7667538" y="1764711"/>
            <a:ext cx="3010536" cy="383117"/>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a:defRPr/>
            </a:pPr>
            <a:r>
              <a:rPr lang="zh-CN" altLang="en-US" sz="1800" kern="0" dirty="0">
                <a:solidFill>
                  <a:srgbClr val="12FFFF"/>
                </a:solidFill>
                <a:latin typeface="+mj-ea"/>
                <a:ea typeface="+mj-ea"/>
                <a:sym typeface="微软雅黑" panose="020B0503020204020204" pitchFamily="34" charset="-122"/>
              </a:rPr>
              <a:t>点击添加标题</a:t>
            </a:r>
            <a:endParaRPr lang="zh-CN" altLang="en-US" sz="1800" kern="0" dirty="0">
              <a:solidFill>
                <a:srgbClr val="12FFFF"/>
              </a:solidFill>
              <a:latin typeface="+mj-ea"/>
              <a:ea typeface="+mj-ea"/>
              <a:sym typeface="微软雅黑" panose="020B0503020204020204" pitchFamily="34" charset="-122"/>
            </a:endParaRPr>
          </a:p>
        </p:txBody>
      </p:sp>
      <p:sp>
        <p:nvSpPr>
          <p:cNvPr id="52" name="TextBox 57"/>
          <p:cNvSpPr>
            <a:spLocks noChangeArrowheads="1"/>
          </p:cNvSpPr>
          <p:nvPr/>
        </p:nvSpPr>
        <p:spPr bwMode="auto">
          <a:xfrm>
            <a:off x="8550705" y="2299646"/>
            <a:ext cx="2048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8565">
              <a:spcBef>
                <a:spcPct val="20000"/>
              </a:spcBef>
              <a:defRPr/>
            </a:pPr>
            <a:r>
              <a:rPr lang="zh-CN" altLang="en-US" sz="1200" dirty="0">
                <a:solidFill>
                  <a:srgbClr val="FFFFFF">
                    <a:lumMod val="65000"/>
                    <a:lumOff val="35000"/>
                  </a:srgbClr>
                </a:solidFill>
                <a:latin typeface="+mj-ea"/>
                <a:ea typeface="+mj-ea"/>
                <a:cs typeface="+mn-ea"/>
                <a:sym typeface="+mn-lt"/>
              </a:rPr>
              <a:t>点击此处输入相关文本内容击此处输入相关文本内容</a:t>
            </a:r>
            <a:endParaRPr lang="en-US" altLang="zh-CN" sz="1200" dirty="0">
              <a:solidFill>
                <a:srgbClr val="FFFFFF">
                  <a:lumMod val="65000"/>
                  <a:lumOff val="35000"/>
                </a:srgbClr>
              </a:solidFill>
              <a:latin typeface="+mj-ea"/>
              <a:ea typeface="+mj-ea"/>
              <a:cs typeface="+mn-ea"/>
              <a:sym typeface="+mn-lt"/>
            </a:endParaRPr>
          </a:p>
        </p:txBody>
      </p:sp>
      <p:grpSp>
        <p:nvGrpSpPr>
          <p:cNvPr id="21" name="组合 20"/>
          <p:cNvGrpSpPr/>
          <p:nvPr/>
        </p:nvGrpSpPr>
        <p:grpSpPr>
          <a:xfrm>
            <a:off x="409575" y="688883"/>
            <a:ext cx="4280240" cy="830997"/>
            <a:chOff x="409575" y="688883"/>
            <a:chExt cx="4280240" cy="830997"/>
          </a:xfrm>
        </p:grpSpPr>
        <p:sp>
          <p:nvSpPr>
            <p:cNvPr id="26" name="文本框 25"/>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标题三</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28" name="矩形 27"/>
            <p:cNvSpPr/>
            <p:nvPr/>
          </p:nvSpPr>
          <p:spPr>
            <a:xfrm>
              <a:off x="409575" y="1004368"/>
              <a:ext cx="209550" cy="200025"/>
            </a:xfrm>
            <a:prstGeom prst="rect">
              <a:avLst/>
            </a:prstGeom>
            <a:solidFill>
              <a:srgbClr val="26D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6*min(max(#ppt_w*#ppt_h,.3),1)-7.4)/-.7*#ppt_w"/>
                                          </p:val>
                                        </p:tav>
                                        <p:tav tm="100000">
                                          <p:val>
                                            <p:strVal val="#ppt_w"/>
                                          </p:val>
                                        </p:tav>
                                      </p:tavLst>
                                    </p:anim>
                                    <p:anim calcmode="lin" valueType="num">
                                      <p:cBhvr>
                                        <p:cTn id="8" dur="500" fill="hold"/>
                                        <p:tgtEl>
                                          <p:spTgt spid="22"/>
                                        </p:tgtEl>
                                        <p:attrNameLst>
                                          <p:attrName>ppt_h</p:attrName>
                                        </p:attrNameLst>
                                      </p:cBhvr>
                                      <p:tavLst>
                                        <p:tav tm="0">
                                          <p:val>
                                            <p:strVal val="(6*min(max(#ppt_w*#ppt_h,.3),1)-7.4)/-.7*#ppt_h"/>
                                          </p:val>
                                        </p:tav>
                                        <p:tav tm="100000">
                                          <p:val>
                                            <p:strVal val="#ppt_h"/>
                                          </p:val>
                                        </p:tav>
                                      </p:tavLst>
                                    </p:anim>
                                    <p:anim calcmode="lin" valueType="num">
                                      <p:cBhvr>
                                        <p:cTn id="9" dur="500" fill="hold"/>
                                        <p:tgtEl>
                                          <p:spTgt spid="22"/>
                                        </p:tgtEl>
                                        <p:attrNameLst>
                                          <p:attrName>ppt_x</p:attrName>
                                        </p:attrNameLst>
                                      </p:cBhvr>
                                      <p:tavLst>
                                        <p:tav tm="0">
                                          <p:val>
                                            <p:fltVal val="0.5"/>
                                          </p:val>
                                        </p:tav>
                                        <p:tav tm="100000">
                                          <p:val>
                                            <p:strVal val="#ppt_x"/>
                                          </p:val>
                                        </p:tav>
                                      </p:tavLst>
                                    </p:anim>
                                    <p:anim calcmode="lin" valueType="num">
                                      <p:cBhvr>
                                        <p:cTn id="10" dur="50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strVal val="(6*min(max(#ppt_w*#ppt_h,.3),1)-7.4)/-.7*#ppt_w"/>
                                          </p:val>
                                        </p:tav>
                                        <p:tav tm="100000">
                                          <p:val>
                                            <p:strVal val="#ppt_w"/>
                                          </p:val>
                                        </p:tav>
                                      </p:tavLst>
                                    </p:anim>
                                    <p:anim calcmode="lin" valueType="num">
                                      <p:cBhvr>
                                        <p:cTn id="15" dur="500" fill="hold"/>
                                        <p:tgtEl>
                                          <p:spTgt spid="23"/>
                                        </p:tgtEl>
                                        <p:attrNameLst>
                                          <p:attrName>ppt_h</p:attrName>
                                        </p:attrNameLst>
                                      </p:cBhvr>
                                      <p:tavLst>
                                        <p:tav tm="0">
                                          <p:val>
                                            <p:strVal val="(6*min(max(#ppt_w*#ppt_h,.3),1)-7.4)/-.7*#ppt_h"/>
                                          </p:val>
                                        </p:tav>
                                        <p:tav tm="100000">
                                          <p:val>
                                            <p:strVal val="#ppt_h"/>
                                          </p:val>
                                        </p:tav>
                                      </p:tavLst>
                                    </p:anim>
                                    <p:anim calcmode="lin" valueType="num">
                                      <p:cBhvr>
                                        <p:cTn id="16" dur="500" fill="hold"/>
                                        <p:tgtEl>
                                          <p:spTgt spid="23"/>
                                        </p:tgtEl>
                                        <p:attrNameLst>
                                          <p:attrName>ppt_x</p:attrName>
                                        </p:attrNameLst>
                                      </p:cBhvr>
                                      <p:tavLst>
                                        <p:tav tm="0">
                                          <p:val>
                                            <p:fltVal val="0.5"/>
                                          </p:val>
                                        </p:tav>
                                        <p:tav tm="100000">
                                          <p:val>
                                            <p:strVal val="#ppt_x"/>
                                          </p:val>
                                        </p:tav>
                                      </p:tavLst>
                                    </p:anim>
                                    <p:anim calcmode="lin" valueType="num">
                                      <p:cBhvr>
                                        <p:cTn id="17" dur="500" fill="hold"/>
                                        <p:tgtEl>
                                          <p:spTgt spid="23"/>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3" presetClass="entr" presetSubtype="36"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strVal val="(6*min(max(#ppt_w*#ppt_h,.3),1)-7.4)/-.7*#ppt_w"/>
                                          </p:val>
                                        </p:tav>
                                        <p:tav tm="100000">
                                          <p:val>
                                            <p:strVal val="#ppt_w"/>
                                          </p:val>
                                        </p:tav>
                                      </p:tavLst>
                                    </p:anim>
                                    <p:anim calcmode="lin" valueType="num">
                                      <p:cBhvr>
                                        <p:cTn id="22" dur="500" fill="hold"/>
                                        <p:tgtEl>
                                          <p:spTgt spid="24"/>
                                        </p:tgtEl>
                                        <p:attrNameLst>
                                          <p:attrName>ppt_h</p:attrName>
                                        </p:attrNameLst>
                                      </p:cBhvr>
                                      <p:tavLst>
                                        <p:tav tm="0">
                                          <p:val>
                                            <p:strVal val="(6*min(max(#ppt_w*#ppt_h,.3),1)-7.4)/-.7*#ppt_h"/>
                                          </p:val>
                                        </p:tav>
                                        <p:tav tm="100000">
                                          <p:val>
                                            <p:strVal val="#ppt_h"/>
                                          </p:val>
                                        </p:tav>
                                      </p:tavLst>
                                    </p:anim>
                                    <p:anim calcmode="lin" valueType="num">
                                      <p:cBhvr>
                                        <p:cTn id="23" dur="500" fill="hold"/>
                                        <p:tgtEl>
                                          <p:spTgt spid="24"/>
                                        </p:tgtEl>
                                        <p:attrNameLst>
                                          <p:attrName>ppt_x</p:attrName>
                                        </p:attrNameLst>
                                      </p:cBhvr>
                                      <p:tavLst>
                                        <p:tav tm="0">
                                          <p:val>
                                            <p:fltVal val="0.5"/>
                                          </p:val>
                                        </p:tav>
                                        <p:tav tm="100000">
                                          <p:val>
                                            <p:strVal val="#ppt_x"/>
                                          </p:val>
                                        </p:tav>
                                      </p:tavLst>
                                    </p:anim>
                                    <p:anim calcmode="lin" valueType="num">
                                      <p:cBhvr>
                                        <p:cTn id="24" dur="50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1500"/>
                            </p:stCondLst>
                            <p:childTnLst>
                              <p:par>
                                <p:cTn id="26" presetID="23" presetClass="entr" presetSubtype="3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strVal val="(6*min(max(#ppt_w*#ppt_h,.3),1)-7.4)/-.7*#ppt_w"/>
                                          </p:val>
                                        </p:tav>
                                        <p:tav tm="100000">
                                          <p:val>
                                            <p:strVal val="#ppt_w"/>
                                          </p:val>
                                        </p:tav>
                                      </p:tavLst>
                                    </p:anim>
                                    <p:anim calcmode="lin" valueType="num">
                                      <p:cBhvr>
                                        <p:cTn id="29" dur="500" fill="hold"/>
                                        <p:tgtEl>
                                          <p:spTgt spid="25"/>
                                        </p:tgtEl>
                                        <p:attrNameLst>
                                          <p:attrName>ppt_h</p:attrName>
                                        </p:attrNameLst>
                                      </p:cBhvr>
                                      <p:tavLst>
                                        <p:tav tm="0">
                                          <p:val>
                                            <p:strVal val="(6*min(max(#ppt_w*#ppt_h,.3),1)-7.4)/-.7*#ppt_h"/>
                                          </p:val>
                                        </p:tav>
                                        <p:tav tm="100000">
                                          <p:val>
                                            <p:strVal val="#ppt_h"/>
                                          </p:val>
                                        </p:tav>
                                      </p:tavLst>
                                    </p:anim>
                                    <p:anim calcmode="lin" valueType="num">
                                      <p:cBhvr>
                                        <p:cTn id="30" dur="500" fill="hold"/>
                                        <p:tgtEl>
                                          <p:spTgt spid="25"/>
                                        </p:tgtEl>
                                        <p:attrNameLst>
                                          <p:attrName>ppt_x</p:attrName>
                                        </p:attrNameLst>
                                      </p:cBhvr>
                                      <p:tavLst>
                                        <p:tav tm="0">
                                          <p:val>
                                            <p:fltVal val="0.5"/>
                                          </p:val>
                                        </p:tav>
                                        <p:tav tm="100000">
                                          <p:val>
                                            <p:strVal val="#ppt_x"/>
                                          </p:val>
                                        </p:tav>
                                      </p:tavLst>
                                    </p:anim>
                                    <p:anim calcmode="lin" valueType="num">
                                      <p:cBhvr>
                                        <p:cTn id="31"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right)">
                                      <p:cBhvr>
                                        <p:cTn id="35" dur="500"/>
                                        <p:tgtEl>
                                          <p:spTgt spid="38"/>
                                        </p:tgtEl>
                                      </p:cBhvr>
                                    </p:animEffect>
                                  </p:childTnLst>
                                </p:cTn>
                              </p:par>
                              <p:par>
                                <p:cTn id="36" presetID="47"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p:cBhvr>
                                        <p:cTn id="38" dur="600"/>
                                        <p:tgtEl>
                                          <p:spTgt spid="44"/>
                                        </p:tgtEl>
                                      </p:cBhvr>
                                    </p:animEffect>
                                    <p:anim calcmode="lin" valueType="num">
                                      <p:cBhvr>
                                        <p:cTn id="39" dur="600" fill="hold"/>
                                        <p:tgtEl>
                                          <p:spTgt spid="44"/>
                                        </p:tgtEl>
                                        <p:attrNameLst>
                                          <p:attrName>ppt_x</p:attrName>
                                        </p:attrNameLst>
                                      </p:cBhvr>
                                      <p:tavLst>
                                        <p:tav tm="0">
                                          <p:val>
                                            <p:strVal val="#ppt_x"/>
                                          </p:val>
                                        </p:tav>
                                        <p:tav tm="100000">
                                          <p:val>
                                            <p:strVal val="#ppt_x"/>
                                          </p:val>
                                        </p:tav>
                                      </p:tavLst>
                                    </p:anim>
                                    <p:anim calcmode="lin" valueType="num">
                                      <p:cBhvr>
                                        <p:cTn id="40" dur="600" fill="hold"/>
                                        <p:tgtEl>
                                          <p:spTgt spid="44"/>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p:cBhvr>
                                        <p:cTn id="43" dur="600"/>
                                        <p:tgtEl>
                                          <p:spTgt spid="48"/>
                                        </p:tgtEl>
                                      </p:cBhvr>
                                    </p:animEffect>
                                    <p:anim calcmode="lin" valueType="num">
                                      <p:cBhvr>
                                        <p:cTn id="44" dur="600" fill="hold"/>
                                        <p:tgtEl>
                                          <p:spTgt spid="48"/>
                                        </p:tgtEl>
                                        <p:attrNameLst>
                                          <p:attrName>ppt_x</p:attrName>
                                        </p:attrNameLst>
                                      </p:cBhvr>
                                      <p:tavLst>
                                        <p:tav tm="0">
                                          <p:val>
                                            <p:strVal val="#ppt_x"/>
                                          </p:val>
                                        </p:tav>
                                        <p:tav tm="100000">
                                          <p:val>
                                            <p:strVal val="#ppt_x"/>
                                          </p:val>
                                        </p:tav>
                                      </p:tavLst>
                                    </p:anim>
                                    <p:anim calcmode="lin" valueType="num">
                                      <p:cBhvr>
                                        <p:cTn id="45" dur="600" fill="hold"/>
                                        <p:tgtEl>
                                          <p:spTgt spid="48"/>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p:cBhvr>
                                        <p:cTn id="48" dur="600"/>
                                        <p:tgtEl>
                                          <p:spTgt spid="50"/>
                                        </p:tgtEl>
                                      </p:cBhvr>
                                    </p:animEffect>
                                    <p:anim calcmode="lin" valueType="num">
                                      <p:cBhvr>
                                        <p:cTn id="49" dur="600" fill="hold"/>
                                        <p:tgtEl>
                                          <p:spTgt spid="50"/>
                                        </p:tgtEl>
                                        <p:attrNameLst>
                                          <p:attrName>ppt_x</p:attrName>
                                        </p:attrNameLst>
                                      </p:cBhvr>
                                      <p:tavLst>
                                        <p:tav tm="0">
                                          <p:val>
                                            <p:strVal val="#ppt_x"/>
                                          </p:val>
                                        </p:tav>
                                        <p:tav tm="100000">
                                          <p:val>
                                            <p:strVal val="#ppt_x"/>
                                          </p:val>
                                        </p:tav>
                                      </p:tavLst>
                                    </p:anim>
                                    <p:anim calcmode="lin" valueType="num">
                                      <p:cBhvr>
                                        <p:cTn id="50" dur="600" fill="hold"/>
                                        <p:tgtEl>
                                          <p:spTgt spid="50"/>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p:cBhvr>
                                        <p:cTn id="53" dur="600"/>
                                        <p:tgtEl>
                                          <p:spTgt spid="52"/>
                                        </p:tgtEl>
                                      </p:cBhvr>
                                    </p:animEffect>
                                    <p:anim calcmode="lin" valueType="num">
                                      <p:cBhvr>
                                        <p:cTn id="54" dur="600" fill="hold"/>
                                        <p:tgtEl>
                                          <p:spTgt spid="52"/>
                                        </p:tgtEl>
                                        <p:attrNameLst>
                                          <p:attrName>ppt_x</p:attrName>
                                        </p:attrNameLst>
                                      </p:cBhvr>
                                      <p:tavLst>
                                        <p:tav tm="0">
                                          <p:val>
                                            <p:strVal val="#ppt_x"/>
                                          </p:val>
                                        </p:tav>
                                        <p:tav tm="100000">
                                          <p:val>
                                            <p:strVal val="#ppt_x"/>
                                          </p:val>
                                        </p:tav>
                                      </p:tavLst>
                                    </p:anim>
                                    <p:anim calcmode="lin" valueType="num">
                                      <p:cBhvr>
                                        <p:cTn id="55" dur="6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44" grpId="0" bldLvl="0" autoUpdateAnimBg="0"/>
      <p:bldP spid="48" grpId="0" bldLvl="0" autoUpdateAnimBg="0"/>
      <p:bldP spid="50" grpId="0" bldLvl="0" autoUpdateAnimBg="0"/>
      <p:bldP spid="52"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p:cNvSpPr/>
          <p:nvPr/>
        </p:nvSpPr>
        <p:spPr>
          <a:xfrm>
            <a:off x="2286000"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椭圆 109"/>
          <p:cNvSpPr/>
          <p:nvPr/>
        </p:nvSpPr>
        <p:spPr>
          <a:xfrm>
            <a:off x="3649003" y="2497435"/>
            <a:ext cx="128304" cy="128304"/>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1" name="椭圆 110"/>
          <p:cNvSpPr/>
          <p:nvPr/>
        </p:nvSpPr>
        <p:spPr>
          <a:xfrm>
            <a:off x="1559860" y="494165"/>
            <a:ext cx="70612" cy="70612"/>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椭圆 111"/>
          <p:cNvSpPr/>
          <p:nvPr/>
        </p:nvSpPr>
        <p:spPr>
          <a:xfrm>
            <a:off x="2752532" y="2640572"/>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椭圆 112"/>
          <p:cNvSpPr/>
          <p:nvPr/>
        </p:nvSpPr>
        <p:spPr>
          <a:xfrm>
            <a:off x="3217462" y="3237935"/>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椭圆 113"/>
          <p:cNvSpPr/>
          <p:nvPr/>
        </p:nvSpPr>
        <p:spPr>
          <a:xfrm>
            <a:off x="3519836" y="265100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5" name="椭圆 114"/>
          <p:cNvSpPr/>
          <p:nvPr/>
        </p:nvSpPr>
        <p:spPr>
          <a:xfrm>
            <a:off x="2752531" y="386640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椭圆 115"/>
          <p:cNvSpPr/>
          <p:nvPr/>
        </p:nvSpPr>
        <p:spPr>
          <a:xfrm>
            <a:off x="3622095" y="4322667"/>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椭圆 116"/>
          <p:cNvSpPr/>
          <p:nvPr/>
        </p:nvSpPr>
        <p:spPr>
          <a:xfrm>
            <a:off x="3474274" y="414156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8" name="椭圆 117"/>
          <p:cNvSpPr/>
          <p:nvPr/>
        </p:nvSpPr>
        <p:spPr>
          <a:xfrm>
            <a:off x="1889792" y="3725824"/>
            <a:ext cx="77631" cy="77631"/>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椭圆 118"/>
          <p:cNvSpPr/>
          <p:nvPr/>
        </p:nvSpPr>
        <p:spPr>
          <a:xfrm>
            <a:off x="1549359" y="453763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0" name="椭圆 119"/>
          <p:cNvSpPr/>
          <p:nvPr/>
        </p:nvSpPr>
        <p:spPr>
          <a:xfrm>
            <a:off x="3440107" y="4295188"/>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1" name="椭圆 120"/>
          <p:cNvSpPr/>
          <p:nvPr/>
        </p:nvSpPr>
        <p:spPr>
          <a:xfrm>
            <a:off x="3822120" y="4353366"/>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椭圆 121"/>
          <p:cNvSpPr/>
          <p:nvPr/>
        </p:nvSpPr>
        <p:spPr>
          <a:xfrm>
            <a:off x="4243845" y="499616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3" name="椭圆 122"/>
          <p:cNvSpPr/>
          <p:nvPr/>
        </p:nvSpPr>
        <p:spPr>
          <a:xfrm>
            <a:off x="8505273" y="3457386"/>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4" name="椭圆 123"/>
          <p:cNvSpPr/>
          <p:nvPr/>
        </p:nvSpPr>
        <p:spPr>
          <a:xfrm>
            <a:off x="8412877" y="3710329"/>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5" name="椭圆 124"/>
          <p:cNvSpPr/>
          <p:nvPr/>
        </p:nvSpPr>
        <p:spPr>
          <a:xfrm>
            <a:off x="8554430" y="3670523"/>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6" name="椭圆 125"/>
          <p:cNvSpPr/>
          <p:nvPr/>
        </p:nvSpPr>
        <p:spPr>
          <a:xfrm>
            <a:off x="8915529" y="3018988"/>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7" name="椭圆 126"/>
          <p:cNvSpPr/>
          <p:nvPr/>
        </p:nvSpPr>
        <p:spPr>
          <a:xfrm>
            <a:off x="10727267"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8" name="椭圆 127"/>
          <p:cNvSpPr/>
          <p:nvPr/>
        </p:nvSpPr>
        <p:spPr>
          <a:xfrm>
            <a:off x="8589405" y="283838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9" name="椭圆 128"/>
          <p:cNvSpPr/>
          <p:nvPr/>
        </p:nvSpPr>
        <p:spPr>
          <a:xfrm>
            <a:off x="854651" y="563555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0" name="椭圆 129"/>
          <p:cNvSpPr/>
          <p:nvPr/>
        </p:nvSpPr>
        <p:spPr>
          <a:xfrm>
            <a:off x="10298774" y="180807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1" name="椭圆 130"/>
          <p:cNvSpPr/>
          <p:nvPr/>
        </p:nvSpPr>
        <p:spPr>
          <a:xfrm>
            <a:off x="9972906" y="4187122"/>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2" name="椭圆 131"/>
          <p:cNvSpPr/>
          <p:nvPr/>
        </p:nvSpPr>
        <p:spPr>
          <a:xfrm>
            <a:off x="9037117" y="4510513"/>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3" name="椭圆 132"/>
          <p:cNvSpPr/>
          <p:nvPr/>
        </p:nvSpPr>
        <p:spPr>
          <a:xfrm>
            <a:off x="11145317" y="572667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4" name="椭圆 133"/>
          <p:cNvSpPr/>
          <p:nvPr/>
        </p:nvSpPr>
        <p:spPr>
          <a:xfrm>
            <a:off x="10747295" y="5389256"/>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5" name="椭圆 134"/>
          <p:cNvSpPr/>
          <p:nvPr/>
        </p:nvSpPr>
        <p:spPr>
          <a:xfrm>
            <a:off x="7809552" y="4904554"/>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8" name="组合 137"/>
          <p:cNvGrpSpPr/>
          <p:nvPr/>
        </p:nvGrpSpPr>
        <p:grpSpPr>
          <a:xfrm>
            <a:off x="3850253" y="1221896"/>
            <a:ext cx="4414094" cy="4414631"/>
            <a:chOff x="1946932" y="2213626"/>
            <a:chExt cx="2301989" cy="2302269"/>
          </a:xfrm>
        </p:grpSpPr>
        <p:sp>
          <p:nvSpPr>
            <p:cNvPr id="139" name="任意多边形 222"/>
            <p:cNvSpPr/>
            <p:nvPr/>
          </p:nvSpPr>
          <p:spPr>
            <a:xfrm rot="5400000">
              <a:off x="2131757" y="2403169"/>
              <a:ext cx="1932339" cy="1923184"/>
            </a:xfrm>
            <a:custGeom>
              <a:avLst/>
              <a:gdLst>
                <a:gd name="connsiteX0" fmla="*/ 2624682 w 4799198"/>
                <a:gd name="connsiteY0" fmla="*/ 0 h 4776467"/>
                <a:gd name="connsiteX1" fmla="*/ 2644944 w 4799198"/>
                <a:gd name="connsiteY1" fmla="*/ 1023 h 4776467"/>
                <a:gd name="connsiteX2" fmla="*/ 4799198 w 4799198"/>
                <a:gd name="connsiteY2" fmla="*/ 2388233 h 4776467"/>
                <a:gd name="connsiteX3" fmla="*/ 2644944 w 4799198"/>
                <a:gd name="connsiteY3" fmla="*/ 4775443 h 4776467"/>
                <a:gd name="connsiteX4" fmla="*/ 2624682 w 4799198"/>
                <a:gd name="connsiteY4" fmla="*/ 4776467 h 4776467"/>
                <a:gd name="connsiteX5" fmla="*/ 2624682 w 4799198"/>
                <a:gd name="connsiteY5" fmla="*/ 4399479 h 4776467"/>
                <a:gd name="connsiteX6" fmla="*/ 2807597 w 4799198"/>
                <a:gd name="connsiteY6" fmla="*/ 4371562 h 4776467"/>
                <a:gd name="connsiteX7" fmla="*/ 4424058 w 4799198"/>
                <a:gd name="connsiteY7" fmla="*/ 2388232 h 4776467"/>
                <a:gd name="connsiteX8" fmla="*/ 2807597 w 4799198"/>
                <a:gd name="connsiteY8" fmla="*/ 404902 h 4776467"/>
                <a:gd name="connsiteX9" fmla="*/ 2624682 w 4799198"/>
                <a:gd name="connsiteY9" fmla="*/ 376986 h 4776467"/>
                <a:gd name="connsiteX10" fmla="*/ 2174516 w 4799198"/>
                <a:gd name="connsiteY10" fmla="*/ 0 h 4776467"/>
                <a:gd name="connsiteX11" fmla="*/ 2174516 w 4799198"/>
                <a:gd name="connsiteY11" fmla="*/ 376985 h 4776467"/>
                <a:gd name="connsiteX12" fmla="*/ 1991599 w 4799198"/>
                <a:gd name="connsiteY12" fmla="*/ 404902 h 4776467"/>
                <a:gd name="connsiteX13" fmla="*/ 375138 w 4799198"/>
                <a:gd name="connsiteY13" fmla="*/ 2388232 h 4776467"/>
                <a:gd name="connsiteX14" fmla="*/ 1991599 w 4799198"/>
                <a:gd name="connsiteY14" fmla="*/ 4371562 h 4776467"/>
                <a:gd name="connsiteX15" fmla="*/ 2174516 w 4799198"/>
                <a:gd name="connsiteY15" fmla="*/ 4399479 h 4776467"/>
                <a:gd name="connsiteX16" fmla="*/ 2174516 w 4799198"/>
                <a:gd name="connsiteY16" fmla="*/ 4776467 h 4776467"/>
                <a:gd name="connsiteX17" fmla="*/ 2154254 w 4799198"/>
                <a:gd name="connsiteY17" fmla="*/ 4775443 h 4776467"/>
                <a:gd name="connsiteX18" fmla="*/ 0 w 4799198"/>
                <a:gd name="connsiteY18" fmla="*/ 2388233 h 4776467"/>
                <a:gd name="connsiteX19" fmla="*/ 2154254 w 4799198"/>
                <a:gd name="connsiteY19" fmla="*/ 1023 h 477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99198" h="4776467">
                  <a:moveTo>
                    <a:pt x="2624682" y="0"/>
                  </a:moveTo>
                  <a:lnTo>
                    <a:pt x="2644944" y="1023"/>
                  </a:lnTo>
                  <a:cubicBezTo>
                    <a:pt x="3854957" y="123906"/>
                    <a:pt x="4799198" y="1145800"/>
                    <a:pt x="4799198" y="2388233"/>
                  </a:cubicBezTo>
                  <a:cubicBezTo>
                    <a:pt x="4799198" y="3630666"/>
                    <a:pt x="3854957" y="4652560"/>
                    <a:pt x="2644944" y="4775443"/>
                  </a:cubicBezTo>
                  <a:lnTo>
                    <a:pt x="2624682" y="4776467"/>
                  </a:lnTo>
                  <a:lnTo>
                    <a:pt x="2624682" y="4399479"/>
                  </a:lnTo>
                  <a:lnTo>
                    <a:pt x="2807597" y="4371562"/>
                  </a:lnTo>
                  <a:cubicBezTo>
                    <a:pt x="3730109" y="4182789"/>
                    <a:pt x="4424058" y="3366550"/>
                    <a:pt x="4424058" y="2388232"/>
                  </a:cubicBezTo>
                  <a:cubicBezTo>
                    <a:pt x="4424058" y="1409914"/>
                    <a:pt x="3730109" y="593675"/>
                    <a:pt x="2807597" y="404902"/>
                  </a:cubicBezTo>
                  <a:lnTo>
                    <a:pt x="2624682" y="376986"/>
                  </a:lnTo>
                  <a:close/>
                  <a:moveTo>
                    <a:pt x="2174516" y="0"/>
                  </a:moveTo>
                  <a:lnTo>
                    <a:pt x="2174516" y="376985"/>
                  </a:lnTo>
                  <a:lnTo>
                    <a:pt x="1991599" y="404902"/>
                  </a:lnTo>
                  <a:cubicBezTo>
                    <a:pt x="1069087" y="593675"/>
                    <a:pt x="375138" y="1409914"/>
                    <a:pt x="375138" y="2388232"/>
                  </a:cubicBezTo>
                  <a:cubicBezTo>
                    <a:pt x="375138" y="3366550"/>
                    <a:pt x="1069087" y="4182789"/>
                    <a:pt x="1991599" y="4371562"/>
                  </a:cubicBezTo>
                  <a:lnTo>
                    <a:pt x="2174516" y="4399479"/>
                  </a:lnTo>
                  <a:lnTo>
                    <a:pt x="2174516" y="4776467"/>
                  </a:lnTo>
                  <a:lnTo>
                    <a:pt x="2154254" y="4775443"/>
                  </a:lnTo>
                  <a:cubicBezTo>
                    <a:pt x="944242" y="4652560"/>
                    <a:pt x="0" y="3630666"/>
                    <a:pt x="0" y="2388233"/>
                  </a:cubicBezTo>
                  <a:cubicBezTo>
                    <a:pt x="0" y="1145800"/>
                    <a:pt x="944242" y="123906"/>
                    <a:pt x="2154254" y="1023"/>
                  </a:cubicBezTo>
                  <a:close/>
                </a:path>
              </a:pathLst>
            </a:cu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140" name="组合 139"/>
            <p:cNvGrpSpPr/>
            <p:nvPr/>
          </p:nvGrpSpPr>
          <p:grpSpPr>
            <a:xfrm>
              <a:off x="1946932" y="2213626"/>
              <a:ext cx="2301989" cy="2302269"/>
              <a:chOff x="3276601" y="1276192"/>
              <a:chExt cx="2590799" cy="2591116"/>
            </a:xfrm>
            <a:solidFill>
              <a:schemeClr val="bg1"/>
            </a:solidFill>
          </p:grpSpPr>
          <p:sp>
            <p:nvSpPr>
              <p:cNvPr id="141" name="矩形 140"/>
              <p:cNvSpPr/>
              <p:nvPr/>
            </p:nvSpPr>
            <p:spPr>
              <a:xfrm rot="16200000">
                <a:off x="3324853" y="251813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2" name="矩形 141"/>
              <p:cNvSpPr/>
              <p:nvPr/>
            </p:nvSpPr>
            <p:spPr>
              <a:xfrm rot="16418182">
                <a:off x="3327353" y="243935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3" name="矩形 142"/>
              <p:cNvSpPr/>
              <p:nvPr/>
            </p:nvSpPr>
            <p:spPr>
              <a:xfrm rot="16636364">
                <a:off x="3334846" y="236089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4" name="矩形 143"/>
              <p:cNvSpPr/>
              <p:nvPr/>
            </p:nvSpPr>
            <p:spPr>
              <a:xfrm rot="16854545">
                <a:off x="3347299" y="2283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5" name="矩形 144"/>
              <p:cNvSpPr/>
              <p:nvPr/>
            </p:nvSpPr>
            <p:spPr>
              <a:xfrm rot="17072727">
                <a:off x="3364664" y="22061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矩形 145"/>
              <p:cNvSpPr/>
              <p:nvPr/>
            </p:nvSpPr>
            <p:spPr>
              <a:xfrm rot="17290909">
                <a:off x="3386869" y="21305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7" name="矩形 146"/>
              <p:cNvSpPr/>
              <p:nvPr/>
            </p:nvSpPr>
            <p:spPr>
              <a:xfrm rot="17509091">
                <a:off x="3413827" y="205649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8" name="矩形 147"/>
              <p:cNvSpPr/>
              <p:nvPr/>
            </p:nvSpPr>
            <p:spPr>
              <a:xfrm rot="17727273">
                <a:off x="3445428" y="19842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9" name="矩形 148"/>
              <p:cNvSpPr/>
              <p:nvPr/>
            </p:nvSpPr>
            <p:spPr>
              <a:xfrm rot="17945455">
                <a:off x="3481544" y="19142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0" name="矩形 149"/>
              <p:cNvSpPr/>
              <p:nvPr/>
            </p:nvSpPr>
            <p:spPr>
              <a:xfrm rot="18163636">
                <a:off x="3522031" y="18466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1" name="矩形 150"/>
              <p:cNvSpPr/>
              <p:nvPr/>
            </p:nvSpPr>
            <p:spPr>
              <a:xfrm rot="18381818">
                <a:off x="3566726" y="17816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2" name="矩形 151"/>
              <p:cNvSpPr/>
              <p:nvPr/>
            </p:nvSpPr>
            <p:spPr>
              <a:xfrm rot="18600000">
                <a:off x="3615448" y="17197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3" name="矩形 152"/>
              <p:cNvSpPr/>
              <p:nvPr/>
            </p:nvSpPr>
            <p:spPr>
              <a:xfrm rot="18818182">
                <a:off x="3668002" y="16609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4" name="矩形 153"/>
              <p:cNvSpPr/>
              <p:nvPr/>
            </p:nvSpPr>
            <p:spPr>
              <a:xfrm rot="19036364">
                <a:off x="3724176" y="160569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5" name="矩形 154"/>
              <p:cNvSpPr/>
              <p:nvPr/>
            </p:nvSpPr>
            <p:spPr>
              <a:xfrm rot="19254546">
                <a:off x="3783743" y="15540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6" name="矩形 155"/>
              <p:cNvSpPr/>
              <p:nvPr/>
            </p:nvSpPr>
            <p:spPr>
              <a:xfrm rot="19472727">
                <a:off x="3846463" y="15063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 name="矩形 156"/>
              <p:cNvSpPr/>
              <p:nvPr/>
            </p:nvSpPr>
            <p:spPr>
              <a:xfrm rot="19690909">
                <a:off x="3912085" y="14626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8" name="矩形 157"/>
              <p:cNvSpPr/>
              <p:nvPr/>
            </p:nvSpPr>
            <p:spPr>
              <a:xfrm rot="19909091">
                <a:off x="3980343" y="14232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9" name="矩形 158"/>
              <p:cNvSpPr/>
              <p:nvPr/>
            </p:nvSpPr>
            <p:spPr>
              <a:xfrm rot="20127273">
                <a:off x="4050964" y="138828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0" name="矩形 159"/>
              <p:cNvSpPr/>
              <p:nvPr/>
            </p:nvSpPr>
            <p:spPr>
              <a:xfrm rot="20345455">
                <a:off x="4123664" y="13578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1" name="矩形 160"/>
              <p:cNvSpPr/>
              <p:nvPr/>
            </p:nvSpPr>
            <p:spPr>
              <a:xfrm rot="20563636">
                <a:off x="4198147" y="13320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2" name="矩形 161"/>
              <p:cNvSpPr/>
              <p:nvPr/>
            </p:nvSpPr>
            <p:spPr>
              <a:xfrm rot="20781818">
                <a:off x="4274115" y="131104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3" name="矩形 162"/>
              <p:cNvSpPr/>
              <p:nvPr/>
            </p:nvSpPr>
            <p:spPr>
              <a:xfrm rot="21000000">
                <a:off x="4351263" y="12949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4" name="矩形 163"/>
              <p:cNvSpPr/>
              <p:nvPr/>
            </p:nvSpPr>
            <p:spPr>
              <a:xfrm rot="21218182">
                <a:off x="4429280" y="12836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5" name="矩形 164"/>
              <p:cNvSpPr/>
              <p:nvPr/>
            </p:nvSpPr>
            <p:spPr>
              <a:xfrm rot="21436364">
                <a:off x="4507850" y="127744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6" name="矩形 165"/>
              <p:cNvSpPr/>
              <p:nvPr/>
            </p:nvSpPr>
            <p:spPr>
              <a:xfrm rot="54546">
                <a:off x="4586658" y="12761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7" name="矩形 166"/>
              <p:cNvSpPr/>
              <p:nvPr/>
            </p:nvSpPr>
            <p:spPr>
              <a:xfrm rot="272727">
                <a:off x="4665388" y="127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8" name="矩形 167"/>
              <p:cNvSpPr/>
              <p:nvPr/>
            </p:nvSpPr>
            <p:spPr>
              <a:xfrm rot="490909">
                <a:off x="4743721" y="128867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9" name="矩形 168"/>
              <p:cNvSpPr/>
              <p:nvPr/>
            </p:nvSpPr>
            <p:spPr>
              <a:xfrm rot="709091">
                <a:off x="4821341" y="1302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0" name="矩形 169"/>
              <p:cNvSpPr/>
              <p:nvPr/>
            </p:nvSpPr>
            <p:spPr>
              <a:xfrm rot="927273">
                <a:off x="4897938" y="132094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1" name="矩形 170"/>
              <p:cNvSpPr/>
              <p:nvPr/>
            </p:nvSpPr>
            <p:spPr>
              <a:xfrm rot="1145455">
                <a:off x="4973203" y="134435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2" name="矩形 171"/>
              <p:cNvSpPr/>
              <p:nvPr/>
            </p:nvSpPr>
            <p:spPr>
              <a:xfrm rot="1363637">
                <a:off x="5046831" y="13724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3" name="矩形 172"/>
              <p:cNvSpPr/>
              <p:nvPr/>
            </p:nvSpPr>
            <p:spPr>
              <a:xfrm rot="1581818">
                <a:off x="5118526" y="140522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4" name="矩形 173"/>
              <p:cNvSpPr/>
              <p:nvPr/>
            </p:nvSpPr>
            <p:spPr>
              <a:xfrm rot="1800000">
                <a:off x="5188001" y="14424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5" name="矩形 174"/>
              <p:cNvSpPr/>
              <p:nvPr/>
            </p:nvSpPr>
            <p:spPr>
              <a:xfrm rot="2018182">
                <a:off x="5254975" y="148400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6" name="矩形 175"/>
              <p:cNvSpPr/>
              <p:nvPr/>
            </p:nvSpPr>
            <p:spPr>
              <a:xfrm rot="2236364">
                <a:off x="5319178" y="15297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7" name="矩形 176"/>
              <p:cNvSpPr/>
              <p:nvPr/>
            </p:nvSpPr>
            <p:spPr>
              <a:xfrm rot="2454545">
                <a:off x="5380353" y="157941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8" name="矩形 177"/>
              <p:cNvSpPr/>
              <p:nvPr/>
            </p:nvSpPr>
            <p:spPr>
              <a:xfrm rot="2672727">
                <a:off x="5438252" y="163289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9" name="矩形 178"/>
              <p:cNvSpPr/>
              <p:nvPr/>
            </p:nvSpPr>
            <p:spPr>
              <a:xfrm rot="2890909">
                <a:off x="5492643" y="168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0" name="矩形 179"/>
              <p:cNvSpPr/>
              <p:nvPr/>
            </p:nvSpPr>
            <p:spPr>
              <a:xfrm rot="3109091">
                <a:off x="5543307" y="17503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1" name="矩形 180"/>
              <p:cNvSpPr/>
              <p:nvPr/>
            </p:nvSpPr>
            <p:spPr>
              <a:xfrm rot="3327273">
                <a:off x="5590039" y="18137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2" name="矩形 181"/>
              <p:cNvSpPr/>
              <p:nvPr/>
            </p:nvSpPr>
            <p:spPr>
              <a:xfrm rot="3545455">
                <a:off x="5632651" y="18800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3" name="矩形 182"/>
              <p:cNvSpPr/>
              <p:nvPr/>
            </p:nvSpPr>
            <p:spPr>
              <a:xfrm rot="3763637">
                <a:off x="5670973" y="194897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4" name="矩形 183"/>
              <p:cNvSpPr/>
              <p:nvPr/>
            </p:nvSpPr>
            <p:spPr>
              <a:xfrm rot="3981819">
                <a:off x="5704849" y="202014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5" name="矩形 184"/>
              <p:cNvSpPr/>
              <p:nvPr/>
            </p:nvSpPr>
            <p:spPr>
              <a:xfrm rot="4200000">
                <a:off x="5734142" y="209331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6" name="矩形 185"/>
              <p:cNvSpPr/>
              <p:nvPr/>
            </p:nvSpPr>
            <p:spPr>
              <a:xfrm rot="4418182">
                <a:off x="5758737" y="21681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7" name="矩形 186"/>
              <p:cNvSpPr/>
              <p:nvPr/>
            </p:nvSpPr>
            <p:spPr>
              <a:xfrm rot="4636364">
                <a:off x="5778531" y="22444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8" name="矩形 187"/>
              <p:cNvSpPr/>
              <p:nvPr/>
            </p:nvSpPr>
            <p:spPr>
              <a:xfrm rot="4854546">
                <a:off x="5793448" y="23218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9" name="矩形 188"/>
              <p:cNvSpPr/>
              <p:nvPr/>
            </p:nvSpPr>
            <p:spPr>
              <a:xfrm rot="5072727">
                <a:off x="5803426" y="2400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0" name="矩形 189"/>
              <p:cNvSpPr/>
              <p:nvPr/>
            </p:nvSpPr>
            <p:spPr>
              <a:xfrm rot="5290909">
                <a:off x="5808424" y="24787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1" name="矩形 190"/>
              <p:cNvSpPr/>
              <p:nvPr/>
            </p:nvSpPr>
            <p:spPr>
              <a:xfrm rot="5509091">
                <a:off x="5808424" y="25575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2" name="矩形 191"/>
              <p:cNvSpPr/>
              <p:nvPr/>
            </p:nvSpPr>
            <p:spPr>
              <a:xfrm rot="5727273">
                <a:off x="5803426" y="26362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3" name="矩形 192"/>
              <p:cNvSpPr/>
              <p:nvPr/>
            </p:nvSpPr>
            <p:spPr>
              <a:xfrm rot="5945455">
                <a:off x="5793448" y="27143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4" name="矩形 193"/>
              <p:cNvSpPr/>
              <p:nvPr/>
            </p:nvSpPr>
            <p:spPr>
              <a:xfrm rot="6163637">
                <a:off x="5778531" y="27917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5" name="矩形 194"/>
              <p:cNvSpPr/>
              <p:nvPr/>
            </p:nvSpPr>
            <p:spPr>
              <a:xfrm rot="6381819">
                <a:off x="5758737" y="286807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6" name="矩形 195"/>
              <p:cNvSpPr/>
              <p:nvPr/>
            </p:nvSpPr>
            <p:spPr>
              <a:xfrm rot="6600000">
                <a:off x="5734142" y="29429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7" name="矩形 196"/>
              <p:cNvSpPr/>
              <p:nvPr/>
            </p:nvSpPr>
            <p:spPr>
              <a:xfrm rot="6818182">
                <a:off x="5704849" y="301613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8" name="矩形 197"/>
              <p:cNvSpPr/>
              <p:nvPr/>
            </p:nvSpPr>
            <p:spPr>
              <a:xfrm rot="7036364">
                <a:off x="5670973" y="308730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9" name="矩形 198"/>
              <p:cNvSpPr/>
              <p:nvPr/>
            </p:nvSpPr>
            <p:spPr>
              <a:xfrm rot="7254546">
                <a:off x="5632651" y="31561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0" name="矩形 199"/>
              <p:cNvSpPr/>
              <p:nvPr/>
            </p:nvSpPr>
            <p:spPr>
              <a:xfrm rot="7472727">
                <a:off x="5590039" y="32224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1" name="矩形 200"/>
              <p:cNvSpPr/>
              <p:nvPr/>
            </p:nvSpPr>
            <p:spPr>
              <a:xfrm rot="7690909">
                <a:off x="5543307" y="32859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2" name="矩形 201"/>
              <p:cNvSpPr/>
              <p:nvPr/>
            </p:nvSpPr>
            <p:spPr>
              <a:xfrm rot="7909091">
                <a:off x="5492643" y="334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3" name="矩形 202"/>
              <p:cNvSpPr/>
              <p:nvPr/>
            </p:nvSpPr>
            <p:spPr>
              <a:xfrm rot="8127274">
                <a:off x="5438252" y="340337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4" name="矩形 203"/>
              <p:cNvSpPr/>
              <p:nvPr/>
            </p:nvSpPr>
            <p:spPr>
              <a:xfrm rot="8345455">
                <a:off x="5380353" y="34568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5" name="矩形 204"/>
              <p:cNvSpPr/>
              <p:nvPr/>
            </p:nvSpPr>
            <p:spPr>
              <a:xfrm rot="8563637">
                <a:off x="5319178" y="35065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6" name="矩形 205"/>
              <p:cNvSpPr/>
              <p:nvPr/>
            </p:nvSpPr>
            <p:spPr>
              <a:xfrm rot="8781819">
                <a:off x="5254975" y="355227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7" name="矩形 206"/>
              <p:cNvSpPr/>
              <p:nvPr/>
            </p:nvSpPr>
            <p:spPr>
              <a:xfrm rot="9000000">
                <a:off x="5188001" y="35938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8" name="矩形 207"/>
              <p:cNvSpPr/>
              <p:nvPr/>
            </p:nvSpPr>
            <p:spPr>
              <a:xfrm rot="9218182">
                <a:off x="5118525" y="36310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9" name="矩形 208"/>
              <p:cNvSpPr/>
              <p:nvPr/>
            </p:nvSpPr>
            <p:spPr>
              <a:xfrm rot="9436364">
                <a:off x="5046831" y="36637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0" name="矩形 209"/>
              <p:cNvSpPr/>
              <p:nvPr/>
            </p:nvSpPr>
            <p:spPr>
              <a:xfrm rot="9654546">
                <a:off x="4973202" y="3691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1" name="矩形 210"/>
              <p:cNvSpPr/>
              <p:nvPr/>
            </p:nvSpPr>
            <p:spPr>
              <a:xfrm rot="9872727">
                <a:off x="4897938" y="371532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2" name="矩形 211"/>
              <p:cNvSpPr/>
              <p:nvPr/>
            </p:nvSpPr>
            <p:spPr>
              <a:xfrm rot="10090909">
                <a:off x="4821341" y="373390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3" name="矩形 212"/>
              <p:cNvSpPr/>
              <p:nvPr/>
            </p:nvSpPr>
            <p:spPr>
              <a:xfrm rot="10309091">
                <a:off x="4743721" y="37475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4" name="矩形 213"/>
              <p:cNvSpPr/>
              <p:nvPr/>
            </p:nvSpPr>
            <p:spPr>
              <a:xfrm rot="10527274">
                <a:off x="4665388" y="375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5" name="矩形 214"/>
              <p:cNvSpPr/>
              <p:nvPr/>
            </p:nvSpPr>
            <p:spPr>
              <a:xfrm rot="10745455">
                <a:off x="4586658" y="37600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6" name="矩形 215"/>
              <p:cNvSpPr/>
              <p:nvPr/>
            </p:nvSpPr>
            <p:spPr>
              <a:xfrm rot="10963638">
                <a:off x="4507850" y="375882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7" name="矩形 216"/>
              <p:cNvSpPr/>
              <p:nvPr/>
            </p:nvSpPr>
            <p:spPr>
              <a:xfrm rot="11181819">
                <a:off x="4429279" y="37525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8" name="矩形 217"/>
              <p:cNvSpPr/>
              <p:nvPr/>
            </p:nvSpPr>
            <p:spPr>
              <a:xfrm rot="11400000">
                <a:off x="4351263" y="3741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9" name="矩形 218"/>
              <p:cNvSpPr/>
              <p:nvPr/>
            </p:nvSpPr>
            <p:spPr>
              <a:xfrm rot="11618183">
                <a:off x="4274115" y="372522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0" name="矩形 219"/>
              <p:cNvSpPr/>
              <p:nvPr/>
            </p:nvSpPr>
            <p:spPr>
              <a:xfrm rot="11836364">
                <a:off x="4198147" y="37042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1" name="矩形 220"/>
              <p:cNvSpPr/>
              <p:nvPr/>
            </p:nvSpPr>
            <p:spPr>
              <a:xfrm rot="12054545">
                <a:off x="4123664" y="36784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2" name="矩形 221"/>
              <p:cNvSpPr/>
              <p:nvPr/>
            </p:nvSpPr>
            <p:spPr>
              <a:xfrm rot="12272728">
                <a:off x="4050964" y="3647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3" name="矩形 222"/>
              <p:cNvSpPr/>
              <p:nvPr/>
            </p:nvSpPr>
            <p:spPr>
              <a:xfrm rot="12490909">
                <a:off x="3980343" y="3612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4" name="矩形 223"/>
              <p:cNvSpPr/>
              <p:nvPr/>
            </p:nvSpPr>
            <p:spPr>
              <a:xfrm rot="12709091">
                <a:off x="3912086" y="35735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5" name="矩形 224"/>
              <p:cNvSpPr/>
              <p:nvPr/>
            </p:nvSpPr>
            <p:spPr>
              <a:xfrm rot="12927274">
                <a:off x="3846463" y="3529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6" name="矩形 225"/>
              <p:cNvSpPr/>
              <p:nvPr/>
            </p:nvSpPr>
            <p:spPr>
              <a:xfrm rot="13145455">
                <a:off x="3783743" y="34821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7" name="矩形 226"/>
              <p:cNvSpPr/>
              <p:nvPr/>
            </p:nvSpPr>
            <p:spPr>
              <a:xfrm rot="13363638">
                <a:off x="3724176" y="343057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8" name="矩形 227"/>
              <p:cNvSpPr/>
              <p:nvPr/>
            </p:nvSpPr>
            <p:spPr>
              <a:xfrm rot="13581819">
                <a:off x="3668002" y="33752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9" name="矩形 228"/>
              <p:cNvSpPr/>
              <p:nvPr/>
            </p:nvSpPr>
            <p:spPr>
              <a:xfrm rot="13800000">
                <a:off x="3615448" y="33165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0" name="矩形 229"/>
              <p:cNvSpPr/>
              <p:nvPr/>
            </p:nvSpPr>
            <p:spPr>
              <a:xfrm rot="14018183">
                <a:off x="3566726" y="32545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1" name="矩形 230"/>
              <p:cNvSpPr/>
              <p:nvPr/>
            </p:nvSpPr>
            <p:spPr>
              <a:xfrm rot="14236364">
                <a:off x="3522031" y="31896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2" name="矩形 231"/>
              <p:cNvSpPr/>
              <p:nvPr/>
            </p:nvSpPr>
            <p:spPr>
              <a:xfrm rot="14454545">
                <a:off x="3481544" y="31220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3" name="矩形 232"/>
              <p:cNvSpPr/>
              <p:nvPr/>
            </p:nvSpPr>
            <p:spPr>
              <a:xfrm rot="14672728">
                <a:off x="3445428" y="30519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4" name="矩形 233"/>
              <p:cNvSpPr/>
              <p:nvPr/>
            </p:nvSpPr>
            <p:spPr>
              <a:xfrm rot="14890909">
                <a:off x="3413827" y="297977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5" name="矩形 234"/>
              <p:cNvSpPr/>
              <p:nvPr/>
            </p:nvSpPr>
            <p:spPr>
              <a:xfrm rot="15109092">
                <a:off x="3386869" y="290571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6" name="矩形 235"/>
              <p:cNvSpPr/>
              <p:nvPr/>
            </p:nvSpPr>
            <p:spPr>
              <a:xfrm rot="15327274">
                <a:off x="3364664" y="28300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7" name="矩形 236"/>
              <p:cNvSpPr/>
              <p:nvPr/>
            </p:nvSpPr>
            <p:spPr>
              <a:xfrm rot="15545455">
                <a:off x="3347299" y="275320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8" name="矩形 237"/>
              <p:cNvSpPr/>
              <p:nvPr/>
            </p:nvSpPr>
            <p:spPr>
              <a:xfrm rot="15763638">
                <a:off x="3334846" y="26753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9" name="矩形 238"/>
              <p:cNvSpPr/>
              <p:nvPr/>
            </p:nvSpPr>
            <p:spPr>
              <a:xfrm rot="15981819">
                <a:off x="3327353" y="259691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41" name="PA_文本框 9"/>
          <p:cNvSpPr txBox="1"/>
          <p:nvPr>
            <p:custDataLst>
              <p:tags r:id="rId1"/>
            </p:custDataLst>
          </p:nvPr>
        </p:nvSpPr>
        <p:spPr>
          <a:xfrm>
            <a:off x="5028426" y="2284386"/>
            <a:ext cx="2140568" cy="1107996"/>
          </a:xfrm>
          <a:prstGeom prst="rect">
            <a:avLst/>
          </a:prstGeom>
          <a:noFill/>
        </p:spPr>
        <p:txBody>
          <a:bodyPr wrap="square" rtlCol="0">
            <a:spAutoFit/>
          </a:bodyPr>
          <a:lstStyle/>
          <a:p>
            <a:pPr algn="ctr"/>
            <a:r>
              <a:rPr lang="en-US" altLang="zh-CN" sz="6600" dirty="0">
                <a:solidFill>
                  <a:srgbClr val="F3F3F3"/>
                </a:solidFill>
                <a:latin typeface="微软雅黑" panose="020B0503020204020204" pitchFamily="34" charset="-122"/>
                <a:ea typeface="微软雅黑" panose="020B0503020204020204" pitchFamily="34" charset="-122"/>
              </a:rPr>
              <a:t>04</a:t>
            </a:r>
            <a:endParaRPr lang="zh-CN" altLang="en-US" sz="6600" dirty="0">
              <a:solidFill>
                <a:srgbClr val="F3F3F3"/>
              </a:solidFill>
              <a:latin typeface="微软雅黑" panose="020B0503020204020204" pitchFamily="34" charset="-122"/>
              <a:ea typeface="微软雅黑" panose="020B0503020204020204" pitchFamily="34" charset="-122"/>
            </a:endParaRPr>
          </a:p>
        </p:txBody>
      </p:sp>
      <p:sp>
        <p:nvSpPr>
          <p:cNvPr id="242" name="文本框 241"/>
          <p:cNvSpPr txBox="1"/>
          <p:nvPr/>
        </p:nvSpPr>
        <p:spPr>
          <a:xfrm>
            <a:off x="4083810" y="3392382"/>
            <a:ext cx="3967565" cy="830997"/>
          </a:xfrm>
          <a:prstGeom prst="rect">
            <a:avLst/>
          </a:prstGeom>
          <a:noFill/>
        </p:spPr>
        <p:txBody>
          <a:bodyPr wrap="square" rtlCol="0">
            <a:spAutoFit/>
          </a:bodyPr>
          <a:lstStyle/>
          <a:p>
            <a:pPr algn="ctr"/>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标题四</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
          <p:cNvGrpSpPr>
            <a:grpSpLocks noChangeAspect="1"/>
          </p:cNvGrpSpPr>
          <p:nvPr/>
        </p:nvGrpSpPr>
        <p:grpSpPr>
          <a:xfrm>
            <a:off x="5191381" y="3660725"/>
            <a:ext cx="5425348" cy="2249535"/>
            <a:chOff x="3962400" y="3409950"/>
            <a:chExt cx="3124200" cy="1295400"/>
          </a:xfrm>
          <a:gradFill>
            <a:gsLst>
              <a:gs pos="0">
                <a:srgbClr val="12FFFF"/>
              </a:gs>
              <a:gs pos="100000">
                <a:srgbClr val="0B0E15"/>
              </a:gs>
            </a:gsLst>
            <a:lin ang="6600000" scaled="0"/>
          </a:gradFill>
          <a:effectLst>
            <a:outerShdw blurRad="431800" dir="18900000" sy="23000" kx="-1200000" algn="bl" rotWithShape="0">
              <a:prstClr val="black">
                <a:alpha val="20000"/>
              </a:prstClr>
            </a:outerShdw>
          </a:effectLst>
        </p:grpSpPr>
        <p:sp>
          <p:nvSpPr>
            <p:cNvPr id="7" name="Freeform 208"/>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Freeform 209"/>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Freeform 210"/>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Freeform 211"/>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Freeform 212"/>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Freeform 213"/>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Freeform 214"/>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15" name="Freeform 210"/>
          <p:cNvSpPr/>
          <p:nvPr/>
        </p:nvSpPr>
        <p:spPr bwMode="auto">
          <a:xfrm flipH="1" flipV="1">
            <a:off x="5394473" y="3523358"/>
            <a:ext cx="4739766" cy="1847358"/>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gradFill>
            <a:gsLst>
              <a:gs pos="0">
                <a:srgbClr val="12FFFF"/>
              </a:gs>
              <a:gs pos="100000">
                <a:srgbClr val="0B0E15"/>
              </a:gs>
            </a:gsLst>
            <a:lin ang="6600000" scaled="0"/>
          </a:grad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210"/>
          <p:cNvSpPr/>
          <p:nvPr/>
        </p:nvSpPr>
        <p:spPr bwMode="auto">
          <a:xfrm flipH="1" flipV="1">
            <a:off x="5312703" y="3195412"/>
            <a:ext cx="4739766" cy="1847358"/>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gradFill>
            <a:gsLst>
              <a:gs pos="100000">
                <a:srgbClr val="12FFFF"/>
              </a:gs>
              <a:gs pos="0">
                <a:srgbClr val="0B0E15"/>
              </a:gs>
            </a:gsLst>
            <a:lin ang="6600000" scaled="0"/>
          </a:gradFill>
          <a:ln w="9525">
            <a:noFill/>
            <a:round/>
          </a:ln>
        </p:spPr>
        <p:txBody>
          <a:bodyPr vert="horz" wrap="square" lIns="105861" tIns="52930" rIns="105861" bIns="52930" numCol="1" anchor="t" anchorCtr="0" compatLnSpc="1"/>
          <a:lstStyle/>
          <a:p>
            <a:pPr algn="just">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17" name="Straight Connector 31"/>
          <p:cNvCxnSpPr/>
          <p:nvPr/>
        </p:nvCxnSpPr>
        <p:spPr>
          <a:xfrm flipV="1">
            <a:off x="10000163" y="3239465"/>
            <a:ext cx="0" cy="1265968"/>
          </a:xfrm>
          <a:prstGeom prst="line">
            <a:avLst/>
          </a:prstGeom>
          <a:ln w="9525">
            <a:solidFill>
              <a:srgbClr val="12FFFF"/>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8" name="Oval 43"/>
          <p:cNvSpPr/>
          <p:nvPr/>
        </p:nvSpPr>
        <p:spPr>
          <a:xfrm>
            <a:off x="3444144" y="2364224"/>
            <a:ext cx="738569" cy="738569"/>
          </a:xfrm>
          <a:prstGeom prst="ellipse">
            <a:avLst/>
          </a:prstGeom>
          <a:gradFill flip="none" rotWithShape="1">
            <a:gsLst>
              <a:gs pos="0">
                <a:srgbClr val="12FFFF"/>
              </a:gs>
              <a:gs pos="100000">
                <a:srgbClr val="0B0E15"/>
              </a:gs>
            </a:gsLst>
            <a:lin ang="6600000" scaled="0"/>
            <a:tileRect/>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Oval 48"/>
          <p:cNvSpPr/>
          <p:nvPr/>
        </p:nvSpPr>
        <p:spPr>
          <a:xfrm>
            <a:off x="3444144" y="3426592"/>
            <a:ext cx="738569" cy="738569"/>
          </a:xfrm>
          <a:prstGeom prst="ellipse">
            <a:avLst/>
          </a:prstGeom>
          <a:gradFill>
            <a:gsLst>
              <a:gs pos="0">
                <a:srgbClr val="12FFFF"/>
              </a:gs>
              <a:gs pos="100000">
                <a:srgbClr val="0B0E15"/>
              </a:gs>
            </a:gsLst>
            <a:lin ang="66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Oval 49"/>
          <p:cNvSpPr/>
          <p:nvPr/>
        </p:nvSpPr>
        <p:spPr>
          <a:xfrm>
            <a:off x="3448796" y="4516726"/>
            <a:ext cx="738569" cy="738569"/>
          </a:xfrm>
          <a:prstGeom prst="ellipse">
            <a:avLst/>
          </a:prstGeom>
          <a:gradFill>
            <a:gsLst>
              <a:gs pos="0">
                <a:srgbClr val="12FFFF"/>
              </a:gs>
              <a:gs pos="100000">
                <a:srgbClr val="0B0E15"/>
              </a:gs>
            </a:gsLst>
            <a:lin ang="6600000" scaled="0"/>
          </a:gradFill>
          <a:ln>
            <a:solidFill>
              <a:srgbClr val="12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1" name="Shape 56"/>
          <p:cNvSpPr/>
          <p:nvPr/>
        </p:nvSpPr>
        <p:spPr>
          <a:xfrm>
            <a:off x="3635532" y="3642115"/>
            <a:ext cx="349254" cy="310454"/>
          </a:xfrm>
          <a:custGeom>
            <a:avLst/>
            <a:gdLst/>
            <a:ahLst/>
            <a:cxnLst>
              <a:cxn ang="0">
                <a:pos x="wd2" y="hd2"/>
              </a:cxn>
              <a:cxn ang="5400000">
                <a:pos x="wd2" y="hd2"/>
              </a:cxn>
              <a:cxn ang="10800000">
                <a:pos x="wd2" y="hd2"/>
              </a:cxn>
              <a:cxn ang="16200000">
                <a:pos x="wd2" y="hd2"/>
              </a:cxn>
            </a:cxnLst>
            <a:rect l="0" t="0" r="r" b="b"/>
            <a:pathLst>
              <a:path w="21600" h="21600" extrusionOk="0">
                <a:moveTo>
                  <a:pt x="21504" y="6075"/>
                </a:moveTo>
                <a:lnTo>
                  <a:pt x="19439" y="0"/>
                </a:lnTo>
                <a:lnTo>
                  <a:pt x="14503" y="0"/>
                </a:lnTo>
                <a:lnTo>
                  <a:pt x="15451" y="7077"/>
                </a:lnTo>
                <a:cubicBezTo>
                  <a:pt x="15636" y="8413"/>
                  <a:pt x="16936" y="9450"/>
                  <a:pt x="18515" y="9450"/>
                </a:cubicBezTo>
                <a:cubicBezTo>
                  <a:pt x="20219" y="9450"/>
                  <a:pt x="21600" y="8240"/>
                  <a:pt x="21600" y="6750"/>
                </a:cubicBezTo>
                <a:cubicBezTo>
                  <a:pt x="21600" y="6515"/>
                  <a:pt x="21566" y="6291"/>
                  <a:pt x="21504" y="6075"/>
                </a:cubicBezTo>
                <a:close/>
                <a:moveTo>
                  <a:pt x="16800" y="10862"/>
                </a:moveTo>
                <a:lnTo>
                  <a:pt x="16800" y="16200"/>
                </a:lnTo>
                <a:lnTo>
                  <a:pt x="4800" y="16200"/>
                </a:lnTo>
                <a:lnTo>
                  <a:pt x="4800" y="10870"/>
                </a:lnTo>
                <a:cubicBezTo>
                  <a:pt x="4274" y="11083"/>
                  <a:pt x="3696" y="11205"/>
                  <a:pt x="3085" y="11205"/>
                </a:cubicBezTo>
                <a:cubicBezTo>
                  <a:pt x="2851" y="11205"/>
                  <a:pt x="2624" y="11174"/>
                  <a:pt x="2400" y="11139"/>
                </a:cubicBezTo>
                <a:lnTo>
                  <a:pt x="2400" y="19710"/>
                </a:lnTo>
                <a:cubicBezTo>
                  <a:pt x="2400" y="20749"/>
                  <a:pt x="3155" y="21600"/>
                  <a:pt x="4078" y="21600"/>
                </a:cubicBezTo>
                <a:lnTo>
                  <a:pt x="17520" y="21600"/>
                </a:lnTo>
                <a:cubicBezTo>
                  <a:pt x="18444" y="21600"/>
                  <a:pt x="19200" y="20748"/>
                  <a:pt x="19200" y="19710"/>
                </a:cubicBezTo>
                <a:lnTo>
                  <a:pt x="19200" y="11140"/>
                </a:lnTo>
                <a:cubicBezTo>
                  <a:pt x="18974" y="11174"/>
                  <a:pt x="18749" y="11206"/>
                  <a:pt x="18515" y="11206"/>
                </a:cubicBezTo>
                <a:cubicBezTo>
                  <a:pt x="17907" y="11205"/>
                  <a:pt x="17327" y="11081"/>
                  <a:pt x="16800" y="10862"/>
                </a:cubicBezTo>
                <a:close/>
                <a:moveTo>
                  <a:pt x="10800" y="9450"/>
                </a:moveTo>
                <a:cubicBezTo>
                  <a:pt x="12504" y="9450"/>
                  <a:pt x="13885" y="8240"/>
                  <a:pt x="13885" y="6750"/>
                </a:cubicBezTo>
                <a:cubicBezTo>
                  <a:pt x="13885" y="6695"/>
                  <a:pt x="13882" y="6639"/>
                  <a:pt x="13879" y="6587"/>
                </a:cubicBezTo>
                <a:lnTo>
                  <a:pt x="13268" y="0"/>
                </a:lnTo>
                <a:lnTo>
                  <a:pt x="8332" y="0"/>
                </a:lnTo>
                <a:lnTo>
                  <a:pt x="7720" y="6581"/>
                </a:lnTo>
                <a:cubicBezTo>
                  <a:pt x="7717" y="6637"/>
                  <a:pt x="7715" y="6692"/>
                  <a:pt x="7715" y="6750"/>
                </a:cubicBezTo>
                <a:cubicBezTo>
                  <a:pt x="7715" y="8240"/>
                  <a:pt x="9096" y="9450"/>
                  <a:pt x="10800" y="9450"/>
                </a:cubicBezTo>
                <a:close/>
                <a:moveTo>
                  <a:pt x="6148" y="7087"/>
                </a:moveTo>
                <a:lnTo>
                  <a:pt x="7097" y="0"/>
                </a:lnTo>
                <a:lnTo>
                  <a:pt x="2160" y="0"/>
                </a:lnTo>
                <a:lnTo>
                  <a:pt x="97" y="6075"/>
                </a:lnTo>
                <a:cubicBezTo>
                  <a:pt x="34" y="6291"/>
                  <a:pt x="0" y="6515"/>
                  <a:pt x="0" y="6750"/>
                </a:cubicBezTo>
                <a:cubicBezTo>
                  <a:pt x="0" y="8240"/>
                  <a:pt x="1380" y="9450"/>
                  <a:pt x="3085" y="9450"/>
                </a:cubicBezTo>
                <a:cubicBezTo>
                  <a:pt x="4657" y="9450"/>
                  <a:pt x="5957" y="8418"/>
                  <a:pt x="6148" y="7087"/>
                </a:cubicBezTo>
                <a:close/>
              </a:path>
            </a:pathLst>
          </a:custGeom>
          <a:solidFill>
            <a:srgbClr val="FFFFFF"/>
          </a:solidFill>
          <a:ln w="12700" cap="flat">
            <a:noFill/>
            <a:miter lim="400000"/>
          </a:ln>
          <a:effectLst/>
        </p:spPr>
        <p:txBody>
          <a:bodyPr wrap="square" lIns="37905" tIns="37905" rIns="37905" bIns="37905" numCol="1" anchor="ctr">
            <a:noAutofit/>
          </a:bodyPr>
          <a:lstStyle/>
          <a:p>
            <a:pPr>
              <a:lnSpc>
                <a:spcPct val="120000"/>
              </a:lnSpc>
              <a:defRPr sz="3200">
                <a:latin typeface="+mn-lt"/>
                <a:ea typeface="+mn-ea"/>
                <a:cs typeface="+mn-cs"/>
                <a:sym typeface="Helvetica Light"/>
              </a:defRPr>
            </a:pPr>
            <a:endParaRPr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Shape 268"/>
          <p:cNvSpPr/>
          <p:nvPr/>
        </p:nvSpPr>
        <p:spPr>
          <a:xfrm>
            <a:off x="3612970" y="2561654"/>
            <a:ext cx="417186" cy="333746"/>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wrap="square" lIns="37905" tIns="37905" rIns="37905" bIns="37905" numCol="1" anchor="ctr">
            <a:noAutofit/>
          </a:bodyPr>
          <a:lstStyle/>
          <a:p>
            <a:pPr>
              <a:lnSpc>
                <a:spcPct val="120000"/>
              </a:lnSpc>
              <a:defRPr sz="3200">
                <a:solidFill>
                  <a:srgbClr val="FFFFFF"/>
                </a:solidFill>
                <a:latin typeface="+mn-lt"/>
                <a:ea typeface="+mn-ea"/>
                <a:cs typeface="+mn-cs"/>
                <a:sym typeface="Helvetica Light"/>
              </a:defRPr>
            </a:pPr>
            <a:endParaRPr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Shape 671"/>
          <p:cNvSpPr/>
          <p:nvPr/>
        </p:nvSpPr>
        <p:spPr>
          <a:xfrm>
            <a:off x="3655531" y="4713323"/>
            <a:ext cx="345386" cy="345373"/>
          </a:xfrm>
          <a:custGeom>
            <a:avLst/>
            <a:gdLst/>
            <a:ahLst/>
            <a:cxnLst>
              <a:cxn ang="0">
                <a:pos x="wd2" y="hd2"/>
              </a:cxn>
              <a:cxn ang="5400000">
                <a:pos x="wd2" y="hd2"/>
              </a:cxn>
              <a:cxn ang="10800000">
                <a:pos x="wd2" y="hd2"/>
              </a:cxn>
              <a:cxn ang="16200000">
                <a:pos x="wd2" y="hd2"/>
              </a:cxn>
            </a:cxnLst>
            <a:rect l="0" t="0" r="r" b="b"/>
            <a:pathLst>
              <a:path w="21600" h="21600" extrusionOk="0">
                <a:moveTo>
                  <a:pt x="14895" y="15576"/>
                </a:moveTo>
                <a:cubicBezTo>
                  <a:pt x="12143" y="16865"/>
                  <a:pt x="9843" y="18851"/>
                  <a:pt x="8177" y="21277"/>
                </a:cubicBezTo>
                <a:cubicBezTo>
                  <a:pt x="9016" y="21487"/>
                  <a:pt x="9894" y="21600"/>
                  <a:pt x="10799" y="21600"/>
                </a:cubicBezTo>
                <a:cubicBezTo>
                  <a:pt x="12428" y="21600"/>
                  <a:pt x="13971" y="21237"/>
                  <a:pt x="15356" y="20591"/>
                </a:cubicBezTo>
                <a:cubicBezTo>
                  <a:pt x="15579" y="19502"/>
                  <a:pt x="15697" y="18376"/>
                  <a:pt x="15697" y="17223"/>
                </a:cubicBezTo>
                <a:cubicBezTo>
                  <a:pt x="15697" y="16807"/>
                  <a:pt x="15678" y="16393"/>
                  <a:pt x="15646" y="15985"/>
                </a:cubicBezTo>
                <a:cubicBezTo>
                  <a:pt x="15369" y="15896"/>
                  <a:pt x="15114" y="15759"/>
                  <a:pt x="14895" y="15576"/>
                </a:cubicBezTo>
                <a:close/>
                <a:moveTo>
                  <a:pt x="18049" y="2795"/>
                </a:moveTo>
                <a:cubicBezTo>
                  <a:pt x="16317" y="2963"/>
                  <a:pt x="14665" y="3399"/>
                  <a:pt x="13127" y="4049"/>
                </a:cubicBezTo>
                <a:cubicBezTo>
                  <a:pt x="13134" y="4126"/>
                  <a:pt x="13139" y="4202"/>
                  <a:pt x="13139" y="4280"/>
                </a:cubicBezTo>
                <a:cubicBezTo>
                  <a:pt x="13139" y="4643"/>
                  <a:pt x="13052" y="4984"/>
                  <a:pt x="12903" y="5288"/>
                </a:cubicBezTo>
                <a:cubicBezTo>
                  <a:pt x="14442" y="7095"/>
                  <a:pt x="15635" y="9197"/>
                  <a:pt x="16388" y="11500"/>
                </a:cubicBezTo>
                <a:cubicBezTo>
                  <a:pt x="17324" y="11518"/>
                  <a:pt x="18122" y="12089"/>
                  <a:pt x="18466" y="12902"/>
                </a:cubicBezTo>
                <a:cubicBezTo>
                  <a:pt x="19506" y="12797"/>
                  <a:pt x="20518" y="12597"/>
                  <a:pt x="21492" y="12311"/>
                </a:cubicBezTo>
                <a:cubicBezTo>
                  <a:pt x="21563" y="11818"/>
                  <a:pt x="21600" y="11313"/>
                  <a:pt x="21600" y="10800"/>
                </a:cubicBezTo>
                <a:cubicBezTo>
                  <a:pt x="21599" y="7626"/>
                  <a:pt x="20230" y="4770"/>
                  <a:pt x="18049" y="2795"/>
                </a:cubicBezTo>
                <a:close/>
                <a:moveTo>
                  <a:pt x="13739" y="14350"/>
                </a:moveTo>
                <a:cubicBezTo>
                  <a:pt x="11072" y="13907"/>
                  <a:pt x="8601" y="12889"/>
                  <a:pt x="6449" y="11434"/>
                </a:cubicBezTo>
                <a:cubicBezTo>
                  <a:pt x="6099" y="11648"/>
                  <a:pt x="5689" y="11773"/>
                  <a:pt x="5251" y="11773"/>
                </a:cubicBezTo>
                <a:cubicBezTo>
                  <a:pt x="5087" y="11773"/>
                  <a:pt x="4931" y="11756"/>
                  <a:pt x="4779" y="11725"/>
                </a:cubicBezTo>
                <a:cubicBezTo>
                  <a:pt x="3749" y="13676"/>
                  <a:pt x="3091" y="15853"/>
                  <a:pt x="2902" y="18163"/>
                </a:cubicBezTo>
                <a:cubicBezTo>
                  <a:pt x="3930" y="19266"/>
                  <a:pt x="5183" y="20154"/>
                  <a:pt x="6593" y="20751"/>
                </a:cubicBezTo>
                <a:cubicBezTo>
                  <a:pt x="8345" y="18059"/>
                  <a:pt x="10791" y="15834"/>
                  <a:pt x="13739" y="14350"/>
                </a:cubicBezTo>
                <a:close/>
                <a:moveTo>
                  <a:pt x="17257" y="15907"/>
                </a:moveTo>
                <a:cubicBezTo>
                  <a:pt x="17287" y="16343"/>
                  <a:pt x="17305" y="16781"/>
                  <a:pt x="17305" y="17223"/>
                </a:cubicBezTo>
                <a:cubicBezTo>
                  <a:pt x="17305" y="18003"/>
                  <a:pt x="17255" y="18771"/>
                  <a:pt x="17162" y="19525"/>
                </a:cubicBezTo>
                <a:cubicBezTo>
                  <a:pt x="18993" y="18189"/>
                  <a:pt x="20388" y="16288"/>
                  <a:pt x="21091" y="14080"/>
                </a:cubicBezTo>
                <a:cubicBezTo>
                  <a:pt x="20257" y="14282"/>
                  <a:pt x="19403" y="14426"/>
                  <a:pt x="18530" y="14508"/>
                </a:cubicBezTo>
                <a:cubicBezTo>
                  <a:pt x="18327" y="15139"/>
                  <a:pt x="17859" y="15646"/>
                  <a:pt x="17257" y="15907"/>
                </a:cubicBezTo>
                <a:close/>
                <a:moveTo>
                  <a:pt x="14276" y="12805"/>
                </a:moveTo>
                <a:cubicBezTo>
                  <a:pt x="14419" y="12507"/>
                  <a:pt x="14622" y="12243"/>
                  <a:pt x="14874" y="12035"/>
                </a:cubicBezTo>
                <a:cubicBezTo>
                  <a:pt x="14195" y="9949"/>
                  <a:pt x="13121" y="8039"/>
                  <a:pt x="11737" y="6396"/>
                </a:cubicBezTo>
                <a:cubicBezTo>
                  <a:pt x="11463" y="6514"/>
                  <a:pt x="11160" y="6577"/>
                  <a:pt x="10841" y="6577"/>
                </a:cubicBezTo>
                <a:cubicBezTo>
                  <a:pt x="10342" y="6577"/>
                  <a:pt x="9882" y="6417"/>
                  <a:pt x="9506" y="6149"/>
                </a:cubicBezTo>
                <a:cubicBezTo>
                  <a:pt x="8672" y="6781"/>
                  <a:pt x="7901" y="7491"/>
                  <a:pt x="7200" y="8265"/>
                </a:cubicBezTo>
                <a:cubicBezTo>
                  <a:pt x="7421" y="8616"/>
                  <a:pt x="7549" y="9031"/>
                  <a:pt x="7549" y="9475"/>
                </a:cubicBezTo>
                <a:cubicBezTo>
                  <a:pt x="7549" y="9714"/>
                  <a:pt x="7512" y="9945"/>
                  <a:pt x="7444" y="10163"/>
                </a:cubicBezTo>
                <a:cubicBezTo>
                  <a:pt x="9459" y="11509"/>
                  <a:pt x="11779" y="12434"/>
                  <a:pt x="14276" y="12805"/>
                </a:cubicBezTo>
                <a:close/>
                <a:moveTo>
                  <a:pt x="10842" y="1983"/>
                </a:moveTo>
                <a:cubicBezTo>
                  <a:pt x="11448" y="1983"/>
                  <a:pt x="11998" y="2218"/>
                  <a:pt x="12410" y="2604"/>
                </a:cubicBezTo>
                <a:cubicBezTo>
                  <a:pt x="13609" y="2088"/>
                  <a:pt x="14870" y="1691"/>
                  <a:pt x="16184" y="1439"/>
                </a:cubicBezTo>
                <a:cubicBezTo>
                  <a:pt x="14598" y="525"/>
                  <a:pt x="12760" y="0"/>
                  <a:pt x="10799" y="0"/>
                </a:cubicBezTo>
                <a:cubicBezTo>
                  <a:pt x="9463" y="0"/>
                  <a:pt x="8183" y="245"/>
                  <a:pt x="7001" y="690"/>
                </a:cubicBezTo>
                <a:cubicBezTo>
                  <a:pt x="7938" y="1154"/>
                  <a:pt x="8833" y="1694"/>
                  <a:pt x="9673" y="2304"/>
                </a:cubicBezTo>
                <a:cubicBezTo>
                  <a:pt x="10017" y="2100"/>
                  <a:pt x="10415" y="1983"/>
                  <a:pt x="10842" y="1983"/>
                </a:cubicBezTo>
                <a:close/>
                <a:moveTo>
                  <a:pt x="2953" y="9475"/>
                </a:moveTo>
                <a:cubicBezTo>
                  <a:pt x="2953" y="9153"/>
                  <a:pt x="3021" y="8845"/>
                  <a:pt x="3140" y="8568"/>
                </a:cubicBezTo>
                <a:cubicBezTo>
                  <a:pt x="2402" y="7756"/>
                  <a:pt x="1735" y="6882"/>
                  <a:pt x="1150" y="5952"/>
                </a:cubicBezTo>
                <a:cubicBezTo>
                  <a:pt x="417" y="7409"/>
                  <a:pt x="0" y="9057"/>
                  <a:pt x="0" y="10801"/>
                </a:cubicBezTo>
                <a:cubicBezTo>
                  <a:pt x="0" y="12819"/>
                  <a:pt x="556" y="14708"/>
                  <a:pt x="1520" y="16324"/>
                </a:cubicBezTo>
                <a:cubicBezTo>
                  <a:pt x="1865" y="14382"/>
                  <a:pt x="2519" y="12546"/>
                  <a:pt x="3421" y="10863"/>
                </a:cubicBezTo>
                <a:cubicBezTo>
                  <a:pt x="3128" y="10478"/>
                  <a:pt x="2953" y="9996"/>
                  <a:pt x="2953" y="9475"/>
                </a:cubicBezTo>
                <a:close/>
                <a:moveTo>
                  <a:pt x="5252" y="7178"/>
                </a:moveTo>
                <a:cubicBezTo>
                  <a:pt x="5486" y="7178"/>
                  <a:pt x="5714" y="7212"/>
                  <a:pt x="5928" y="7279"/>
                </a:cubicBezTo>
                <a:cubicBezTo>
                  <a:pt x="6738" y="6372"/>
                  <a:pt x="7636" y="5546"/>
                  <a:pt x="8608" y="4814"/>
                </a:cubicBezTo>
                <a:cubicBezTo>
                  <a:pt x="8567" y="4643"/>
                  <a:pt x="8545" y="4463"/>
                  <a:pt x="8545" y="4280"/>
                </a:cubicBezTo>
                <a:cubicBezTo>
                  <a:pt x="8545" y="4025"/>
                  <a:pt x="8587" y="3780"/>
                  <a:pt x="8664" y="3551"/>
                </a:cubicBezTo>
                <a:cubicBezTo>
                  <a:pt x="7574" y="2771"/>
                  <a:pt x="6390" y="2115"/>
                  <a:pt x="5130" y="1609"/>
                </a:cubicBezTo>
                <a:cubicBezTo>
                  <a:pt x="3950" y="2339"/>
                  <a:pt x="2920" y="3289"/>
                  <a:pt x="2099" y="4404"/>
                </a:cubicBezTo>
                <a:cubicBezTo>
                  <a:pt x="2708" y="5484"/>
                  <a:pt x="3432" y="6490"/>
                  <a:pt x="4256" y="7406"/>
                </a:cubicBezTo>
                <a:cubicBezTo>
                  <a:pt x="4557" y="7261"/>
                  <a:pt x="4893" y="7178"/>
                  <a:pt x="5252" y="7178"/>
                </a:cubicBezTo>
                <a:close/>
              </a:path>
            </a:pathLst>
          </a:custGeom>
          <a:solidFill>
            <a:srgbClr val="FFFFFF"/>
          </a:solidFill>
          <a:ln w="12700" cap="flat">
            <a:noFill/>
            <a:miter lim="400000"/>
          </a:ln>
          <a:effectLst/>
        </p:spPr>
        <p:txBody>
          <a:bodyPr wrap="square" lIns="37905" tIns="37905" rIns="37905" bIns="37905" numCol="1" anchor="ctr">
            <a:noAutofit/>
          </a:bodyPr>
          <a:lstStyle/>
          <a:p>
            <a:pPr>
              <a:lnSpc>
                <a:spcPct val="120000"/>
              </a:lnSpc>
              <a:defRPr sz="3200">
                <a:solidFill>
                  <a:srgbClr val="FFFFFF"/>
                </a:solidFill>
                <a:latin typeface="+mn-lt"/>
                <a:ea typeface="+mn-ea"/>
                <a:cs typeface="+mn-cs"/>
                <a:sym typeface="Helvetica Light"/>
              </a:defRPr>
            </a:pPr>
            <a:endParaRPr sz="76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Text Placeholder 3"/>
          <p:cNvSpPr txBox="1"/>
          <p:nvPr/>
        </p:nvSpPr>
        <p:spPr>
          <a:xfrm>
            <a:off x="7289598" y="1943146"/>
            <a:ext cx="826936" cy="2461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dirty="0">
                <a:solidFill>
                  <a:srgbClr val="12FFFF"/>
                </a:solidFill>
                <a:latin typeface="+mj-ea"/>
                <a:ea typeface="+mj-ea"/>
                <a:cs typeface="+mn-ea"/>
                <a:sym typeface="+mn-lt"/>
              </a:rPr>
              <a:t>添加标题</a:t>
            </a:r>
            <a:endParaRPr lang="en-US" sz="2130" dirty="0">
              <a:solidFill>
                <a:srgbClr val="12FFFF"/>
              </a:solidFill>
              <a:latin typeface="+mj-ea"/>
              <a:ea typeface="+mj-ea"/>
              <a:cs typeface="+mn-ea"/>
              <a:sym typeface="+mn-lt"/>
            </a:endParaRPr>
          </a:p>
        </p:txBody>
      </p:sp>
      <p:sp>
        <p:nvSpPr>
          <p:cNvPr id="25" name="Text Placeholder 3"/>
          <p:cNvSpPr txBox="1"/>
          <p:nvPr/>
        </p:nvSpPr>
        <p:spPr>
          <a:xfrm>
            <a:off x="6717252" y="2232709"/>
            <a:ext cx="1971624" cy="61536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rgbClr val="FFFFFF">
                    <a:lumMod val="65000"/>
                    <a:lumOff val="35000"/>
                  </a:srgbClr>
                </a:solidFill>
                <a:cs typeface="+mn-ea"/>
                <a:sym typeface="+mn-lt"/>
              </a:rPr>
              <a:t>点击此处输入相关文本内容点击此处输入相关文本内容</a:t>
            </a:r>
            <a:endParaRPr lang="en-US" sz="1335" dirty="0">
              <a:solidFill>
                <a:srgbClr val="FFFFFF">
                  <a:lumMod val="65000"/>
                  <a:lumOff val="35000"/>
                </a:srgbClr>
              </a:solidFill>
              <a:cs typeface="+mn-ea"/>
              <a:sym typeface="+mn-lt"/>
            </a:endParaRPr>
          </a:p>
        </p:txBody>
      </p:sp>
      <p:sp>
        <p:nvSpPr>
          <p:cNvPr id="26" name="Text Placeholder 3"/>
          <p:cNvSpPr txBox="1"/>
          <p:nvPr/>
        </p:nvSpPr>
        <p:spPr>
          <a:xfrm>
            <a:off x="9892553" y="2314844"/>
            <a:ext cx="826936" cy="2461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dirty="0">
                <a:solidFill>
                  <a:srgbClr val="12FFFF"/>
                </a:solidFill>
                <a:latin typeface="+mj-ea"/>
                <a:ea typeface="+mj-ea"/>
                <a:cs typeface="+mn-ea"/>
                <a:sym typeface="+mn-lt"/>
              </a:rPr>
              <a:t>添加标题</a:t>
            </a:r>
            <a:endParaRPr lang="en-US" sz="2130" dirty="0">
              <a:solidFill>
                <a:srgbClr val="12FFFF"/>
              </a:solidFill>
              <a:latin typeface="+mj-ea"/>
              <a:ea typeface="+mj-ea"/>
              <a:cs typeface="+mn-ea"/>
              <a:sym typeface="+mn-lt"/>
            </a:endParaRPr>
          </a:p>
        </p:txBody>
      </p:sp>
      <p:sp>
        <p:nvSpPr>
          <p:cNvPr id="27" name="Text Placeholder 3"/>
          <p:cNvSpPr txBox="1"/>
          <p:nvPr/>
        </p:nvSpPr>
        <p:spPr>
          <a:xfrm>
            <a:off x="9320207" y="2604407"/>
            <a:ext cx="1971624" cy="61536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rgbClr val="FFFFFF">
                    <a:lumMod val="65000"/>
                    <a:lumOff val="35000"/>
                  </a:srgbClr>
                </a:solidFill>
                <a:cs typeface="+mn-ea"/>
                <a:sym typeface="+mn-lt"/>
              </a:rPr>
              <a:t>点击此处输入相关文本内容点击此处输入相关文本内容</a:t>
            </a:r>
            <a:endParaRPr lang="en-US" sz="1335" dirty="0">
              <a:solidFill>
                <a:srgbClr val="FFFFFF">
                  <a:lumMod val="65000"/>
                  <a:lumOff val="35000"/>
                </a:srgbClr>
              </a:solidFill>
              <a:cs typeface="+mn-ea"/>
              <a:sym typeface="+mn-lt"/>
            </a:endParaRPr>
          </a:p>
        </p:txBody>
      </p:sp>
      <p:sp>
        <p:nvSpPr>
          <p:cNvPr id="28" name="Text Placeholder 3"/>
          <p:cNvSpPr txBox="1"/>
          <p:nvPr/>
        </p:nvSpPr>
        <p:spPr>
          <a:xfrm>
            <a:off x="4981007" y="2695514"/>
            <a:ext cx="826936" cy="2461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dirty="0">
                <a:solidFill>
                  <a:srgbClr val="12FFFF"/>
                </a:solidFill>
                <a:latin typeface="+mj-ea"/>
                <a:ea typeface="+mj-ea"/>
                <a:cs typeface="+mn-ea"/>
                <a:sym typeface="+mn-lt"/>
              </a:rPr>
              <a:t>添加标题</a:t>
            </a:r>
            <a:endParaRPr lang="en-US" sz="2130" dirty="0">
              <a:solidFill>
                <a:srgbClr val="12FFFF"/>
              </a:solidFill>
              <a:latin typeface="+mj-ea"/>
              <a:ea typeface="+mj-ea"/>
              <a:cs typeface="+mn-ea"/>
              <a:sym typeface="+mn-lt"/>
            </a:endParaRPr>
          </a:p>
        </p:txBody>
      </p:sp>
      <p:sp>
        <p:nvSpPr>
          <p:cNvPr id="29" name="Text Placeholder 3"/>
          <p:cNvSpPr txBox="1"/>
          <p:nvPr/>
        </p:nvSpPr>
        <p:spPr>
          <a:xfrm>
            <a:off x="4581222" y="2994956"/>
            <a:ext cx="1817833" cy="61536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rgbClr val="FFFFFF">
                    <a:lumMod val="65000"/>
                    <a:lumOff val="35000"/>
                  </a:srgbClr>
                </a:solidFill>
                <a:cs typeface="+mn-ea"/>
                <a:sym typeface="+mn-lt"/>
              </a:rPr>
              <a:t>点击此处输入相关文本内容点击此处输入相关文本内容</a:t>
            </a:r>
            <a:endParaRPr lang="en-US" sz="1335" dirty="0">
              <a:solidFill>
                <a:srgbClr val="FFFFFF">
                  <a:lumMod val="65000"/>
                  <a:lumOff val="35000"/>
                </a:srgbClr>
              </a:solidFill>
              <a:cs typeface="+mn-ea"/>
              <a:sym typeface="+mn-lt"/>
            </a:endParaRPr>
          </a:p>
        </p:txBody>
      </p:sp>
      <p:sp>
        <p:nvSpPr>
          <p:cNvPr id="30" name="Text Placeholder 3"/>
          <p:cNvSpPr txBox="1"/>
          <p:nvPr/>
        </p:nvSpPr>
        <p:spPr>
          <a:xfrm>
            <a:off x="1773473" y="2287100"/>
            <a:ext cx="1240724"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sz="1600" dirty="0">
                <a:solidFill>
                  <a:srgbClr val="12FFFF"/>
                </a:solidFill>
                <a:latin typeface="+mj-ea"/>
                <a:ea typeface="+mj-ea"/>
                <a:cs typeface="+mn-ea"/>
                <a:sym typeface="+mn-lt"/>
              </a:rPr>
              <a:t>点此添加标题</a:t>
            </a:r>
            <a:endParaRPr lang="en-US" sz="2130" dirty="0">
              <a:solidFill>
                <a:srgbClr val="12FFFF"/>
              </a:solidFill>
              <a:latin typeface="+mj-ea"/>
              <a:ea typeface="+mj-ea"/>
              <a:cs typeface="+mn-ea"/>
              <a:sym typeface="+mn-lt"/>
            </a:endParaRPr>
          </a:p>
        </p:txBody>
      </p:sp>
      <p:sp>
        <p:nvSpPr>
          <p:cNvPr id="31" name="Text Placeholder 3"/>
          <p:cNvSpPr txBox="1"/>
          <p:nvPr/>
        </p:nvSpPr>
        <p:spPr>
          <a:xfrm>
            <a:off x="722250" y="2668932"/>
            <a:ext cx="2377526" cy="4308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sz="1400" dirty="0">
                <a:solidFill>
                  <a:srgbClr val="FFFFFF">
                    <a:lumMod val="65000"/>
                    <a:lumOff val="35000"/>
                  </a:srgbClr>
                </a:solidFill>
                <a:latin typeface="+mj-ea"/>
                <a:ea typeface="+mj-ea"/>
                <a:cs typeface="+mn-ea"/>
                <a:sym typeface="+mn-lt"/>
              </a:rPr>
              <a:t>点击此处输入相关文本内容击此处输入相关文本内容</a:t>
            </a:r>
            <a:endParaRPr lang="en-US" sz="1400" dirty="0">
              <a:solidFill>
                <a:srgbClr val="FFFFFF">
                  <a:lumMod val="65000"/>
                  <a:lumOff val="35000"/>
                </a:srgbClr>
              </a:solidFill>
              <a:latin typeface="+mj-ea"/>
              <a:ea typeface="+mj-ea"/>
              <a:cs typeface="+mn-ea"/>
              <a:sym typeface="+mn-lt"/>
            </a:endParaRPr>
          </a:p>
        </p:txBody>
      </p:sp>
      <p:sp>
        <p:nvSpPr>
          <p:cNvPr id="32" name="Text Placeholder 3"/>
          <p:cNvSpPr txBox="1"/>
          <p:nvPr/>
        </p:nvSpPr>
        <p:spPr>
          <a:xfrm>
            <a:off x="1842030" y="3364097"/>
            <a:ext cx="1240724"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sz="1600" dirty="0">
                <a:solidFill>
                  <a:srgbClr val="12FFFF"/>
                </a:solidFill>
                <a:latin typeface="+mj-ea"/>
                <a:ea typeface="+mj-ea"/>
                <a:cs typeface="+mn-ea"/>
                <a:sym typeface="+mn-lt"/>
              </a:rPr>
              <a:t>点此添加标题</a:t>
            </a:r>
            <a:endParaRPr lang="en-US" sz="2130" dirty="0">
              <a:solidFill>
                <a:srgbClr val="12FFFF"/>
              </a:solidFill>
              <a:latin typeface="+mj-ea"/>
              <a:ea typeface="+mj-ea"/>
              <a:cs typeface="+mn-ea"/>
              <a:sym typeface="+mn-lt"/>
            </a:endParaRPr>
          </a:p>
        </p:txBody>
      </p:sp>
      <p:sp>
        <p:nvSpPr>
          <p:cNvPr id="33" name="Text Placeholder 3"/>
          <p:cNvSpPr txBox="1"/>
          <p:nvPr/>
        </p:nvSpPr>
        <p:spPr>
          <a:xfrm>
            <a:off x="790807" y="3745929"/>
            <a:ext cx="2377526" cy="4308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sz="1400" dirty="0">
                <a:solidFill>
                  <a:srgbClr val="FFFFFF">
                    <a:lumMod val="65000"/>
                    <a:lumOff val="35000"/>
                  </a:srgbClr>
                </a:solidFill>
                <a:latin typeface="+mj-ea"/>
                <a:ea typeface="+mj-ea"/>
                <a:cs typeface="+mn-ea"/>
                <a:sym typeface="+mn-lt"/>
              </a:rPr>
              <a:t>点击此处输入相关文本内容击此处输入相关文本内容</a:t>
            </a:r>
            <a:endParaRPr lang="en-US" sz="1400" dirty="0">
              <a:solidFill>
                <a:srgbClr val="FFFFFF">
                  <a:lumMod val="65000"/>
                  <a:lumOff val="35000"/>
                </a:srgbClr>
              </a:solidFill>
              <a:latin typeface="+mj-ea"/>
              <a:ea typeface="+mj-ea"/>
              <a:cs typeface="+mn-ea"/>
              <a:sym typeface="+mn-lt"/>
            </a:endParaRPr>
          </a:p>
        </p:txBody>
      </p:sp>
      <p:sp>
        <p:nvSpPr>
          <p:cNvPr id="34" name="Text Placeholder 3"/>
          <p:cNvSpPr txBox="1"/>
          <p:nvPr/>
        </p:nvSpPr>
        <p:spPr>
          <a:xfrm>
            <a:off x="1884782" y="4487383"/>
            <a:ext cx="1240724"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sz="1600" dirty="0">
                <a:solidFill>
                  <a:srgbClr val="12FFFF"/>
                </a:solidFill>
                <a:cs typeface="+mn-ea"/>
                <a:sym typeface="+mn-lt"/>
              </a:rPr>
              <a:t>点此添加标题</a:t>
            </a:r>
            <a:endParaRPr lang="en-US" sz="2130" dirty="0">
              <a:solidFill>
                <a:srgbClr val="12FFFF"/>
              </a:solidFill>
              <a:cs typeface="+mn-ea"/>
              <a:sym typeface="+mn-lt"/>
            </a:endParaRPr>
          </a:p>
        </p:txBody>
      </p:sp>
      <p:sp>
        <p:nvSpPr>
          <p:cNvPr id="35" name="Text Placeholder 3"/>
          <p:cNvSpPr txBox="1"/>
          <p:nvPr/>
        </p:nvSpPr>
        <p:spPr>
          <a:xfrm>
            <a:off x="754845" y="4831644"/>
            <a:ext cx="2377526" cy="4308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CN" altLang="en-US" sz="1400" dirty="0">
                <a:solidFill>
                  <a:srgbClr val="FFFFFF">
                    <a:lumMod val="65000"/>
                    <a:lumOff val="35000"/>
                  </a:srgbClr>
                </a:solidFill>
                <a:cs typeface="+mn-ea"/>
                <a:sym typeface="+mn-lt"/>
              </a:rPr>
              <a:t>点击此处输入相关文本内容击此处输入相关文本内容</a:t>
            </a:r>
            <a:endParaRPr lang="en-US" sz="1400" dirty="0">
              <a:solidFill>
                <a:srgbClr val="FFFFFF">
                  <a:lumMod val="65000"/>
                  <a:lumOff val="35000"/>
                </a:srgbClr>
              </a:solidFill>
              <a:cs typeface="+mn-ea"/>
              <a:sym typeface="+mn-lt"/>
            </a:endParaRPr>
          </a:p>
        </p:txBody>
      </p:sp>
      <p:cxnSp>
        <p:nvCxnSpPr>
          <p:cNvPr id="5" name="Straight Connector 22"/>
          <p:cNvCxnSpPr/>
          <p:nvPr/>
        </p:nvCxnSpPr>
        <p:spPr>
          <a:xfrm flipV="1">
            <a:off x="7703066" y="3033360"/>
            <a:ext cx="0" cy="1914321"/>
          </a:xfrm>
          <a:prstGeom prst="line">
            <a:avLst/>
          </a:prstGeom>
          <a:ln w="9525">
            <a:solidFill>
              <a:srgbClr val="12FFFF"/>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27"/>
          <p:cNvCxnSpPr/>
          <p:nvPr/>
        </p:nvCxnSpPr>
        <p:spPr>
          <a:xfrm flipV="1">
            <a:off x="5405969" y="3783746"/>
            <a:ext cx="0" cy="1495791"/>
          </a:xfrm>
          <a:prstGeom prst="line">
            <a:avLst/>
          </a:prstGeom>
          <a:ln w="9525">
            <a:solidFill>
              <a:srgbClr val="12FFFF"/>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409575" y="688883"/>
            <a:ext cx="4280240" cy="830997"/>
            <a:chOff x="409575" y="688883"/>
            <a:chExt cx="4280240" cy="830997"/>
          </a:xfrm>
        </p:grpSpPr>
        <p:sp>
          <p:nvSpPr>
            <p:cNvPr id="37" name="文本框 36"/>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标题四</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38" name="矩形 37"/>
            <p:cNvSpPr/>
            <p:nvPr/>
          </p:nvSpPr>
          <p:spPr>
            <a:xfrm>
              <a:off x="409575" y="1004368"/>
              <a:ext cx="209550" cy="200025"/>
            </a:xfrm>
            <a:prstGeom prst="rect">
              <a:avLst/>
            </a:prstGeom>
            <a:solidFill>
              <a:srgbClr val="26D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
                                        <p:tgtEl>
                                          <p:spTgt spid="18"/>
                                        </p:tgtEl>
                                      </p:cBhvr>
                                    </p:animEffect>
                                  </p:childTnLst>
                                </p:cTn>
                              </p:par>
                            </p:childTnLst>
                          </p:cTn>
                        </p:par>
                        <p:par>
                          <p:cTn id="25" fill="hold">
                            <p:stCondLst>
                              <p:cond delay="2500"/>
                            </p:stCondLst>
                            <p:childTnLst>
                              <p:par>
                                <p:cTn id="26" presetID="49" presetClass="entr" presetSubtype="0" decel="10000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 calcmode="lin" valueType="num">
                                      <p:cBhvr>
                                        <p:cTn id="30" dur="500" fill="hold"/>
                                        <p:tgtEl>
                                          <p:spTgt spid="22"/>
                                        </p:tgtEl>
                                        <p:attrNameLst>
                                          <p:attrName>style.rotation</p:attrName>
                                        </p:attrNameLst>
                                      </p:cBhvr>
                                      <p:tavLst>
                                        <p:tav tm="0">
                                          <p:val>
                                            <p:fltVal val="360"/>
                                          </p:val>
                                        </p:tav>
                                        <p:tav tm="100000">
                                          <p:val>
                                            <p:fltVal val="0"/>
                                          </p:val>
                                        </p:tav>
                                      </p:tavLst>
                                    </p:anim>
                                    <p:animEffect transition="in" filter="fade">
                                      <p:cBhvr>
                                        <p:cTn id="31" dur="500"/>
                                        <p:tgtEl>
                                          <p:spTgt spid="22"/>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49" presetClass="entr" presetSubtype="0" decel="10000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 calcmode="lin" valueType="num">
                                      <p:cBhvr>
                                        <p:cTn id="46" dur="500" fill="hold"/>
                                        <p:tgtEl>
                                          <p:spTgt spid="21"/>
                                        </p:tgtEl>
                                        <p:attrNameLst>
                                          <p:attrName>style.rotation</p:attrName>
                                        </p:attrNameLst>
                                      </p:cBhvr>
                                      <p:tavLst>
                                        <p:tav tm="0">
                                          <p:val>
                                            <p:fltVal val="360"/>
                                          </p:val>
                                        </p:tav>
                                        <p:tav tm="100000">
                                          <p:val>
                                            <p:fltVal val="0"/>
                                          </p:val>
                                        </p:tav>
                                      </p:tavLst>
                                    </p:anim>
                                    <p:animEffect transition="in" filter="fade">
                                      <p:cBhvr>
                                        <p:cTn id="47" dur="500"/>
                                        <p:tgtEl>
                                          <p:spTgt spid="21"/>
                                        </p:tgtEl>
                                      </p:cBhvr>
                                    </p:animEffect>
                                  </p:childTnLst>
                                </p:cTn>
                              </p:par>
                            </p:childTnLst>
                          </p:cTn>
                        </p:par>
                        <p:par>
                          <p:cTn id="48" fill="hold">
                            <p:stCondLst>
                              <p:cond delay="4500"/>
                            </p:stCondLst>
                            <p:childTnLst>
                              <p:par>
                                <p:cTn id="49" presetID="22" presetClass="entr" presetSubtype="4"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par>
                          <p:cTn id="52" fill="hold">
                            <p:stCondLst>
                              <p:cond delay="5000"/>
                            </p:stCondLst>
                            <p:childTnLst>
                              <p:par>
                                <p:cTn id="53" presetID="2" presetClass="entr" presetSubtype="4"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49" presetClass="entr" presetSubtype="0" decel="10000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 calcmode="lin" valueType="num">
                                      <p:cBhvr>
                                        <p:cTn id="62" dur="500" fill="hold"/>
                                        <p:tgtEl>
                                          <p:spTgt spid="23"/>
                                        </p:tgtEl>
                                        <p:attrNameLst>
                                          <p:attrName>style.rotation</p:attrName>
                                        </p:attrNameLst>
                                      </p:cBhvr>
                                      <p:tavLst>
                                        <p:tav tm="0">
                                          <p:val>
                                            <p:fltVal val="360"/>
                                          </p:val>
                                        </p:tav>
                                        <p:tav tm="100000">
                                          <p:val>
                                            <p:fltVal val="0"/>
                                          </p:val>
                                        </p:tav>
                                      </p:tavLst>
                                    </p:anim>
                                    <p:animEffect transition="in" filter="fade">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09575" y="688883"/>
            <a:ext cx="4280240" cy="830997"/>
            <a:chOff x="409575" y="688883"/>
            <a:chExt cx="4280240" cy="830997"/>
          </a:xfrm>
        </p:grpSpPr>
        <p:sp>
          <p:nvSpPr>
            <p:cNvPr id="29" name="文本框 28"/>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你问我答</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30" name="矩形 29"/>
            <p:cNvSpPr/>
            <p:nvPr/>
          </p:nvSpPr>
          <p:spPr>
            <a:xfrm>
              <a:off x="409575" y="1004368"/>
              <a:ext cx="209550" cy="200025"/>
            </a:xfrm>
            <a:prstGeom prst="rect">
              <a:avLst/>
            </a:prstGeom>
            <a:solidFill>
              <a:srgbClr val="26D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689815" y="2657385"/>
            <a:ext cx="2991008" cy="1323439"/>
          </a:xfrm>
          <a:prstGeom prst="rect">
            <a:avLst/>
          </a:prstGeom>
          <a:noFill/>
        </p:spPr>
        <p:txBody>
          <a:bodyPr wrap="square" lIns="91440" tIns="45720" rIns="91440" bIns="45720">
            <a:spAutoFit/>
          </a:bodyPr>
          <a:lstStyle/>
          <a:p>
            <a:pPr algn="dist"/>
            <a:r>
              <a:rPr lang="en-US" altLang="zh-CN" sz="8000" b="0" cap="none" spc="0" dirty="0">
                <a:ln w="0"/>
                <a:solidFill>
                  <a:srgbClr val="20B6EA"/>
                </a:solidFill>
                <a:effectLst>
                  <a:reflection blurRad="6350" stA="53000" endA="300" endPos="35500" dir="5400000" sy="-90000" algn="bl" rotWithShape="0"/>
                </a:effectLst>
              </a:rPr>
              <a:t>Q&amp;A</a:t>
            </a:r>
            <a:endParaRPr lang="zh-CN" altLang="en-US" sz="8000" b="0" cap="none" spc="0" dirty="0">
              <a:ln w="0"/>
              <a:solidFill>
                <a:srgbClr val="20B6EA"/>
              </a:solidFill>
              <a:effectLst>
                <a:reflection blurRad="6350" stA="53000" endA="300" endPos="35500" dir="5400000" sy="-90000" algn="bl" rotWithShape="0"/>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43845" y="2399332"/>
            <a:ext cx="4224233" cy="1106457"/>
          </a:xfrm>
          <a:prstGeom prst="rect">
            <a:avLst/>
          </a:prstGeom>
          <a:noFill/>
        </p:spPr>
        <p:txBody>
          <a:bodyPr wrap="none" rtlCol="0" anchor="ctr">
            <a:spAutoFit/>
          </a:bodyPr>
          <a:lstStyle/>
          <a:p>
            <a:pPr>
              <a:lnSpc>
                <a:spcPct val="120000"/>
              </a:lnSpc>
            </a:pPr>
            <a:r>
              <a:rPr lang="zh-CN" altLang="en-US" sz="6000" spc="300" dirty="0">
                <a:solidFill>
                  <a:srgbClr val="F3F3F3"/>
                </a:solidFill>
                <a:latin typeface="+mj-ea"/>
                <a:ea typeface="+mj-ea"/>
              </a:rPr>
              <a:t>谢谢聆听！</a:t>
            </a:r>
            <a:endParaRPr lang="zh-CN" altLang="en-US" sz="6000" spc="300" dirty="0">
              <a:solidFill>
                <a:srgbClr val="F3F3F3"/>
              </a:solidFill>
              <a:latin typeface="+mj-ea"/>
              <a:ea typeface="+mj-ea"/>
            </a:endParaRPr>
          </a:p>
        </p:txBody>
      </p:sp>
      <p:sp>
        <p:nvSpPr>
          <p:cNvPr id="6" name="椭圆 5"/>
          <p:cNvSpPr/>
          <p:nvPr/>
        </p:nvSpPr>
        <p:spPr>
          <a:xfrm>
            <a:off x="3622095" y="4322667"/>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椭圆 6"/>
          <p:cNvSpPr/>
          <p:nvPr/>
        </p:nvSpPr>
        <p:spPr>
          <a:xfrm>
            <a:off x="3431990" y="410888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椭圆 7"/>
          <p:cNvSpPr/>
          <p:nvPr/>
        </p:nvSpPr>
        <p:spPr>
          <a:xfrm>
            <a:off x="3265684" y="4352748"/>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椭圆 8"/>
          <p:cNvSpPr/>
          <p:nvPr/>
        </p:nvSpPr>
        <p:spPr>
          <a:xfrm>
            <a:off x="4639987" y="496934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4243845" y="499616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椭圆 10"/>
          <p:cNvSpPr/>
          <p:nvPr/>
        </p:nvSpPr>
        <p:spPr>
          <a:xfrm>
            <a:off x="3858671" y="3420792"/>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椭圆 11"/>
          <p:cNvSpPr/>
          <p:nvPr/>
        </p:nvSpPr>
        <p:spPr>
          <a:xfrm>
            <a:off x="4698389" y="290700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椭圆 12"/>
          <p:cNvSpPr/>
          <p:nvPr/>
        </p:nvSpPr>
        <p:spPr>
          <a:xfrm>
            <a:off x="4929163" y="2778696"/>
            <a:ext cx="128304" cy="128304"/>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椭圆 13"/>
          <p:cNvSpPr/>
          <p:nvPr/>
        </p:nvSpPr>
        <p:spPr>
          <a:xfrm>
            <a:off x="2752532" y="2640572"/>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椭圆 14"/>
          <p:cNvSpPr/>
          <p:nvPr/>
        </p:nvSpPr>
        <p:spPr>
          <a:xfrm>
            <a:off x="2752531" y="386640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椭圆 15"/>
          <p:cNvSpPr/>
          <p:nvPr/>
        </p:nvSpPr>
        <p:spPr>
          <a:xfrm>
            <a:off x="1889792" y="3725824"/>
            <a:ext cx="77631" cy="77631"/>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p:nvSpPr>
        <p:spPr>
          <a:xfrm>
            <a:off x="1549359" y="453763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p:nvSpPr>
        <p:spPr>
          <a:xfrm>
            <a:off x="2286000"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p:nvSpPr>
        <p:spPr>
          <a:xfrm>
            <a:off x="3130161" y="368952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文本框 19"/>
          <p:cNvSpPr txBox="1"/>
          <p:nvPr/>
        </p:nvSpPr>
        <p:spPr>
          <a:xfrm>
            <a:off x="4929163" y="4629245"/>
            <a:ext cx="2281394" cy="497957"/>
          </a:xfrm>
          <a:prstGeom prst="rect">
            <a:avLst/>
          </a:prstGeom>
          <a:noFill/>
        </p:spPr>
        <p:txBody>
          <a:bodyPr wrap="none" rtlCol="0" anchor="ctr">
            <a:spAutoFit/>
          </a:bodyPr>
          <a:lstStyle/>
          <a:p>
            <a:pPr>
              <a:lnSpc>
                <a:spcPct val="120000"/>
              </a:lnSpc>
            </a:pPr>
            <a:r>
              <a:rPr lang="zh-CN" altLang="en-US" sz="2400" spc="300" dirty="0">
                <a:solidFill>
                  <a:srgbClr val="20B6EA"/>
                </a:solidFill>
                <a:latin typeface="+mj-ea"/>
                <a:ea typeface="+mj-ea"/>
              </a:rPr>
              <a:t>分享人：</a:t>
            </a:r>
            <a:r>
              <a:rPr lang="en-US" altLang="zh-CN" sz="2400" spc="300" dirty="0">
                <a:solidFill>
                  <a:srgbClr val="20B6EA"/>
                </a:solidFill>
                <a:latin typeface="+mj-ea"/>
                <a:ea typeface="+mj-ea"/>
              </a:rPr>
              <a:t>XXX</a:t>
            </a:r>
            <a:endParaRPr lang="zh-CN" altLang="en-US" sz="2400" spc="300" dirty="0">
              <a:solidFill>
                <a:srgbClr val="20B6EA"/>
              </a:solidFill>
              <a:latin typeface="+mj-ea"/>
              <a:ea typeface="+mj-ea"/>
            </a:endParaRPr>
          </a:p>
        </p:txBody>
      </p:sp>
      <p:sp>
        <p:nvSpPr>
          <p:cNvPr id="21" name="矩形 20"/>
          <p:cNvSpPr/>
          <p:nvPr/>
        </p:nvSpPr>
        <p:spPr>
          <a:xfrm>
            <a:off x="4813278" y="5282487"/>
            <a:ext cx="2513165" cy="45719"/>
          </a:xfrm>
          <a:prstGeom prst="rect">
            <a:avLst/>
          </a:prstGeom>
          <a:gradFill>
            <a:gsLst>
              <a:gs pos="0">
                <a:srgbClr val="10BDEA"/>
              </a:gs>
              <a:gs pos="100000">
                <a:srgbClr val="FFFF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0" presetClass="path" presetSubtype="0" accel="50000" decel="50000" fill="hold" grpId="0" nodeType="withEffect">
                                  <p:stCondLst>
                                    <p:cond delay="0"/>
                                  </p:stCondLst>
                                  <p:childTnLst>
                                    <p:animMotion origin="layout" path="M -0.00066 0.00069 L -0.32904 0.18912 " pathEditMode="relative" ptsTypes="AA">
                                      <p:cBhvr>
                                        <p:cTn id="18" dur="1000" spd="-100000" fill="hold"/>
                                        <p:tgtEl>
                                          <p:spTgt spid="6"/>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00143 0.00092 L -0.31706 0.18796 " pathEditMode="relative" ptsTypes="AA">
                                      <p:cBhvr>
                                        <p:cTn id="20" dur="1000" spd="-100000" fill="hold"/>
                                        <p:tgtEl>
                                          <p:spTgt spid="7"/>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00104 0.00092 L -0.35742 0.35694 " pathEditMode="relative" ptsTypes="AA">
                                      <p:cBhvr>
                                        <p:cTn id="22" dur="1000" spd="-100000" fill="hold"/>
                                        <p:tgtEl>
                                          <p:spTgt spid="9"/>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00117 -0.00024 L -0.27682 0.3949 " pathEditMode="relative" ptsTypes="AA">
                                      <p:cBhvr>
                                        <p:cTn id="24" dur="1000" spd="-100000" fill="hold"/>
                                        <p:tgtEl>
                                          <p:spTgt spid="10"/>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00026 0.00069 L -0.30794 0.03495 " pathEditMode="relative" ptsTypes="AA">
                                      <p:cBhvr>
                                        <p:cTn id="26" dur="1000" spd="-100000" fill="hold"/>
                                        <p:tgtEl>
                                          <p:spTgt spid="11"/>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L -0.31732 -0.21805 L -0.31732 -0.21805 " pathEditMode="relative" ptsTypes="AAA">
                                      <p:cBhvr>
                                        <p:cTn id="28" dur="1000" spd="-100000" fill="hold"/>
                                        <p:tgtEl>
                                          <p:spTgt spid="13"/>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00013 0.00185 L -0.26328 -0.04051 " pathEditMode="relative" ptsTypes="AA">
                                      <p:cBhvr>
                                        <p:cTn id="30" dur="1000" spd="-100000" fill="hold"/>
                                        <p:tgtEl>
                                          <p:spTgt spid="14"/>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2.91667E-6 -0.0419 C 0.02135 -0.03218 0.04271 -0.02245 2.91667E-6 0.00347 C -0.04271 0.0294 -0.25599 0.11412 -0.25599 0.11412 L -0.25599 0.11412 " pathEditMode="relative" ptsTypes="AAAA">
                                      <p:cBhvr>
                                        <p:cTn id="32" dur="1000" spd="-100000" fill="hold"/>
                                        <p:tgtEl>
                                          <p:spTgt spid="15"/>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00078 -0.00092 L -0.20195 0.06574 " pathEditMode="relative" ptsTypes="AA">
                                      <p:cBhvr>
                                        <p:cTn id="34" dur="1000" spd="-100000" fill="hold"/>
                                        <p:tgtEl>
                                          <p:spTgt spid="16"/>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00013 2.96296E-6 L -0.16016 0.09583 " pathEditMode="relative" ptsTypes="AA">
                                      <p:cBhvr>
                                        <p:cTn id="36" dur="1000" spd="-100000" fill="hold"/>
                                        <p:tgtEl>
                                          <p:spTgt spid="17"/>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00013 -0.00185 L -0.22058 -0.20347 " pathEditMode="relative" ptsTypes="AA">
                                      <p:cBhvr>
                                        <p:cTn id="38" dur="1000" spd="-100000" fill="hold"/>
                                        <p:tgtEl>
                                          <p:spTgt spid="18"/>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2.91667E-6 -0.0419 C 0.02135 -0.03218 0.04271 -0.02245 2.91667E-6 0.00347 C -0.04271 0.0294 -0.25599 0.11412 -0.25599 0.11412 L -0.25599 0.11412 " pathEditMode="relative" ptsTypes="AAAA">
                                      <p:cBhvr>
                                        <p:cTn id="40" dur="1000" spd="-100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66346" y="2286343"/>
            <a:ext cx="3260297" cy="1887246"/>
            <a:chOff x="2164112" y="2151653"/>
            <a:chExt cx="3260297" cy="1887246"/>
          </a:xfrm>
        </p:grpSpPr>
        <p:sp>
          <p:nvSpPr>
            <p:cNvPr id="4" name="矩形 3"/>
            <p:cNvSpPr/>
            <p:nvPr/>
          </p:nvSpPr>
          <p:spPr>
            <a:xfrm>
              <a:off x="2164112" y="2151653"/>
              <a:ext cx="3260297" cy="1887246"/>
            </a:xfrm>
            <a:prstGeom prst="rect">
              <a:avLst/>
            </a:prstGeom>
            <a:gradFill>
              <a:gsLst>
                <a:gs pos="0">
                  <a:srgbClr val="12FFFF"/>
                </a:gs>
                <a:gs pos="100000">
                  <a:srgbClr val="113D6E">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6" name="组合 5"/>
            <p:cNvGrpSpPr/>
            <p:nvPr/>
          </p:nvGrpSpPr>
          <p:grpSpPr>
            <a:xfrm>
              <a:off x="2819541" y="2355528"/>
              <a:ext cx="1941365" cy="1382781"/>
              <a:chOff x="3319595" y="2286630"/>
              <a:chExt cx="1941365" cy="1382781"/>
            </a:xfrm>
          </p:grpSpPr>
          <p:sp>
            <p:nvSpPr>
              <p:cNvPr id="18" name="文本框 17"/>
              <p:cNvSpPr txBox="1"/>
              <p:nvPr/>
            </p:nvSpPr>
            <p:spPr>
              <a:xfrm>
                <a:off x="3589944" y="2286630"/>
                <a:ext cx="1313181" cy="769441"/>
              </a:xfrm>
              <a:prstGeom prst="rect">
                <a:avLst/>
              </a:prstGeom>
              <a:noFill/>
            </p:spPr>
            <p:txBody>
              <a:bodyPr wrap="none" rtlCol="0">
                <a:spAutoFit/>
              </a:bodyPr>
              <a:lstStyle/>
              <a:p>
                <a:pPr algn="ctr"/>
                <a:r>
                  <a:rPr kumimoji="1" lang="zh-CN" altLang="en-US" sz="4400" dirty="0">
                    <a:solidFill>
                      <a:srgbClr val="F3F3F3"/>
                    </a:solidFill>
                    <a:latin typeface="微软雅黑" panose="020B0503020204020204" pitchFamily="34" charset="-122"/>
                    <a:ea typeface="微软雅黑" panose="020B0503020204020204" pitchFamily="34" charset="-122"/>
                    <a:cs typeface="Yuanti SC" charset="-122"/>
                  </a:rPr>
                  <a:t>目标</a:t>
                </a:r>
                <a:endParaRPr kumimoji="1" lang="en-US" altLang="zh-CN" sz="44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21" name="文本框 20"/>
              <p:cNvSpPr txBox="1"/>
              <p:nvPr/>
            </p:nvSpPr>
            <p:spPr>
              <a:xfrm>
                <a:off x="3319595" y="3084636"/>
                <a:ext cx="1941365" cy="584775"/>
              </a:xfrm>
              <a:prstGeom prst="rect">
                <a:avLst/>
              </a:prstGeom>
              <a:noFill/>
            </p:spPr>
            <p:txBody>
              <a:bodyPr wrap="none" rtlCol="0">
                <a:spAutoFit/>
              </a:bodyPr>
              <a:lstStyle/>
              <a:p>
                <a:pPr algn="ctr"/>
                <a:r>
                  <a:rPr kumimoji="1" lang="en-US" altLang="zh-CN" sz="3200" dirty="0">
                    <a:solidFill>
                      <a:srgbClr val="12FFFF"/>
                    </a:solidFill>
                    <a:latin typeface="Yuanti SC" charset="-122"/>
                    <a:ea typeface="Yuanti SC" charset="-122"/>
                    <a:cs typeface="Arial Narrow" panose="020B0604020202020204" pitchFamily="34" charset="0"/>
                  </a:rPr>
                  <a:t>TARGETS</a:t>
                </a:r>
                <a:endParaRPr kumimoji="1" lang="zh-CN" altLang="en-US" sz="3200" dirty="0">
                  <a:solidFill>
                    <a:srgbClr val="12FFFF"/>
                  </a:solidFill>
                  <a:latin typeface="Yuanti SC" charset="-122"/>
                  <a:ea typeface="Yuanti SC" charset="-122"/>
                  <a:cs typeface="Arial Narrow" panose="020B0604020202020204" pitchFamily="34" charset="0"/>
                </a:endParaRPr>
              </a:p>
            </p:txBody>
          </p:sp>
        </p:grpSp>
      </p:grpSp>
      <p:sp>
        <p:nvSpPr>
          <p:cNvPr id="10" name="文本框 9"/>
          <p:cNvSpPr txBox="1"/>
          <p:nvPr/>
        </p:nvSpPr>
        <p:spPr>
          <a:xfrm>
            <a:off x="6096000" y="2025015"/>
            <a:ext cx="5061585" cy="521970"/>
          </a:xfrm>
          <a:prstGeom prst="rect">
            <a:avLst/>
          </a:prstGeom>
          <a:noFill/>
        </p:spPr>
        <p:txBody>
          <a:bodyPr wrap="square" rtlCol="0">
            <a:spAutoFit/>
          </a:bodyPr>
          <a:lstStyle/>
          <a:p>
            <a:pPr marL="457200" indent="-457200">
              <a:buClr>
                <a:srgbClr val="12FFFF"/>
              </a:buClr>
              <a:buFont typeface="Wingdings" panose="05000000000000000000" pitchFamily="2" charset="2"/>
              <a:buChar char="n"/>
            </a:pPr>
            <a:r>
              <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rPr>
              <a:t>了解一刀中的静态数据映射</a:t>
            </a:r>
            <a:endPar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19" name="文本框 18"/>
          <p:cNvSpPr txBox="1"/>
          <p:nvPr/>
        </p:nvSpPr>
        <p:spPr>
          <a:xfrm>
            <a:off x="6115685" y="2968625"/>
            <a:ext cx="5158740" cy="521970"/>
          </a:xfrm>
          <a:prstGeom prst="rect">
            <a:avLst/>
          </a:prstGeom>
          <a:noFill/>
        </p:spPr>
        <p:txBody>
          <a:bodyPr wrap="square" rtlCol="0">
            <a:spAutoFit/>
          </a:bodyPr>
          <a:lstStyle/>
          <a:p>
            <a:pPr marL="457200" indent="-457200">
              <a:buClr>
                <a:srgbClr val="12FFFF"/>
              </a:buClr>
              <a:buFont typeface="Wingdings" panose="05000000000000000000" pitchFamily="2" charset="2"/>
              <a:buChar char="n"/>
            </a:pPr>
            <a:r>
              <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rPr>
              <a:t>了解静态数据映射的原理</a:t>
            </a:r>
            <a:endPar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22" name="文本框 21"/>
          <p:cNvSpPr txBox="1"/>
          <p:nvPr/>
        </p:nvSpPr>
        <p:spPr>
          <a:xfrm>
            <a:off x="6115685" y="3912235"/>
            <a:ext cx="5777230" cy="521970"/>
          </a:xfrm>
          <a:prstGeom prst="rect">
            <a:avLst/>
          </a:prstGeom>
          <a:noFill/>
        </p:spPr>
        <p:txBody>
          <a:bodyPr wrap="square" rtlCol="0">
            <a:spAutoFit/>
          </a:bodyPr>
          <a:lstStyle/>
          <a:p>
            <a:pPr marL="457200" indent="-457200">
              <a:buClr>
                <a:srgbClr val="12FFFF"/>
              </a:buClr>
              <a:buFont typeface="Wingdings" panose="05000000000000000000" pitchFamily="2" charset="2"/>
              <a:buChar char="n"/>
            </a:pPr>
            <a:r>
              <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rPr>
              <a:t>了解</a:t>
            </a:r>
            <a:r>
              <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sym typeface="+mn-ea"/>
              </a:rPr>
              <a:t>通用解析</a:t>
            </a:r>
            <a:endPar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66346" y="2286343"/>
            <a:ext cx="3260297" cy="1887246"/>
            <a:chOff x="2164112" y="2151653"/>
            <a:chExt cx="3260297" cy="1887246"/>
          </a:xfrm>
        </p:grpSpPr>
        <p:sp>
          <p:nvSpPr>
            <p:cNvPr id="4" name="矩形 3"/>
            <p:cNvSpPr/>
            <p:nvPr/>
          </p:nvSpPr>
          <p:spPr>
            <a:xfrm>
              <a:off x="2164112" y="2151653"/>
              <a:ext cx="3260297" cy="1887246"/>
            </a:xfrm>
            <a:prstGeom prst="rect">
              <a:avLst/>
            </a:prstGeom>
            <a:gradFill>
              <a:gsLst>
                <a:gs pos="0">
                  <a:srgbClr val="12FFFF"/>
                </a:gs>
                <a:gs pos="100000">
                  <a:srgbClr val="113D6E">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6" name="组合 5"/>
            <p:cNvGrpSpPr/>
            <p:nvPr/>
          </p:nvGrpSpPr>
          <p:grpSpPr>
            <a:xfrm>
              <a:off x="2713646" y="2355528"/>
              <a:ext cx="2153154" cy="1382781"/>
              <a:chOff x="3213700" y="2286630"/>
              <a:chExt cx="2153154" cy="1382781"/>
            </a:xfrm>
          </p:grpSpPr>
          <p:sp>
            <p:nvSpPr>
              <p:cNvPr id="18" name="文本框 17"/>
              <p:cNvSpPr txBox="1"/>
              <p:nvPr/>
            </p:nvSpPr>
            <p:spPr>
              <a:xfrm>
                <a:off x="3589945" y="2286630"/>
                <a:ext cx="1313180" cy="769441"/>
              </a:xfrm>
              <a:prstGeom prst="rect">
                <a:avLst/>
              </a:prstGeom>
              <a:noFill/>
            </p:spPr>
            <p:txBody>
              <a:bodyPr wrap="none" rtlCol="0">
                <a:spAutoFit/>
              </a:bodyPr>
              <a:lstStyle/>
              <a:p>
                <a:pPr algn="ctr"/>
                <a:r>
                  <a:rPr kumimoji="1" lang="zh-CN" altLang="en-US" sz="4400" dirty="0">
                    <a:solidFill>
                      <a:srgbClr val="F3F3F3"/>
                    </a:solidFill>
                    <a:latin typeface="微软雅黑" panose="020B0503020204020204" pitchFamily="34" charset="-122"/>
                    <a:ea typeface="微软雅黑" panose="020B0503020204020204" pitchFamily="34" charset="-122"/>
                    <a:cs typeface="Yuanti SC" charset="-122"/>
                  </a:rPr>
                  <a:t>目录</a:t>
                </a:r>
                <a:endParaRPr kumimoji="1" lang="en-US" altLang="zh-CN" sz="44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21" name="文本框 20"/>
              <p:cNvSpPr txBox="1"/>
              <p:nvPr/>
            </p:nvSpPr>
            <p:spPr>
              <a:xfrm>
                <a:off x="3213700" y="3084636"/>
                <a:ext cx="2153154" cy="584775"/>
              </a:xfrm>
              <a:prstGeom prst="rect">
                <a:avLst/>
              </a:prstGeom>
              <a:noFill/>
            </p:spPr>
            <p:txBody>
              <a:bodyPr wrap="none" rtlCol="0">
                <a:spAutoFit/>
              </a:bodyPr>
              <a:lstStyle/>
              <a:p>
                <a:pPr algn="ctr"/>
                <a:r>
                  <a:rPr kumimoji="1" lang="en-US" altLang="zh-CN" sz="3200" dirty="0">
                    <a:solidFill>
                      <a:srgbClr val="12FFFF"/>
                    </a:solidFill>
                    <a:latin typeface="Yuanti SC" charset="-122"/>
                    <a:ea typeface="Yuanti SC" charset="-122"/>
                    <a:cs typeface="Arial Narrow" panose="020B0604020202020204" pitchFamily="34" charset="0"/>
                  </a:rPr>
                  <a:t>CONTENTS</a:t>
                </a:r>
                <a:endParaRPr kumimoji="1" lang="zh-CN" altLang="en-US" sz="3200" dirty="0">
                  <a:solidFill>
                    <a:srgbClr val="12FFFF"/>
                  </a:solidFill>
                  <a:latin typeface="Yuanti SC" charset="-122"/>
                  <a:ea typeface="Yuanti SC" charset="-122"/>
                  <a:cs typeface="Arial Narrow" panose="020B0604020202020204" pitchFamily="34" charset="0"/>
                </a:endParaRPr>
              </a:p>
            </p:txBody>
          </p:sp>
        </p:grpSp>
      </p:grpSp>
      <p:sp>
        <p:nvSpPr>
          <p:cNvPr id="10" name="文本框 9"/>
          <p:cNvSpPr txBox="1"/>
          <p:nvPr/>
        </p:nvSpPr>
        <p:spPr>
          <a:xfrm>
            <a:off x="6184937" y="1968297"/>
            <a:ext cx="4182797" cy="521970"/>
          </a:xfrm>
          <a:prstGeom prst="rect">
            <a:avLst/>
          </a:prstGeom>
          <a:noFill/>
        </p:spPr>
        <p:txBody>
          <a:bodyPr wrap="square" rtlCol="0">
            <a:spAutoFit/>
          </a:bodyPr>
          <a:lstStyle/>
          <a:p>
            <a:pPr marL="457200" indent="-457200">
              <a:buClr>
                <a:srgbClr val="12FFFF"/>
              </a:buClr>
              <a:buFont typeface="Wingdings" panose="05000000000000000000" pitchFamily="2" charset="2"/>
              <a:buChar char="n"/>
            </a:pPr>
            <a:r>
              <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rPr>
              <a:t>什么是静态数据映射</a:t>
            </a:r>
            <a:endPar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19" name="文本框 18"/>
          <p:cNvSpPr txBox="1"/>
          <p:nvPr/>
        </p:nvSpPr>
        <p:spPr>
          <a:xfrm>
            <a:off x="6204458" y="2911920"/>
            <a:ext cx="4182797" cy="521970"/>
          </a:xfrm>
          <a:prstGeom prst="rect">
            <a:avLst/>
          </a:prstGeom>
          <a:noFill/>
        </p:spPr>
        <p:txBody>
          <a:bodyPr wrap="square" rtlCol="0">
            <a:spAutoFit/>
          </a:bodyPr>
          <a:lstStyle/>
          <a:p>
            <a:pPr marL="457200" indent="-457200">
              <a:buClr>
                <a:srgbClr val="12FFFF"/>
              </a:buClr>
              <a:buFont typeface="Wingdings" panose="05000000000000000000" pitchFamily="2" charset="2"/>
              <a:buChar char="n"/>
            </a:pPr>
            <a:r>
              <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rPr>
              <a:t>静态数据映射的原理</a:t>
            </a:r>
            <a:endPar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22" name="文本框 21"/>
          <p:cNvSpPr txBox="1"/>
          <p:nvPr/>
        </p:nvSpPr>
        <p:spPr>
          <a:xfrm>
            <a:off x="6204458" y="3855543"/>
            <a:ext cx="4182797" cy="521970"/>
          </a:xfrm>
          <a:prstGeom prst="rect">
            <a:avLst/>
          </a:prstGeom>
          <a:noFill/>
        </p:spPr>
        <p:txBody>
          <a:bodyPr wrap="square" rtlCol="0">
            <a:spAutoFit/>
          </a:bodyPr>
          <a:lstStyle/>
          <a:p>
            <a:pPr marL="457200" indent="-457200">
              <a:buClr>
                <a:srgbClr val="12FFFF"/>
              </a:buClr>
              <a:buFont typeface="Wingdings" panose="05000000000000000000" pitchFamily="2" charset="2"/>
              <a:buChar char="n"/>
            </a:pPr>
            <a:r>
              <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rPr>
              <a:t>了解通用解析</a:t>
            </a:r>
            <a:endParaRPr kumimoji="1" lang="zh-CN" altLang="en-US" sz="2800" dirty="0">
              <a:solidFill>
                <a:srgbClr val="F3F3F3"/>
              </a:solidFill>
              <a:latin typeface="微软雅黑" panose="020B0503020204020204" pitchFamily="34" charset="-122"/>
              <a:ea typeface="微软雅黑" panose="020B0503020204020204" pitchFamily="34" charset="-122"/>
              <a:cs typeface="Yuanti SC"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BDEA"/>
            </a:gs>
            <a:gs pos="100000">
              <a:srgbClr val="FFFF00"/>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3850253" y="1221896"/>
            <a:ext cx="4414094" cy="4414631"/>
            <a:chOff x="1946932" y="2213626"/>
            <a:chExt cx="2301989" cy="2302269"/>
          </a:xfrm>
        </p:grpSpPr>
        <p:sp>
          <p:nvSpPr>
            <p:cNvPr id="7" name="任意多边形 222"/>
            <p:cNvSpPr/>
            <p:nvPr/>
          </p:nvSpPr>
          <p:spPr>
            <a:xfrm rot="5400000">
              <a:off x="2131757" y="2403169"/>
              <a:ext cx="1932339" cy="1923184"/>
            </a:xfrm>
            <a:custGeom>
              <a:avLst/>
              <a:gdLst>
                <a:gd name="connsiteX0" fmla="*/ 2624682 w 4799198"/>
                <a:gd name="connsiteY0" fmla="*/ 0 h 4776467"/>
                <a:gd name="connsiteX1" fmla="*/ 2644944 w 4799198"/>
                <a:gd name="connsiteY1" fmla="*/ 1023 h 4776467"/>
                <a:gd name="connsiteX2" fmla="*/ 4799198 w 4799198"/>
                <a:gd name="connsiteY2" fmla="*/ 2388233 h 4776467"/>
                <a:gd name="connsiteX3" fmla="*/ 2644944 w 4799198"/>
                <a:gd name="connsiteY3" fmla="*/ 4775443 h 4776467"/>
                <a:gd name="connsiteX4" fmla="*/ 2624682 w 4799198"/>
                <a:gd name="connsiteY4" fmla="*/ 4776467 h 4776467"/>
                <a:gd name="connsiteX5" fmla="*/ 2624682 w 4799198"/>
                <a:gd name="connsiteY5" fmla="*/ 4399479 h 4776467"/>
                <a:gd name="connsiteX6" fmla="*/ 2807597 w 4799198"/>
                <a:gd name="connsiteY6" fmla="*/ 4371562 h 4776467"/>
                <a:gd name="connsiteX7" fmla="*/ 4424058 w 4799198"/>
                <a:gd name="connsiteY7" fmla="*/ 2388232 h 4776467"/>
                <a:gd name="connsiteX8" fmla="*/ 2807597 w 4799198"/>
                <a:gd name="connsiteY8" fmla="*/ 404902 h 4776467"/>
                <a:gd name="connsiteX9" fmla="*/ 2624682 w 4799198"/>
                <a:gd name="connsiteY9" fmla="*/ 376986 h 4776467"/>
                <a:gd name="connsiteX10" fmla="*/ 2174516 w 4799198"/>
                <a:gd name="connsiteY10" fmla="*/ 0 h 4776467"/>
                <a:gd name="connsiteX11" fmla="*/ 2174516 w 4799198"/>
                <a:gd name="connsiteY11" fmla="*/ 376985 h 4776467"/>
                <a:gd name="connsiteX12" fmla="*/ 1991599 w 4799198"/>
                <a:gd name="connsiteY12" fmla="*/ 404902 h 4776467"/>
                <a:gd name="connsiteX13" fmla="*/ 375138 w 4799198"/>
                <a:gd name="connsiteY13" fmla="*/ 2388232 h 4776467"/>
                <a:gd name="connsiteX14" fmla="*/ 1991599 w 4799198"/>
                <a:gd name="connsiteY14" fmla="*/ 4371562 h 4776467"/>
                <a:gd name="connsiteX15" fmla="*/ 2174516 w 4799198"/>
                <a:gd name="connsiteY15" fmla="*/ 4399479 h 4776467"/>
                <a:gd name="connsiteX16" fmla="*/ 2174516 w 4799198"/>
                <a:gd name="connsiteY16" fmla="*/ 4776467 h 4776467"/>
                <a:gd name="connsiteX17" fmla="*/ 2154254 w 4799198"/>
                <a:gd name="connsiteY17" fmla="*/ 4775443 h 4776467"/>
                <a:gd name="connsiteX18" fmla="*/ 0 w 4799198"/>
                <a:gd name="connsiteY18" fmla="*/ 2388233 h 4776467"/>
                <a:gd name="connsiteX19" fmla="*/ 2154254 w 4799198"/>
                <a:gd name="connsiteY19" fmla="*/ 1023 h 477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99198" h="4776467">
                  <a:moveTo>
                    <a:pt x="2624682" y="0"/>
                  </a:moveTo>
                  <a:lnTo>
                    <a:pt x="2644944" y="1023"/>
                  </a:lnTo>
                  <a:cubicBezTo>
                    <a:pt x="3854957" y="123906"/>
                    <a:pt x="4799198" y="1145800"/>
                    <a:pt x="4799198" y="2388233"/>
                  </a:cubicBezTo>
                  <a:cubicBezTo>
                    <a:pt x="4799198" y="3630666"/>
                    <a:pt x="3854957" y="4652560"/>
                    <a:pt x="2644944" y="4775443"/>
                  </a:cubicBezTo>
                  <a:lnTo>
                    <a:pt x="2624682" y="4776467"/>
                  </a:lnTo>
                  <a:lnTo>
                    <a:pt x="2624682" y="4399479"/>
                  </a:lnTo>
                  <a:lnTo>
                    <a:pt x="2807597" y="4371562"/>
                  </a:lnTo>
                  <a:cubicBezTo>
                    <a:pt x="3730109" y="4182789"/>
                    <a:pt x="4424058" y="3366550"/>
                    <a:pt x="4424058" y="2388232"/>
                  </a:cubicBezTo>
                  <a:cubicBezTo>
                    <a:pt x="4424058" y="1409914"/>
                    <a:pt x="3730109" y="593675"/>
                    <a:pt x="2807597" y="404902"/>
                  </a:cubicBezTo>
                  <a:lnTo>
                    <a:pt x="2624682" y="376986"/>
                  </a:lnTo>
                  <a:close/>
                  <a:moveTo>
                    <a:pt x="2174516" y="0"/>
                  </a:moveTo>
                  <a:lnTo>
                    <a:pt x="2174516" y="376985"/>
                  </a:lnTo>
                  <a:lnTo>
                    <a:pt x="1991599" y="404902"/>
                  </a:lnTo>
                  <a:cubicBezTo>
                    <a:pt x="1069087" y="593675"/>
                    <a:pt x="375138" y="1409914"/>
                    <a:pt x="375138" y="2388232"/>
                  </a:cubicBezTo>
                  <a:cubicBezTo>
                    <a:pt x="375138" y="3366550"/>
                    <a:pt x="1069087" y="4182789"/>
                    <a:pt x="1991599" y="4371562"/>
                  </a:cubicBezTo>
                  <a:lnTo>
                    <a:pt x="2174516" y="4399479"/>
                  </a:lnTo>
                  <a:lnTo>
                    <a:pt x="2174516" y="4776467"/>
                  </a:lnTo>
                  <a:lnTo>
                    <a:pt x="2154254" y="4775443"/>
                  </a:lnTo>
                  <a:cubicBezTo>
                    <a:pt x="944242" y="4652560"/>
                    <a:pt x="0" y="3630666"/>
                    <a:pt x="0" y="2388233"/>
                  </a:cubicBezTo>
                  <a:cubicBezTo>
                    <a:pt x="0" y="1145800"/>
                    <a:pt x="944242" y="123906"/>
                    <a:pt x="2154254" y="1023"/>
                  </a:cubicBezTo>
                  <a:close/>
                </a:path>
              </a:pathLst>
            </a:cu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8" name="组合 7"/>
            <p:cNvGrpSpPr/>
            <p:nvPr/>
          </p:nvGrpSpPr>
          <p:grpSpPr>
            <a:xfrm>
              <a:off x="1946932" y="2213626"/>
              <a:ext cx="2301989" cy="2302269"/>
              <a:chOff x="3276601" y="1276192"/>
              <a:chExt cx="2590799" cy="2591116"/>
            </a:xfrm>
            <a:solidFill>
              <a:schemeClr val="bg1"/>
            </a:solidFill>
          </p:grpSpPr>
          <p:sp>
            <p:nvSpPr>
              <p:cNvPr id="9" name="矩形 8"/>
              <p:cNvSpPr/>
              <p:nvPr/>
            </p:nvSpPr>
            <p:spPr>
              <a:xfrm rot="16200000">
                <a:off x="3324853" y="251813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rot="16418182">
                <a:off x="3327353" y="243935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rot="16636364">
                <a:off x="3334846" y="236089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rot="16854545">
                <a:off x="3347299" y="2283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rot="17072727">
                <a:off x="3364664" y="22061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rot="17290909">
                <a:off x="3386869" y="21305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14"/>
              <p:cNvSpPr/>
              <p:nvPr/>
            </p:nvSpPr>
            <p:spPr>
              <a:xfrm rot="17509091">
                <a:off x="3413827" y="205649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p:nvSpPr>
            <p:spPr>
              <a:xfrm rot="17727273">
                <a:off x="3445428" y="19842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p:nvSpPr>
            <p:spPr>
              <a:xfrm rot="17945455">
                <a:off x="3481544" y="19142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rot="18163636">
                <a:off x="3522031" y="18466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矩形 18"/>
              <p:cNvSpPr/>
              <p:nvPr/>
            </p:nvSpPr>
            <p:spPr>
              <a:xfrm rot="18381818">
                <a:off x="3566726" y="17816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p:cNvSpPr/>
              <p:nvPr/>
            </p:nvSpPr>
            <p:spPr>
              <a:xfrm rot="18600000">
                <a:off x="3615448" y="17197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矩形 20"/>
              <p:cNvSpPr/>
              <p:nvPr/>
            </p:nvSpPr>
            <p:spPr>
              <a:xfrm rot="18818182">
                <a:off x="3668002" y="16609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p:cNvSpPr/>
              <p:nvPr/>
            </p:nvSpPr>
            <p:spPr>
              <a:xfrm rot="19036364">
                <a:off x="3724176" y="160569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p:cNvSpPr/>
              <p:nvPr/>
            </p:nvSpPr>
            <p:spPr>
              <a:xfrm rot="19254546">
                <a:off x="3783743" y="15540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矩形 23"/>
              <p:cNvSpPr/>
              <p:nvPr/>
            </p:nvSpPr>
            <p:spPr>
              <a:xfrm rot="19472727">
                <a:off x="3846463" y="15063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矩形 24"/>
              <p:cNvSpPr/>
              <p:nvPr/>
            </p:nvSpPr>
            <p:spPr>
              <a:xfrm rot="19690909">
                <a:off x="3912085" y="14626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矩形 25"/>
              <p:cNvSpPr/>
              <p:nvPr/>
            </p:nvSpPr>
            <p:spPr>
              <a:xfrm rot="19909091">
                <a:off x="3980343" y="14232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rot="20127273">
                <a:off x="4050964" y="138828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rot="20345455">
                <a:off x="4123664" y="13578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rot="20563636">
                <a:off x="4198147" y="13320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矩形 29"/>
              <p:cNvSpPr/>
              <p:nvPr/>
            </p:nvSpPr>
            <p:spPr>
              <a:xfrm rot="20781818">
                <a:off x="4274115" y="131104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矩形 30"/>
              <p:cNvSpPr/>
              <p:nvPr/>
            </p:nvSpPr>
            <p:spPr>
              <a:xfrm rot="21000000">
                <a:off x="4351263" y="12949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矩形 31"/>
              <p:cNvSpPr/>
              <p:nvPr/>
            </p:nvSpPr>
            <p:spPr>
              <a:xfrm rot="21218182">
                <a:off x="4429280" y="12836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矩形 32"/>
              <p:cNvSpPr/>
              <p:nvPr/>
            </p:nvSpPr>
            <p:spPr>
              <a:xfrm rot="21436364">
                <a:off x="4507850" y="127744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p:cNvSpPr/>
              <p:nvPr/>
            </p:nvSpPr>
            <p:spPr>
              <a:xfrm rot="54546">
                <a:off x="4586658" y="12761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矩形 34"/>
              <p:cNvSpPr/>
              <p:nvPr/>
            </p:nvSpPr>
            <p:spPr>
              <a:xfrm rot="272727">
                <a:off x="4665388" y="127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矩形 35"/>
              <p:cNvSpPr/>
              <p:nvPr/>
            </p:nvSpPr>
            <p:spPr>
              <a:xfrm rot="490909">
                <a:off x="4743721" y="128867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矩形 36"/>
              <p:cNvSpPr/>
              <p:nvPr/>
            </p:nvSpPr>
            <p:spPr>
              <a:xfrm rot="709091">
                <a:off x="4821341" y="1302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矩形 37"/>
              <p:cNvSpPr/>
              <p:nvPr/>
            </p:nvSpPr>
            <p:spPr>
              <a:xfrm rot="927273">
                <a:off x="4897938" y="132094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矩形 38"/>
              <p:cNvSpPr/>
              <p:nvPr/>
            </p:nvSpPr>
            <p:spPr>
              <a:xfrm rot="1145455">
                <a:off x="4973203" y="134435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矩形 39"/>
              <p:cNvSpPr/>
              <p:nvPr/>
            </p:nvSpPr>
            <p:spPr>
              <a:xfrm rot="1363637">
                <a:off x="5046831" y="13724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矩形 40"/>
              <p:cNvSpPr/>
              <p:nvPr/>
            </p:nvSpPr>
            <p:spPr>
              <a:xfrm rot="1581818">
                <a:off x="5118526" y="140522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矩形 41"/>
              <p:cNvSpPr/>
              <p:nvPr/>
            </p:nvSpPr>
            <p:spPr>
              <a:xfrm rot="1800000">
                <a:off x="5188001" y="14424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42"/>
              <p:cNvSpPr/>
              <p:nvPr/>
            </p:nvSpPr>
            <p:spPr>
              <a:xfrm rot="2018182">
                <a:off x="5254975" y="148400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矩形 43"/>
              <p:cNvSpPr/>
              <p:nvPr/>
            </p:nvSpPr>
            <p:spPr>
              <a:xfrm rot="2236364">
                <a:off x="5319178" y="15297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矩形 44"/>
              <p:cNvSpPr/>
              <p:nvPr/>
            </p:nvSpPr>
            <p:spPr>
              <a:xfrm rot="2454545">
                <a:off x="5380353" y="157941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矩形 45"/>
              <p:cNvSpPr/>
              <p:nvPr/>
            </p:nvSpPr>
            <p:spPr>
              <a:xfrm rot="2672727">
                <a:off x="5438252" y="163289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矩形 46"/>
              <p:cNvSpPr/>
              <p:nvPr/>
            </p:nvSpPr>
            <p:spPr>
              <a:xfrm rot="2890909">
                <a:off x="5492643" y="168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47"/>
              <p:cNvSpPr/>
              <p:nvPr/>
            </p:nvSpPr>
            <p:spPr>
              <a:xfrm rot="3109091">
                <a:off x="5543307" y="17503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矩形 48"/>
              <p:cNvSpPr/>
              <p:nvPr/>
            </p:nvSpPr>
            <p:spPr>
              <a:xfrm rot="3327273">
                <a:off x="5590039" y="18137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0" name="矩形 49"/>
              <p:cNvSpPr/>
              <p:nvPr/>
            </p:nvSpPr>
            <p:spPr>
              <a:xfrm rot="3545455">
                <a:off x="5632651" y="18800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矩形 50"/>
              <p:cNvSpPr/>
              <p:nvPr/>
            </p:nvSpPr>
            <p:spPr>
              <a:xfrm rot="3763637">
                <a:off x="5670973" y="194897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矩形 51"/>
              <p:cNvSpPr/>
              <p:nvPr/>
            </p:nvSpPr>
            <p:spPr>
              <a:xfrm rot="3981819">
                <a:off x="5704849" y="202014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矩形 52"/>
              <p:cNvSpPr/>
              <p:nvPr/>
            </p:nvSpPr>
            <p:spPr>
              <a:xfrm rot="4200000">
                <a:off x="5734142" y="209331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矩形 53"/>
              <p:cNvSpPr/>
              <p:nvPr/>
            </p:nvSpPr>
            <p:spPr>
              <a:xfrm rot="4418182">
                <a:off x="5758737" y="21681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矩形 54"/>
              <p:cNvSpPr/>
              <p:nvPr/>
            </p:nvSpPr>
            <p:spPr>
              <a:xfrm rot="4636364">
                <a:off x="5778531" y="22444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6" name="矩形 55"/>
              <p:cNvSpPr/>
              <p:nvPr/>
            </p:nvSpPr>
            <p:spPr>
              <a:xfrm rot="4854546">
                <a:off x="5793448" y="23218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7" name="矩形 56"/>
              <p:cNvSpPr/>
              <p:nvPr/>
            </p:nvSpPr>
            <p:spPr>
              <a:xfrm rot="5072727">
                <a:off x="5803426" y="2400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矩形 57"/>
              <p:cNvSpPr/>
              <p:nvPr/>
            </p:nvSpPr>
            <p:spPr>
              <a:xfrm rot="5290909">
                <a:off x="5808424" y="24787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矩形 58"/>
              <p:cNvSpPr/>
              <p:nvPr/>
            </p:nvSpPr>
            <p:spPr>
              <a:xfrm rot="5509091">
                <a:off x="5808424" y="25575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0" name="矩形 59"/>
              <p:cNvSpPr/>
              <p:nvPr/>
            </p:nvSpPr>
            <p:spPr>
              <a:xfrm rot="5727273">
                <a:off x="5803426" y="26362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矩形 60"/>
              <p:cNvSpPr/>
              <p:nvPr/>
            </p:nvSpPr>
            <p:spPr>
              <a:xfrm rot="5945455">
                <a:off x="5793448" y="27143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矩形 61"/>
              <p:cNvSpPr/>
              <p:nvPr/>
            </p:nvSpPr>
            <p:spPr>
              <a:xfrm rot="6163637">
                <a:off x="5778531" y="27917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矩形 62"/>
              <p:cNvSpPr/>
              <p:nvPr/>
            </p:nvSpPr>
            <p:spPr>
              <a:xfrm rot="6381819">
                <a:off x="5758737" y="286807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矩形 63"/>
              <p:cNvSpPr/>
              <p:nvPr/>
            </p:nvSpPr>
            <p:spPr>
              <a:xfrm rot="6600000">
                <a:off x="5734142" y="29429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矩形 64"/>
              <p:cNvSpPr/>
              <p:nvPr/>
            </p:nvSpPr>
            <p:spPr>
              <a:xfrm rot="6818182">
                <a:off x="5704849" y="301613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65"/>
              <p:cNvSpPr/>
              <p:nvPr/>
            </p:nvSpPr>
            <p:spPr>
              <a:xfrm rot="7036364">
                <a:off x="5670973" y="308730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矩形 66"/>
              <p:cNvSpPr/>
              <p:nvPr/>
            </p:nvSpPr>
            <p:spPr>
              <a:xfrm rot="7254546">
                <a:off x="5632651" y="31561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矩形 67"/>
              <p:cNvSpPr/>
              <p:nvPr/>
            </p:nvSpPr>
            <p:spPr>
              <a:xfrm rot="7472727">
                <a:off x="5590039" y="32224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矩形 68"/>
              <p:cNvSpPr/>
              <p:nvPr/>
            </p:nvSpPr>
            <p:spPr>
              <a:xfrm rot="7690909">
                <a:off x="5543307" y="32859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0" name="矩形 69"/>
              <p:cNvSpPr/>
              <p:nvPr/>
            </p:nvSpPr>
            <p:spPr>
              <a:xfrm rot="7909091">
                <a:off x="5492643" y="334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矩形 70"/>
              <p:cNvSpPr/>
              <p:nvPr/>
            </p:nvSpPr>
            <p:spPr>
              <a:xfrm rot="8127274">
                <a:off x="5438252" y="340337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矩形 71"/>
              <p:cNvSpPr/>
              <p:nvPr/>
            </p:nvSpPr>
            <p:spPr>
              <a:xfrm rot="8345455">
                <a:off x="5380353" y="34568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3" name="矩形 72"/>
              <p:cNvSpPr/>
              <p:nvPr/>
            </p:nvSpPr>
            <p:spPr>
              <a:xfrm rot="8563637">
                <a:off x="5319178" y="35065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矩形 73"/>
              <p:cNvSpPr/>
              <p:nvPr/>
            </p:nvSpPr>
            <p:spPr>
              <a:xfrm rot="8781819">
                <a:off x="5254975" y="355227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矩形 74"/>
              <p:cNvSpPr/>
              <p:nvPr/>
            </p:nvSpPr>
            <p:spPr>
              <a:xfrm rot="9000000">
                <a:off x="5188001" y="35938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矩形 75"/>
              <p:cNvSpPr/>
              <p:nvPr/>
            </p:nvSpPr>
            <p:spPr>
              <a:xfrm rot="9218182">
                <a:off x="5118525" y="36310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7" name="矩形 76"/>
              <p:cNvSpPr/>
              <p:nvPr/>
            </p:nvSpPr>
            <p:spPr>
              <a:xfrm rot="9436364">
                <a:off x="5046831" y="36637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矩形 77"/>
              <p:cNvSpPr/>
              <p:nvPr/>
            </p:nvSpPr>
            <p:spPr>
              <a:xfrm rot="9654546">
                <a:off x="4973202" y="3691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9" name="矩形 78"/>
              <p:cNvSpPr/>
              <p:nvPr/>
            </p:nvSpPr>
            <p:spPr>
              <a:xfrm rot="9872727">
                <a:off x="4897938" y="371532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矩形 79"/>
              <p:cNvSpPr/>
              <p:nvPr/>
            </p:nvSpPr>
            <p:spPr>
              <a:xfrm rot="10090909">
                <a:off x="4821341" y="373390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矩形 80"/>
              <p:cNvSpPr/>
              <p:nvPr/>
            </p:nvSpPr>
            <p:spPr>
              <a:xfrm rot="10309091">
                <a:off x="4743721" y="37475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矩形 81"/>
              <p:cNvSpPr/>
              <p:nvPr/>
            </p:nvSpPr>
            <p:spPr>
              <a:xfrm rot="10527274">
                <a:off x="4665388" y="375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矩形 82"/>
              <p:cNvSpPr/>
              <p:nvPr/>
            </p:nvSpPr>
            <p:spPr>
              <a:xfrm rot="10745455">
                <a:off x="4586658" y="37600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矩形 83"/>
              <p:cNvSpPr/>
              <p:nvPr/>
            </p:nvSpPr>
            <p:spPr>
              <a:xfrm rot="10963638">
                <a:off x="4507850" y="375882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矩形 84"/>
              <p:cNvSpPr/>
              <p:nvPr/>
            </p:nvSpPr>
            <p:spPr>
              <a:xfrm rot="11181819">
                <a:off x="4429279" y="37525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矩形 85"/>
              <p:cNvSpPr/>
              <p:nvPr/>
            </p:nvSpPr>
            <p:spPr>
              <a:xfrm rot="11400000">
                <a:off x="4351263" y="3741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7" name="矩形 86"/>
              <p:cNvSpPr/>
              <p:nvPr/>
            </p:nvSpPr>
            <p:spPr>
              <a:xfrm rot="11618183">
                <a:off x="4274115" y="372522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矩形 87"/>
              <p:cNvSpPr/>
              <p:nvPr/>
            </p:nvSpPr>
            <p:spPr>
              <a:xfrm rot="11836364">
                <a:off x="4198147" y="37042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矩形 88"/>
              <p:cNvSpPr/>
              <p:nvPr/>
            </p:nvSpPr>
            <p:spPr>
              <a:xfrm rot="12054545">
                <a:off x="4123664" y="36784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0" name="矩形 89"/>
              <p:cNvSpPr/>
              <p:nvPr/>
            </p:nvSpPr>
            <p:spPr>
              <a:xfrm rot="12272728">
                <a:off x="4050964" y="3647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矩形 90"/>
              <p:cNvSpPr/>
              <p:nvPr/>
            </p:nvSpPr>
            <p:spPr>
              <a:xfrm rot="12490909">
                <a:off x="3980343" y="3612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矩形 91"/>
              <p:cNvSpPr/>
              <p:nvPr/>
            </p:nvSpPr>
            <p:spPr>
              <a:xfrm rot="12709091">
                <a:off x="3912086" y="35735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3" name="矩形 92"/>
              <p:cNvSpPr/>
              <p:nvPr/>
            </p:nvSpPr>
            <p:spPr>
              <a:xfrm rot="12927274">
                <a:off x="3846463" y="3529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4" name="矩形 93"/>
              <p:cNvSpPr/>
              <p:nvPr/>
            </p:nvSpPr>
            <p:spPr>
              <a:xfrm rot="13145455">
                <a:off x="3783743" y="34821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5" name="矩形 94"/>
              <p:cNvSpPr/>
              <p:nvPr/>
            </p:nvSpPr>
            <p:spPr>
              <a:xfrm rot="13363638">
                <a:off x="3724176" y="343057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6" name="矩形 95"/>
              <p:cNvSpPr/>
              <p:nvPr/>
            </p:nvSpPr>
            <p:spPr>
              <a:xfrm rot="13581819">
                <a:off x="3668002" y="33752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7" name="矩形 96"/>
              <p:cNvSpPr/>
              <p:nvPr/>
            </p:nvSpPr>
            <p:spPr>
              <a:xfrm rot="13800000">
                <a:off x="3615448" y="33165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8" name="矩形 97"/>
              <p:cNvSpPr/>
              <p:nvPr/>
            </p:nvSpPr>
            <p:spPr>
              <a:xfrm rot="14018183">
                <a:off x="3566726" y="32545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9" name="矩形 98"/>
              <p:cNvSpPr/>
              <p:nvPr/>
            </p:nvSpPr>
            <p:spPr>
              <a:xfrm rot="14236364">
                <a:off x="3522031" y="31896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0" name="矩形 99"/>
              <p:cNvSpPr/>
              <p:nvPr/>
            </p:nvSpPr>
            <p:spPr>
              <a:xfrm rot="14454545">
                <a:off x="3481544" y="31220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矩形 100"/>
              <p:cNvSpPr/>
              <p:nvPr/>
            </p:nvSpPr>
            <p:spPr>
              <a:xfrm rot="14672728">
                <a:off x="3445428" y="30519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2" name="矩形 101"/>
              <p:cNvSpPr/>
              <p:nvPr/>
            </p:nvSpPr>
            <p:spPr>
              <a:xfrm rot="14890909">
                <a:off x="3413827" y="297977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矩形 102"/>
              <p:cNvSpPr/>
              <p:nvPr/>
            </p:nvSpPr>
            <p:spPr>
              <a:xfrm rot="15109092">
                <a:off x="3386869" y="290571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矩形 103"/>
              <p:cNvSpPr/>
              <p:nvPr/>
            </p:nvSpPr>
            <p:spPr>
              <a:xfrm rot="15327274">
                <a:off x="3364664" y="28300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5" name="矩形 104"/>
              <p:cNvSpPr/>
              <p:nvPr/>
            </p:nvSpPr>
            <p:spPr>
              <a:xfrm rot="15545455">
                <a:off x="3347299" y="275320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6" name="矩形 105"/>
              <p:cNvSpPr/>
              <p:nvPr/>
            </p:nvSpPr>
            <p:spPr>
              <a:xfrm rot="15763638">
                <a:off x="3334846" y="26753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7" name="矩形 106"/>
              <p:cNvSpPr/>
              <p:nvPr/>
            </p:nvSpPr>
            <p:spPr>
              <a:xfrm rot="15981819">
                <a:off x="3327353" y="259691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 name="PA_文本框 9"/>
          <p:cNvSpPr txBox="1"/>
          <p:nvPr>
            <p:custDataLst>
              <p:tags r:id="rId1"/>
            </p:custDataLst>
          </p:nvPr>
        </p:nvSpPr>
        <p:spPr>
          <a:xfrm>
            <a:off x="5028426" y="2284386"/>
            <a:ext cx="2140568" cy="1107996"/>
          </a:xfrm>
          <a:prstGeom prst="rect">
            <a:avLst/>
          </a:prstGeom>
          <a:noFill/>
        </p:spPr>
        <p:txBody>
          <a:bodyPr wrap="square" rtlCol="0">
            <a:spAutoFit/>
          </a:bodyPr>
          <a:lstStyle/>
          <a:p>
            <a:pPr algn="ctr"/>
            <a:r>
              <a:rPr lang="en-US" altLang="zh-CN" sz="6600" dirty="0">
                <a:solidFill>
                  <a:srgbClr val="F3F3F3"/>
                </a:solidFill>
                <a:latin typeface="微软雅黑" panose="020B0503020204020204" pitchFamily="34" charset="-122"/>
                <a:ea typeface="微软雅黑" panose="020B0503020204020204" pitchFamily="34" charset="-122"/>
              </a:rPr>
              <a:t>01</a:t>
            </a:r>
            <a:endParaRPr lang="zh-CN" altLang="en-US" sz="6600" dirty="0">
              <a:solidFill>
                <a:srgbClr val="F3F3F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083810" y="3392382"/>
            <a:ext cx="3967565" cy="829945"/>
          </a:xfrm>
          <a:prstGeom prst="rect">
            <a:avLst/>
          </a:prstGeom>
          <a:noFill/>
        </p:spPr>
        <p:txBody>
          <a:bodyPr wrap="square" rtlCol="0">
            <a:spAutoFit/>
          </a:bodyPr>
          <a:lstStyle/>
          <a:p>
            <a:pPr algn="ctr"/>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静态数据映射</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109" name="椭圆 108"/>
          <p:cNvSpPr/>
          <p:nvPr/>
        </p:nvSpPr>
        <p:spPr>
          <a:xfrm>
            <a:off x="2286000"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椭圆 109"/>
          <p:cNvSpPr/>
          <p:nvPr/>
        </p:nvSpPr>
        <p:spPr>
          <a:xfrm>
            <a:off x="3649003" y="2497435"/>
            <a:ext cx="128304" cy="128304"/>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1" name="椭圆 110"/>
          <p:cNvSpPr/>
          <p:nvPr/>
        </p:nvSpPr>
        <p:spPr>
          <a:xfrm>
            <a:off x="1559860" y="494165"/>
            <a:ext cx="70612" cy="70612"/>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椭圆 111"/>
          <p:cNvSpPr/>
          <p:nvPr/>
        </p:nvSpPr>
        <p:spPr>
          <a:xfrm>
            <a:off x="2752532" y="2640572"/>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椭圆 112"/>
          <p:cNvSpPr/>
          <p:nvPr/>
        </p:nvSpPr>
        <p:spPr>
          <a:xfrm>
            <a:off x="3217462" y="3237935"/>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椭圆 113"/>
          <p:cNvSpPr/>
          <p:nvPr/>
        </p:nvSpPr>
        <p:spPr>
          <a:xfrm>
            <a:off x="3519836" y="265100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5" name="椭圆 114"/>
          <p:cNvSpPr/>
          <p:nvPr/>
        </p:nvSpPr>
        <p:spPr>
          <a:xfrm>
            <a:off x="2752531" y="386640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椭圆 115"/>
          <p:cNvSpPr/>
          <p:nvPr/>
        </p:nvSpPr>
        <p:spPr>
          <a:xfrm>
            <a:off x="3622095" y="4322667"/>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椭圆 116"/>
          <p:cNvSpPr/>
          <p:nvPr/>
        </p:nvSpPr>
        <p:spPr>
          <a:xfrm>
            <a:off x="3474274" y="414156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8" name="椭圆 117"/>
          <p:cNvSpPr/>
          <p:nvPr/>
        </p:nvSpPr>
        <p:spPr>
          <a:xfrm>
            <a:off x="1889792" y="3725824"/>
            <a:ext cx="77631" cy="77631"/>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椭圆 118"/>
          <p:cNvSpPr/>
          <p:nvPr/>
        </p:nvSpPr>
        <p:spPr>
          <a:xfrm>
            <a:off x="1549359" y="453763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0" name="椭圆 119"/>
          <p:cNvSpPr/>
          <p:nvPr/>
        </p:nvSpPr>
        <p:spPr>
          <a:xfrm>
            <a:off x="3440107" y="4295188"/>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1" name="椭圆 120"/>
          <p:cNvSpPr/>
          <p:nvPr/>
        </p:nvSpPr>
        <p:spPr>
          <a:xfrm>
            <a:off x="3822120" y="4353366"/>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椭圆 121"/>
          <p:cNvSpPr/>
          <p:nvPr/>
        </p:nvSpPr>
        <p:spPr>
          <a:xfrm>
            <a:off x="4243845" y="499616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3" name="椭圆 122"/>
          <p:cNvSpPr/>
          <p:nvPr/>
        </p:nvSpPr>
        <p:spPr>
          <a:xfrm>
            <a:off x="8505273" y="3457386"/>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4" name="椭圆 123"/>
          <p:cNvSpPr/>
          <p:nvPr/>
        </p:nvSpPr>
        <p:spPr>
          <a:xfrm>
            <a:off x="8412877" y="3710329"/>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5" name="椭圆 124"/>
          <p:cNvSpPr/>
          <p:nvPr/>
        </p:nvSpPr>
        <p:spPr>
          <a:xfrm>
            <a:off x="8554430" y="3670523"/>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6" name="椭圆 125"/>
          <p:cNvSpPr/>
          <p:nvPr/>
        </p:nvSpPr>
        <p:spPr>
          <a:xfrm>
            <a:off x="8915529" y="3018988"/>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7" name="椭圆 126"/>
          <p:cNvSpPr/>
          <p:nvPr/>
        </p:nvSpPr>
        <p:spPr>
          <a:xfrm>
            <a:off x="10727267"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8" name="椭圆 127"/>
          <p:cNvSpPr/>
          <p:nvPr/>
        </p:nvSpPr>
        <p:spPr>
          <a:xfrm>
            <a:off x="8589405" y="283838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9" name="椭圆 128"/>
          <p:cNvSpPr/>
          <p:nvPr/>
        </p:nvSpPr>
        <p:spPr>
          <a:xfrm>
            <a:off x="854651" y="563555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0" name="椭圆 129"/>
          <p:cNvSpPr/>
          <p:nvPr/>
        </p:nvSpPr>
        <p:spPr>
          <a:xfrm>
            <a:off x="10298774" y="180807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1" name="椭圆 130"/>
          <p:cNvSpPr/>
          <p:nvPr/>
        </p:nvSpPr>
        <p:spPr>
          <a:xfrm>
            <a:off x="9972906" y="4187122"/>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2" name="椭圆 131"/>
          <p:cNvSpPr/>
          <p:nvPr/>
        </p:nvSpPr>
        <p:spPr>
          <a:xfrm>
            <a:off x="9037117" y="4510513"/>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3" name="椭圆 132"/>
          <p:cNvSpPr/>
          <p:nvPr/>
        </p:nvSpPr>
        <p:spPr>
          <a:xfrm>
            <a:off x="11145317" y="572667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4" name="椭圆 133"/>
          <p:cNvSpPr/>
          <p:nvPr/>
        </p:nvSpPr>
        <p:spPr>
          <a:xfrm>
            <a:off x="10747295" y="5389256"/>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5" name="椭圆 134"/>
          <p:cNvSpPr/>
          <p:nvPr/>
        </p:nvSpPr>
        <p:spPr>
          <a:xfrm>
            <a:off x="7809552" y="4904554"/>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2385060" y="1924050"/>
            <a:ext cx="7421880" cy="977265"/>
          </a:xfrm>
          <a:prstGeom prst="rect">
            <a:avLst/>
          </a:prstGeom>
          <a:noFill/>
        </p:spPr>
        <p:txBody>
          <a:bodyPr wrap="square" rtlCol="0">
            <a:spAutoFit/>
          </a:bodyPr>
          <a:lstStyle>
            <a:defPPr>
              <a:defRPr lang="en-US"/>
            </a:defPPr>
            <a:lvl1pPr marL="285750" indent="-285750">
              <a:lnSpc>
                <a:spcPct val="120000"/>
              </a:lnSpc>
              <a:spcAft>
                <a:spcPts val="1000"/>
              </a:spcAft>
              <a:buFont typeface="Wingdings" panose="05000000000000000000" pitchFamily="2" charset="2"/>
              <a:buChar char="v"/>
              <a:defRPr sz="1500">
                <a:solidFill>
                  <a:srgbClr val="12FFFF"/>
                </a:solidFill>
                <a:cs typeface="+mn-ea"/>
              </a:defRPr>
            </a:lvl1pPr>
          </a:lstStyle>
          <a:p>
            <a:pPr marL="0" indent="0" algn="ctr">
              <a:buNone/>
            </a:pPr>
            <a:r>
              <a:rPr lang="zh-CN" altLang="en-US" sz="2400" dirty="0">
                <a:solidFill>
                  <a:srgbClr val="F3F3F3"/>
                </a:solidFill>
                <a:latin typeface="+mj-ea"/>
                <a:ea typeface="+mj-ea"/>
                <a:sym typeface="+mn-lt"/>
              </a:rPr>
              <a:t>静态数据映射其实就是将策划提供的</a:t>
            </a:r>
            <a:r>
              <a:rPr lang="en-US" altLang="zh-CN" sz="2400" dirty="0">
                <a:solidFill>
                  <a:srgbClr val="F3F3F3"/>
                </a:solidFill>
                <a:latin typeface="+mj-ea"/>
                <a:ea typeface="+mj-ea"/>
                <a:sym typeface="+mn-lt"/>
              </a:rPr>
              <a:t>c</a:t>
            </a:r>
            <a:r>
              <a:rPr lang="zh-CN" altLang="en-US" sz="2400" dirty="0">
                <a:solidFill>
                  <a:srgbClr val="F3F3F3"/>
                </a:solidFill>
                <a:latin typeface="+mj-ea"/>
                <a:ea typeface="+mj-ea"/>
                <a:sym typeface="+mn-lt"/>
              </a:rPr>
              <a:t>sv配置表映射成系统内的resource对象，方便业务操作。</a:t>
            </a:r>
            <a:endParaRPr lang="zh-CN" altLang="en-US" sz="2400" dirty="0">
              <a:solidFill>
                <a:srgbClr val="F3F3F3"/>
              </a:solidFill>
              <a:latin typeface="+mj-ea"/>
              <a:ea typeface="+mj-ea"/>
              <a:sym typeface="+mn-lt"/>
            </a:endParaRPr>
          </a:p>
        </p:txBody>
      </p:sp>
      <p:grpSp>
        <p:nvGrpSpPr>
          <p:cNvPr id="3" name="组合 2"/>
          <p:cNvGrpSpPr/>
          <p:nvPr/>
        </p:nvGrpSpPr>
        <p:grpSpPr>
          <a:xfrm>
            <a:off x="409575" y="779780"/>
            <a:ext cx="6614795" cy="583565"/>
            <a:chOff x="409575" y="787428"/>
            <a:chExt cx="5516245" cy="633306"/>
          </a:xfrm>
        </p:grpSpPr>
        <p:sp>
          <p:nvSpPr>
            <p:cNvPr id="69" name="文本框 68"/>
            <p:cNvSpPr txBox="1"/>
            <p:nvPr/>
          </p:nvSpPr>
          <p:spPr>
            <a:xfrm>
              <a:off x="721995" y="787428"/>
              <a:ext cx="5203825" cy="633306"/>
            </a:xfrm>
            <a:prstGeom prst="rect">
              <a:avLst/>
            </a:prstGeom>
            <a:noFill/>
          </p:spPr>
          <p:txBody>
            <a:bodyPr wrap="square" rtlCol="0">
              <a:spAutoFit/>
            </a:bodyPr>
            <a:lstStyle/>
            <a:p>
              <a:r>
                <a:rPr kumimoji="1" lang="zh-CN" altLang="en-US" sz="3200" dirty="0">
                  <a:solidFill>
                    <a:srgbClr val="F3F3F3"/>
                  </a:solidFill>
                  <a:latin typeface="微软雅黑" panose="020B0503020204020204" pitchFamily="34" charset="-122"/>
                  <a:ea typeface="微软雅黑" panose="020B0503020204020204" pitchFamily="34" charset="-122"/>
                  <a:cs typeface="Yuanti SC" charset="-122"/>
                  <a:sym typeface="+mn-ea"/>
                </a:rPr>
                <a:t>什么是静态数据映射</a:t>
              </a:r>
              <a:endParaRPr kumimoji="1" lang="zh-CN" altLang="en-US" sz="32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2" name="矩形 1"/>
            <p:cNvSpPr/>
            <p:nvPr/>
          </p:nvSpPr>
          <p:spPr>
            <a:xfrm>
              <a:off x="409575" y="1004368"/>
              <a:ext cx="209550" cy="200025"/>
            </a:xfrm>
            <a:prstGeom prst="rect">
              <a:avLst/>
            </a:prstGeom>
            <a:solidFill>
              <a:srgbClr val="26D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1"/>
          <a:stretch>
            <a:fillRect/>
          </a:stretch>
        </p:blipFill>
        <p:spPr>
          <a:xfrm>
            <a:off x="1765935" y="3998595"/>
            <a:ext cx="2667000" cy="1114425"/>
          </a:xfrm>
          <a:prstGeom prst="rect">
            <a:avLst/>
          </a:prstGeom>
        </p:spPr>
      </p:pic>
      <p:pic>
        <p:nvPicPr>
          <p:cNvPr id="5" name="图片 4"/>
          <p:cNvPicPr>
            <a:picLocks noChangeAspect="1"/>
          </p:cNvPicPr>
          <p:nvPr/>
        </p:nvPicPr>
        <p:blipFill>
          <a:blip r:embed="rId2"/>
          <a:stretch>
            <a:fillRect/>
          </a:stretch>
        </p:blipFill>
        <p:spPr>
          <a:xfrm>
            <a:off x="6597015" y="3651250"/>
            <a:ext cx="3209925" cy="1809750"/>
          </a:xfrm>
          <a:prstGeom prst="rect">
            <a:avLst/>
          </a:prstGeom>
        </p:spPr>
      </p:pic>
      <p:sp>
        <p:nvSpPr>
          <p:cNvPr id="7" name="右箭头 6"/>
          <p:cNvSpPr/>
          <p:nvPr/>
        </p:nvSpPr>
        <p:spPr>
          <a:xfrm>
            <a:off x="4592320" y="4225925"/>
            <a:ext cx="1731645" cy="659765"/>
          </a:xfrm>
          <a:prstGeom prst="rightArrow">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p:cNvPicPr>
            <a:picLocks noChangeAspect="1"/>
          </p:cNvPicPr>
          <p:nvPr/>
        </p:nvPicPr>
        <p:blipFill>
          <a:blip r:embed="rId1" cstate="screen">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939377" y="1519880"/>
            <a:ext cx="8212911" cy="4504038"/>
          </a:xfrm>
          <a:prstGeom prst="rect">
            <a:avLst/>
          </a:prstGeom>
        </p:spPr>
      </p:pic>
      <p:sp>
        <p:nvSpPr>
          <p:cNvPr id="66" name="文本框 65"/>
          <p:cNvSpPr txBox="1"/>
          <p:nvPr/>
        </p:nvSpPr>
        <p:spPr>
          <a:xfrm>
            <a:off x="722250" y="2770161"/>
            <a:ext cx="5794133" cy="2093907"/>
          </a:xfrm>
          <a:prstGeom prst="rect">
            <a:avLst/>
          </a:prstGeom>
          <a:noFill/>
        </p:spPr>
        <p:txBody>
          <a:bodyPr wrap="square" rtlCol="0">
            <a:spAutoFit/>
          </a:bodyPr>
          <a:lstStyle>
            <a:defPPr>
              <a:defRPr lang="en-US"/>
            </a:defPPr>
            <a:lvl1pPr marL="285750" indent="-285750">
              <a:lnSpc>
                <a:spcPct val="120000"/>
              </a:lnSpc>
              <a:spcAft>
                <a:spcPts val="1000"/>
              </a:spcAft>
              <a:buFont typeface="Wingdings" panose="05000000000000000000" pitchFamily="2" charset="2"/>
              <a:buChar char="v"/>
              <a:defRPr sz="1500">
                <a:solidFill>
                  <a:srgbClr val="12FFFF"/>
                </a:solidFill>
                <a:cs typeface="+mn-ea"/>
              </a:defRPr>
            </a:lvl1pPr>
          </a:lstStyle>
          <a:p>
            <a:pPr>
              <a:buFont typeface="Wingdings" panose="05000000000000000000" pitchFamily="2" charset="2"/>
              <a:buChar char="n"/>
            </a:pPr>
            <a:r>
              <a:rPr lang="zh-CN" altLang="en-US" sz="1600" dirty="0">
                <a:solidFill>
                  <a:srgbClr val="FFFFFF">
                    <a:lumMod val="65000"/>
                    <a:lumOff val="35000"/>
                  </a:srgbClr>
                </a:solidFill>
                <a:latin typeface="+mj-ea"/>
                <a:ea typeface="+mj-ea"/>
                <a:sym typeface="+mn-lt"/>
              </a:rPr>
              <a:t>点击此处输入相关文本内容点击此处输入相关文本内容点击此处输入相关文本</a:t>
            </a:r>
            <a:endParaRPr lang="en-US" altLang="zh-CN" sz="1600" dirty="0">
              <a:solidFill>
                <a:srgbClr val="FFFFFF">
                  <a:lumMod val="65000"/>
                  <a:lumOff val="35000"/>
                </a:srgbClr>
              </a:solidFill>
              <a:latin typeface="+mj-ea"/>
              <a:ea typeface="+mj-ea"/>
              <a:sym typeface="+mn-lt"/>
            </a:endParaRPr>
          </a:p>
          <a:p>
            <a:pPr>
              <a:buFont typeface="Wingdings" panose="05000000000000000000" pitchFamily="2" charset="2"/>
              <a:buChar char="n"/>
            </a:pPr>
            <a:r>
              <a:rPr lang="zh-CN" altLang="en-US" sz="1600" dirty="0">
                <a:solidFill>
                  <a:srgbClr val="FFFFFF">
                    <a:lumMod val="65000"/>
                    <a:lumOff val="35000"/>
                  </a:srgbClr>
                </a:solidFill>
                <a:latin typeface="+mj-ea"/>
                <a:ea typeface="+mj-ea"/>
                <a:sym typeface="+mn-lt"/>
              </a:rPr>
              <a:t>点击此处输入相关文本内容点击此处输入相关文本内容点击此处输入相关文本</a:t>
            </a:r>
            <a:endParaRPr lang="en-US" altLang="zh-CN" sz="1600" dirty="0">
              <a:solidFill>
                <a:srgbClr val="FFFFFF">
                  <a:lumMod val="65000"/>
                  <a:lumOff val="35000"/>
                </a:srgbClr>
              </a:solidFill>
              <a:latin typeface="+mj-ea"/>
              <a:ea typeface="+mj-ea"/>
              <a:sym typeface="+mn-lt"/>
            </a:endParaRPr>
          </a:p>
          <a:p>
            <a:pPr>
              <a:buFont typeface="Wingdings" panose="05000000000000000000" pitchFamily="2" charset="2"/>
              <a:buChar char="n"/>
            </a:pPr>
            <a:r>
              <a:rPr lang="zh-CN" altLang="en-US" sz="1600" dirty="0">
                <a:solidFill>
                  <a:srgbClr val="FFFFFF">
                    <a:lumMod val="65000"/>
                    <a:lumOff val="35000"/>
                  </a:srgbClr>
                </a:solidFill>
                <a:latin typeface="+mj-ea"/>
                <a:ea typeface="+mj-ea"/>
                <a:sym typeface="+mn-lt"/>
              </a:rPr>
              <a:t>点击此处输入相关文本内容点击此处输入相关文本内容点击此处输入相关文本</a:t>
            </a:r>
            <a:r>
              <a:rPr lang="en-US" altLang="zh-CN" sz="1600" dirty="0">
                <a:solidFill>
                  <a:srgbClr val="F3F3F3"/>
                </a:solidFill>
                <a:latin typeface="+mj-ea"/>
                <a:ea typeface="+mj-ea"/>
              </a:rPr>
              <a:t> </a:t>
            </a:r>
            <a:r>
              <a:rPr lang="zh-CN" altLang="zh-CN" sz="1600" dirty="0">
                <a:solidFill>
                  <a:srgbClr val="F3F3F3"/>
                </a:solidFill>
                <a:latin typeface="+mj-ea"/>
                <a:ea typeface="+mj-ea"/>
              </a:rPr>
              <a:t> </a:t>
            </a:r>
            <a:endParaRPr lang="en-US" altLang="zh-CN" sz="1600" dirty="0">
              <a:solidFill>
                <a:srgbClr val="F3F3F3"/>
              </a:solidFill>
              <a:latin typeface="+mj-ea"/>
              <a:ea typeface="+mj-ea"/>
              <a:sym typeface="+mn-lt"/>
            </a:endParaRPr>
          </a:p>
        </p:txBody>
      </p:sp>
      <p:sp>
        <p:nvSpPr>
          <p:cNvPr id="70" name="文本框 69"/>
          <p:cNvSpPr txBox="1"/>
          <p:nvPr/>
        </p:nvSpPr>
        <p:spPr>
          <a:xfrm>
            <a:off x="722250" y="2045285"/>
            <a:ext cx="5794133" cy="430311"/>
          </a:xfrm>
          <a:prstGeom prst="rect">
            <a:avLst/>
          </a:prstGeom>
          <a:noFill/>
        </p:spPr>
        <p:txBody>
          <a:bodyPr wrap="square" rtlCol="0">
            <a:spAutoFit/>
          </a:bodyPr>
          <a:lstStyle>
            <a:defPPr>
              <a:defRPr lang="en-US"/>
            </a:defPPr>
            <a:lvl1pPr marL="285750" indent="-285750">
              <a:lnSpc>
                <a:spcPct val="120000"/>
              </a:lnSpc>
              <a:spcAft>
                <a:spcPts val="1000"/>
              </a:spcAft>
              <a:buFont typeface="Wingdings" panose="05000000000000000000" pitchFamily="2" charset="2"/>
              <a:buChar char="v"/>
              <a:defRPr sz="1500">
                <a:solidFill>
                  <a:srgbClr val="12FFFF"/>
                </a:solidFill>
                <a:cs typeface="+mn-ea"/>
              </a:defRPr>
            </a:lvl1pPr>
          </a:lstStyle>
          <a:p>
            <a:pPr marL="0" indent="0">
              <a:buNone/>
            </a:pPr>
            <a:r>
              <a:rPr lang="zh-CN" altLang="en-US" sz="2000" dirty="0">
                <a:latin typeface="+mj-ea"/>
                <a:ea typeface="+mj-ea"/>
              </a:rPr>
              <a:t>内容标题</a:t>
            </a:r>
            <a:endParaRPr lang="en-US" altLang="zh-CN" sz="2000" dirty="0">
              <a:solidFill>
                <a:srgbClr val="F3F3F3"/>
              </a:solidFill>
              <a:latin typeface="+mj-ea"/>
              <a:ea typeface="+mj-ea"/>
              <a:sym typeface="+mn-lt"/>
            </a:endParaRPr>
          </a:p>
        </p:txBody>
      </p:sp>
      <p:grpSp>
        <p:nvGrpSpPr>
          <p:cNvPr id="3" name="组合 2"/>
          <p:cNvGrpSpPr/>
          <p:nvPr/>
        </p:nvGrpSpPr>
        <p:grpSpPr>
          <a:xfrm>
            <a:off x="409575" y="688883"/>
            <a:ext cx="4280240" cy="830997"/>
            <a:chOff x="409575" y="688883"/>
            <a:chExt cx="4280240" cy="830997"/>
          </a:xfrm>
        </p:grpSpPr>
        <p:sp>
          <p:nvSpPr>
            <p:cNvPr id="69" name="文本框 68"/>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标题一</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2" name="矩形 1"/>
            <p:cNvSpPr/>
            <p:nvPr/>
          </p:nvSpPr>
          <p:spPr>
            <a:xfrm>
              <a:off x="409575" y="1004368"/>
              <a:ext cx="209550" cy="200025"/>
            </a:xfrm>
            <a:prstGeom prst="rect">
              <a:avLst/>
            </a:prstGeom>
            <a:solidFill>
              <a:srgbClr val="26D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椭圆 108"/>
          <p:cNvSpPr/>
          <p:nvPr/>
        </p:nvSpPr>
        <p:spPr>
          <a:xfrm>
            <a:off x="2286000"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椭圆 109"/>
          <p:cNvSpPr/>
          <p:nvPr/>
        </p:nvSpPr>
        <p:spPr>
          <a:xfrm>
            <a:off x="3649003" y="2497435"/>
            <a:ext cx="128304" cy="128304"/>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1" name="椭圆 110"/>
          <p:cNvSpPr/>
          <p:nvPr/>
        </p:nvSpPr>
        <p:spPr>
          <a:xfrm>
            <a:off x="1559860" y="494165"/>
            <a:ext cx="70612" cy="70612"/>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椭圆 111"/>
          <p:cNvSpPr/>
          <p:nvPr/>
        </p:nvSpPr>
        <p:spPr>
          <a:xfrm>
            <a:off x="2752532" y="2640572"/>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椭圆 112"/>
          <p:cNvSpPr/>
          <p:nvPr/>
        </p:nvSpPr>
        <p:spPr>
          <a:xfrm>
            <a:off x="3217462" y="3237935"/>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椭圆 113"/>
          <p:cNvSpPr/>
          <p:nvPr/>
        </p:nvSpPr>
        <p:spPr>
          <a:xfrm>
            <a:off x="3519836" y="265100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5" name="椭圆 114"/>
          <p:cNvSpPr/>
          <p:nvPr/>
        </p:nvSpPr>
        <p:spPr>
          <a:xfrm>
            <a:off x="2752531" y="386640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椭圆 115"/>
          <p:cNvSpPr/>
          <p:nvPr/>
        </p:nvSpPr>
        <p:spPr>
          <a:xfrm>
            <a:off x="3622095" y="4322667"/>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椭圆 116"/>
          <p:cNvSpPr/>
          <p:nvPr/>
        </p:nvSpPr>
        <p:spPr>
          <a:xfrm>
            <a:off x="3474274" y="414156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8" name="椭圆 117"/>
          <p:cNvSpPr/>
          <p:nvPr/>
        </p:nvSpPr>
        <p:spPr>
          <a:xfrm>
            <a:off x="1889792" y="3725824"/>
            <a:ext cx="77631" cy="77631"/>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椭圆 118"/>
          <p:cNvSpPr/>
          <p:nvPr/>
        </p:nvSpPr>
        <p:spPr>
          <a:xfrm>
            <a:off x="1549359" y="453763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0" name="椭圆 119"/>
          <p:cNvSpPr/>
          <p:nvPr/>
        </p:nvSpPr>
        <p:spPr>
          <a:xfrm>
            <a:off x="3440107" y="4295188"/>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1" name="椭圆 120"/>
          <p:cNvSpPr/>
          <p:nvPr/>
        </p:nvSpPr>
        <p:spPr>
          <a:xfrm>
            <a:off x="3822120" y="4353366"/>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椭圆 121"/>
          <p:cNvSpPr/>
          <p:nvPr/>
        </p:nvSpPr>
        <p:spPr>
          <a:xfrm>
            <a:off x="4243845" y="4996167"/>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3" name="椭圆 122"/>
          <p:cNvSpPr/>
          <p:nvPr/>
        </p:nvSpPr>
        <p:spPr>
          <a:xfrm>
            <a:off x="8505273" y="3457386"/>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4" name="椭圆 123"/>
          <p:cNvSpPr/>
          <p:nvPr/>
        </p:nvSpPr>
        <p:spPr>
          <a:xfrm>
            <a:off x="8412877" y="3710329"/>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5" name="椭圆 124"/>
          <p:cNvSpPr/>
          <p:nvPr/>
        </p:nvSpPr>
        <p:spPr>
          <a:xfrm>
            <a:off x="8554430" y="3670523"/>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6" name="椭圆 125"/>
          <p:cNvSpPr/>
          <p:nvPr/>
        </p:nvSpPr>
        <p:spPr>
          <a:xfrm>
            <a:off x="8915529" y="3018988"/>
            <a:ext cx="114111" cy="114111"/>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7" name="椭圆 126"/>
          <p:cNvSpPr/>
          <p:nvPr/>
        </p:nvSpPr>
        <p:spPr>
          <a:xfrm>
            <a:off x="10727267" y="1785082"/>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8" name="椭圆 127"/>
          <p:cNvSpPr/>
          <p:nvPr/>
        </p:nvSpPr>
        <p:spPr>
          <a:xfrm>
            <a:off x="8589405" y="283838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9" name="椭圆 128"/>
          <p:cNvSpPr/>
          <p:nvPr/>
        </p:nvSpPr>
        <p:spPr>
          <a:xfrm>
            <a:off x="854651" y="5635551"/>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0" name="椭圆 129"/>
          <p:cNvSpPr/>
          <p:nvPr/>
        </p:nvSpPr>
        <p:spPr>
          <a:xfrm>
            <a:off x="10298774" y="1808070"/>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1" name="椭圆 130"/>
          <p:cNvSpPr/>
          <p:nvPr/>
        </p:nvSpPr>
        <p:spPr>
          <a:xfrm>
            <a:off x="9972906" y="4187122"/>
            <a:ext cx="155212" cy="155212"/>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2" name="椭圆 131"/>
          <p:cNvSpPr/>
          <p:nvPr/>
        </p:nvSpPr>
        <p:spPr>
          <a:xfrm>
            <a:off x="9037117" y="4510513"/>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3" name="椭圆 132"/>
          <p:cNvSpPr/>
          <p:nvPr/>
        </p:nvSpPr>
        <p:spPr>
          <a:xfrm>
            <a:off x="11145317" y="5726674"/>
            <a:ext cx="91123" cy="91123"/>
          </a:xfrm>
          <a:prstGeom prst="ellipse">
            <a:avLst/>
          </a:prstGeom>
          <a:solidFill>
            <a:srgbClr val="26D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4" name="椭圆 133"/>
          <p:cNvSpPr/>
          <p:nvPr/>
        </p:nvSpPr>
        <p:spPr>
          <a:xfrm>
            <a:off x="10747295" y="5389256"/>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5" name="椭圆 134"/>
          <p:cNvSpPr/>
          <p:nvPr/>
        </p:nvSpPr>
        <p:spPr>
          <a:xfrm>
            <a:off x="7809552" y="4904554"/>
            <a:ext cx="91613" cy="91613"/>
          </a:xfrm>
          <a:prstGeom prst="ellipse">
            <a:avLst/>
          </a:prstGeom>
          <a:solidFill>
            <a:srgbClr val="FDA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8" name="组合 137"/>
          <p:cNvGrpSpPr/>
          <p:nvPr/>
        </p:nvGrpSpPr>
        <p:grpSpPr>
          <a:xfrm>
            <a:off x="3850253" y="1221896"/>
            <a:ext cx="4414094" cy="4414631"/>
            <a:chOff x="1946932" y="2213626"/>
            <a:chExt cx="2301989" cy="2302269"/>
          </a:xfrm>
        </p:grpSpPr>
        <p:sp>
          <p:nvSpPr>
            <p:cNvPr id="139" name="任意多边形 222"/>
            <p:cNvSpPr/>
            <p:nvPr/>
          </p:nvSpPr>
          <p:spPr>
            <a:xfrm rot="5400000">
              <a:off x="2131757" y="2403169"/>
              <a:ext cx="1932339" cy="1923184"/>
            </a:xfrm>
            <a:custGeom>
              <a:avLst/>
              <a:gdLst>
                <a:gd name="connsiteX0" fmla="*/ 2624682 w 4799198"/>
                <a:gd name="connsiteY0" fmla="*/ 0 h 4776467"/>
                <a:gd name="connsiteX1" fmla="*/ 2644944 w 4799198"/>
                <a:gd name="connsiteY1" fmla="*/ 1023 h 4776467"/>
                <a:gd name="connsiteX2" fmla="*/ 4799198 w 4799198"/>
                <a:gd name="connsiteY2" fmla="*/ 2388233 h 4776467"/>
                <a:gd name="connsiteX3" fmla="*/ 2644944 w 4799198"/>
                <a:gd name="connsiteY3" fmla="*/ 4775443 h 4776467"/>
                <a:gd name="connsiteX4" fmla="*/ 2624682 w 4799198"/>
                <a:gd name="connsiteY4" fmla="*/ 4776467 h 4776467"/>
                <a:gd name="connsiteX5" fmla="*/ 2624682 w 4799198"/>
                <a:gd name="connsiteY5" fmla="*/ 4399479 h 4776467"/>
                <a:gd name="connsiteX6" fmla="*/ 2807597 w 4799198"/>
                <a:gd name="connsiteY6" fmla="*/ 4371562 h 4776467"/>
                <a:gd name="connsiteX7" fmla="*/ 4424058 w 4799198"/>
                <a:gd name="connsiteY7" fmla="*/ 2388232 h 4776467"/>
                <a:gd name="connsiteX8" fmla="*/ 2807597 w 4799198"/>
                <a:gd name="connsiteY8" fmla="*/ 404902 h 4776467"/>
                <a:gd name="connsiteX9" fmla="*/ 2624682 w 4799198"/>
                <a:gd name="connsiteY9" fmla="*/ 376986 h 4776467"/>
                <a:gd name="connsiteX10" fmla="*/ 2174516 w 4799198"/>
                <a:gd name="connsiteY10" fmla="*/ 0 h 4776467"/>
                <a:gd name="connsiteX11" fmla="*/ 2174516 w 4799198"/>
                <a:gd name="connsiteY11" fmla="*/ 376985 h 4776467"/>
                <a:gd name="connsiteX12" fmla="*/ 1991599 w 4799198"/>
                <a:gd name="connsiteY12" fmla="*/ 404902 h 4776467"/>
                <a:gd name="connsiteX13" fmla="*/ 375138 w 4799198"/>
                <a:gd name="connsiteY13" fmla="*/ 2388232 h 4776467"/>
                <a:gd name="connsiteX14" fmla="*/ 1991599 w 4799198"/>
                <a:gd name="connsiteY14" fmla="*/ 4371562 h 4776467"/>
                <a:gd name="connsiteX15" fmla="*/ 2174516 w 4799198"/>
                <a:gd name="connsiteY15" fmla="*/ 4399479 h 4776467"/>
                <a:gd name="connsiteX16" fmla="*/ 2174516 w 4799198"/>
                <a:gd name="connsiteY16" fmla="*/ 4776467 h 4776467"/>
                <a:gd name="connsiteX17" fmla="*/ 2154254 w 4799198"/>
                <a:gd name="connsiteY17" fmla="*/ 4775443 h 4776467"/>
                <a:gd name="connsiteX18" fmla="*/ 0 w 4799198"/>
                <a:gd name="connsiteY18" fmla="*/ 2388233 h 4776467"/>
                <a:gd name="connsiteX19" fmla="*/ 2154254 w 4799198"/>
                <a:gd name="connsiteY19" fmla="*/ 1023 h 477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99198" h="4776467">
                  <a:moveTo>
                    <a:pt x="2624682" y="0"/>
                  </a:moveTo>
                  <a:lnTo>
                    <a:pt x="2644944" y="1023"/>
                  </a:lnTo>
                  <a:cubicBezTo>
                    <a:pt x="3854957" y="123906"/>
                    <a:pt x="4799198" y="1145800"/>
                    <a:pt x="4799198" y="2388233"/>
                  </a:cubicBezTo>
                  <a:cubicBezTo>
                    <a:pt x="4799198" y="3630666"/>
                    <a:pt x="3854957" y="4652560"/>
                    <a:pt x="2644944" y="4775443"/>
                  </a:cubicBezTo>
                  <a:lnTo>
                    <a:pt x="2624682" y="4776467"/>
                  </a:lnTo>
                  <a:lnTo>
                    <a:pt x="2624682" y="4399479"/>
                  </a:lnTo>
                  <a:lnTo>
                    <a:pt x="2807597" y="4371562"/>
                  </a:lnTo>
                  <a:cubicBezTo>
                    <a:pt x="3730109" y="4182789"/>
                    <a:pt x="4424058" y="3366550"/>
                    <a:pt x="4424058" y="2388232"/>
                  </a:cubicBezTo>
                  <a:cubicBezTo>
                    <a:pt x="4424058" y="1409914"/>
                    <a:pt x="3730109" y="593675"/>
                    <a:pt x="2807597" y="404902"/>
                  </a:cubicBezTo>
                  <a:lnTo>
                    <a:pt x="2624682" y="376986"/>
                  </a:lnTo>
                  <a:close/>
                  <a:moveTo>
                    <a:pt x="2174516" y="0"/>
                  </a:moveTo>
                  <a:lnTo>
                    <a:pt x="2174516" y="376985"/>
                  </a:lnTo>
                  <a:lnTo>
                    <a:pt x="1991599" y="404902"/>
                  </a:lnTo>
                  <a:cubicBezTo>
                    <a:pt x="1069087" y="593675"/>
                    <a:pt x="375138" y="1409914"/>
                    <a:pt x="375138" y="2388232"/>
                  </a:cubicBezTo>
                  <a:cubicBezTo>
                    <a:pt x="375138" y="3366550"/>
                    <a:pt x="1069087" y="4182789"/>
                    <a:pt x="1991599" y="4371562"/>
                  </a:cubicBezTo>
                  <a:lnTo>
                    <a:pt x="2174516" y="4399479"/>
                  </a:lnTo>
                  <a:lnTo>
                    <a:pt x="2174516" y="4776467"/>
                  </a:lnTo>
                  <a:lnTo>
                    <a:pt x="2154254" y="4775443"/>
                  </a:lnTo>
                  <a:cubicBezTo>
                    <a:pt x="944242" y="4652560"/>
                    <a:pt x="0" y="3630666"/>
                    <a:pt x="0" y="2388233"/>
                  </a:cubicBezTo>
                  <a:cubicBezTo>
                    <a:pt x="0" y="1145800"/>
                    <a:pt x="944242" y="123906"/>
                    <a:pt x="2154254" y="1023"/>
                  </a:cubicBezTo>
                  <a:close/>
                </a:path>
              </a:pathLst>
            </a:cu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140" name="组合 139"/>
            <p:cNvGrpSpPr/>
            <p:nvPr/>
          </p:nvGrpSpPr>
          <p:grpSpPr>
            <a:xfrm>
              <a:off x="1946932" y="2213626"/>
              <a:ext cx="2301989" cy="2302269"/>
              <a:chOff x="3276601" y="1276192"/>
              <a:chExt cx="2590799" cy="2591116"/>
            </a:xfrm>
            <a:solidFill>
              <a:schemeClr val="bg1"/>
            </a:solidFill>
          </p:grpSpPr>
          <p:sp>
            <p:nvSpPr>
              <p:cNvPr id="141" name="矩形 140"/>
              <p:cNvSpPr/>
              <p:nvPr/>
            </p:nvSpPr>
            <p:spPr>
              <a:xfrm rot="16200000">
                <a:off x="3324853" y="251813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2" name="矩形 141"/>
              <p:cNvSpPr/>
              <p:nvPr/>
            </p:nvSpPr>
            <p:spPr>
              <a:xfrm rot="16418182">
                <a:off x="3327353" y="243935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3" name="矩形 142"/>
              <p:cNvSpPr/>
              <p:nvPr/>
            </p:nvSpPr>
            <p:spPr>
              <a:xfrm rot="16636364">
                <a:off x="3334846" y="236089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4" name="矩形 143"/>
              <p:cNvSpPr/>
              <p:nvPr/>
            </p:nvSpPr>
            <p:spPr>
              <a:xfrm rot="16854545">
                <a:off x="3347299" y="2283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5" name="矩形 144"/>
              <p:cNvSpPr/>
              <p:nvPr/>
            </p:nvSpPr>
            <p:spPr>
              <a:xfrm rot="17072727">
                <a:off x="3364664" y="22061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矩形 145"/>
              <p:cNvSpPr/>
              <p:nvPr/>
            </p:nvSpPr>
            <p:spPr>
              <a:xfrm rot="17290909">
                <a:off x="3386869" y="21305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7" name="矩形 146"/>
              <p:cNvSpPr/>
              <p:nvPr/>
            </p:nvSpPr>
            <p:spPr>
              <a:xfrm rot="17509091">
                <a:off x="3413827" y="205649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8" name="矩形 147"/>
              <p:cNvSpPr/>
              <p:nvPr/>
            </p:nvSpPr>
            <p:spPr>
              <a:xfrm rot="17727273">
                <a:off x="3445428" y="19842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9" name="矩形 148"/>
              <p:cNvSpPr/>
              <p:nvPr/>
            </p:nvSpPr>
            <p:spPr>
              <a:xfrm rot="17945455">
                <a:off x="3481544" y="19142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0" name="矩形 149"/>
              <p:cNvSpPr/>
              <p:nvPr/>
            </p:nvSpPr>
            <p:spPr>
              <a:xfrm rot="18163636">
                <a:off x="3522031" y="18466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1" name="矩形 150"/>
              <p:cNvSpPr/>
              <p:nvPr/>
            </p:nvSpPr>
            <p:spPr>
              <a:xfrm rot="18381818">
                <a:off x="3566726" y="17816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2" name="矩形 151"/>
              <p:cNvSpPr/>
              <p:nvPr/>
            </p:nvSpPr>
            <p:spPr>
              <a:xfrm rot="18600000">
                <a:off x="3615448" y="17197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3" name="矩形 152"/>
              <p:cNvSpPr/>
              <p:nvPr/>
            </p:nvSpPr>
            <p:spPr>
              <a:xfrm rot="18818182">
                <a:off x="3668002" y="16609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4" name="矩形 153"/>
              <p:cNvSpPr/>
              <p:nvPr/>
            </p:nvSpPr>
            <p:spPr>
              <a:xfrm rot="19036364">
                <a:off x="3724176" y="160569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5" name="矩形 154"/>
              <p:cNvSpPr/>
              <p:nvPr/>
            </p:nvSpPr>
            <p:spPr>
              <a:xfrm rot="19254546">
                <a:off x="3783743" y="155408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6" name="矩形 155"/>
              <p:cNvSpPr/>
              <p:nvPr/>
            </p:nvSpPr>
            <p:spPr>
              <a:xfrm rot="19472727">
                <a:off x="3846463" y="15063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 name="矩形 156"/>
              <p:cNvSpPr/>
              <p:nvPr/>
            </p:nvSpPr>
            <p:spPr>
              <a:xfrm rot="19690909">
                <a:off x="3912085" y="14626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8" name="矩形 157"/>
              <p:cNvSpPr/>
              <p:nvPr/>
            </p:nvSpPr>
            <p:spPr>
              <a:xfrm rot="19909091">
                <a:off x="3980343" y="14232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9" name="矩形 158"/>
              <p:cNvSpPr/>
              <p:nvPr/>
            </p:nvSpPr>
            <p:spPr>
              <a:xfrm rot="20127273">
                <a:off x="4050964" y="138828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0" name="矩形 159"/>
              <p:cNvSpPr/>
              <p:nvPr/>
            </p:nvSpPr>
            <p:spPr>
              <a:xfrm rot="20345455">
                <a:off x="4123664" y="135783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1" name="矩形 160"/>
              <p:cNvSpPr/>
              <p:nvPr/>
            </p:nvSpPr>
            <p:spPr>
              <a:xfrm rot="20563636">
                <a:off x="4198147" y="13320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2" name="矩形 161"/>
              <p:cNvSpPr/>
              <p:nvPr/>
            </p:nvSpPr>
            <p:spPr>
              <a:xfrm rot="20781818">
                <a:off x="4274115" y="131104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3" name="矩形 162"/>
              <p:cNvSpPr/>
              <p:nvPr/>
            </p:nvSpPr>
            <p:spPr>
              <a:xfrm rot="21000000">
                <a:off x="4351263" y="12949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4" name="矩形 163"/>
              <p:cNvSpPr/>
              <p:nvPr/>
            </p:nvSpPr>
            <p:spPr>
              <a:xfrm rot="21218182">
                <a:off x="4429280" y="12836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5" name="矩形 164"/>
              <p:cNvSpPr/>
              <p:nvPr/>
            </p:nvSpPr>
            <p:spPr>
              <a:xfrm rot="21436364">
                <a:off x="4507850" y="127744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6" name="矩形 165"/>
              <p:cNvSpPr/>
              <p:nvPr/>
            </p:nvSpPr>
            <p:spPr>
              <a:xfrm rot="54546">
                <a:off x="4586658" y="127619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7" name="矩形 166"/>
              <p:cNvSpPr/>
              <p:nvPr/>
            </p:nvSpPr>
            <p:spPr>
              <a:xfrm rot="272727">
                <a:off x="4665388" y="127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8" name="矩形 167"/>
              <p:cNvSpPr/>
              <p:nvPr/>
            </p:nvSpPr>
            <p:spPr>
              <a:xfrm rot="490909">
                <a:off x="4743721" y="128867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9" name="矩形 168"/>
              <p:cNvSpPr/>
              <p:nvPr/>
            </p:nvSpPr>
            <p:spPr>
              <a:xfrm rot="709091">
                <a:off x="4821341" y="1302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0" name="矩形 169"/>
              <p:cNvSpPr/>
              <p:nvPr/>
            </p:nvSpPr>
            <p:spPr>
              <a:xfrm rot="927273">
                <a:off x="4897938" y="132094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1" name="矩形 170"/>
              <p:cNvSpPr/>
              <p:nvPr/>
            </p:nvSpPr>
            <p:spPr>
              <a:xfrm rot="1145455">
                <a:off x="4973203" y="134435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2" name="矩形 171"/>
              <p:cNvSpPr/>
              <p:nvPr/>
            </p:nvSpPr>
            <p:spPr>
              <a:xfrm rot="1363637">
                <a:off x="5046831" y="13724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3" name="矩形 172"/>
              <p:cNvSpPr/>
              <p:nvPr/>
            </p:nvSpPr>
            <p:spPr>
              <a:xfrm rot="1581818">
                <a:off x="5118526" y="140522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4" name="矩形 173"/>
              <p:cNvSpPr/>
              <p:nvPr/>
            </p:nvSpPr>
            <p:spPr>
              <a:xfrm rot="1800000">
                <a:off x="5188001" y="14424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5" name="矩形 174"/>
              <p:cNvSpPr/>
              <p:nvPr/>
            </p:nvSpPr>
            <p:spPr>
              <a:xfrm rot="2018182">
                <a:off x="5254975" y="148400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6" name="矩形 175"/>
              <p:cNvSpPr/>
              <p:nvPr/>
            </p:nvSpPr>
            <p:spPr>
              <a:xfrm rot="2236364">
                <a:off x="5319178" y="15297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7" name="矩形 176"/>
              <p:cNvSpPr/>
              <p:nvPr/>
            </p:nvSpPr>
            <p:spPr>
              <a:xfrm rot="2454545">
                <a:off x="5380353" y="157941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8" name="矩形 177"/>
              <p:cNvSpPr/>
              <p:nvPr/>
            </p:nvSpPr>
            <p:spPr>
              <a:xfrm rot="2672727">
                <a:off x="5438252" y="163289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9" name="矩形 178"/>
              <p:cNvSpPr/>
              <p:nvPr/>
            </p:nvSpPr>
            <p:spPr>
              <a:xfrm rot="2890909">
                <a:off x="5492643" y="16899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0" name="矩形 179"/>
              <p:cNvSpPr/>
              <p:nvPr/>
            </p:nvSpPr>
            <p:spPr>
              <a:xfrm rot="3109091">
                <a:off x="5543307" y="17503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1" name="矩形 180"/>
              <p:cNvSpPr/>
              <p:nvPr/>
            </p:nvSpPr>
            <p:spPr>
              <a:xfrm rot="3327273">
                <a:off x="5590039" y="18137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2" name="矩形 181"/>
              <p:cNvSpPr/>
              <p:nvPr/>
            </p:nvSpPr>
            <p:spPr>
              <a:xfrm rot="3545455">
                <a:off x="5632651" y="18800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3" name="矩形 182"/>
              <p:cNvSpPr/>
              <p:nvPr/>
            </p:nvSpPr>
            <p:spPr>
              <a:xfrm rot="3763637">
                <a:off x="5670973" y="194897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4" name="矩形 183"/>
              <p:cNvSpPr/>
              <p:nvPr/>
            </p:nvSpPr>
            <p:spPr>
              <a:xfrm rot="3981819">
                <a:off x="5704849" y="202014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5" name="矩形 184"/>
              <p:cNvSpPr/>
              <p:nvPr/>
            </p:nvSpPr>
            <p:spPr>
              <a:xfrm rot="4200000">
                <a:off x="5734142" y="209331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6" name="矩形 185"/>
              <p:cNvSpPr/>
              <p:nvPr/>
            </p:nvSpPr>
            <p:spPr>
              <a:xfrm rot="4418182">
                <a:off x="5758737" y="216819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7" name="矩形 186"/>
              <p:cNvSpPr/>
              <p:nvPr/>
            </p:nvSpPr>
            <p:spPr>
              <a:xfrm rot="4636364">
                <a:off x="5778531" y="224448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8" name="矩形 187"/>
              <p:cNvSpPr/>
              <p:nvPr/>
            </p:nvSpPr>
            <p:spPr>
              <a:xfrm rot="4854546">
                <a:off x="5793448" y="23218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9" name="矩形 188"/>
              <p:cNvSpPr/>
              <p:nvPr/>
            </p:nvSpPr>
            <p:spPr>
              <a:xfrm rot="5072727">
                <a:off x="5803426" y="240006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0" name="矩形 189"/>
              <p:cNvSpPr/>
              <p:nvPr/>
            </p:nvSpPr>
            <p:spPr>
              <a:xfrm rot="5290909">
                <a:off x="5808424" y="24787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1" name="矩形 190"/>
              <p:cNvSpPr/>
              <p:nvPr/>
            </p:nvSpPr>
            <p:spPr>
              <a:xfrm rot="5509091">
                <a:off x="5808424" y="255754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2" name="矩形 191"/>
              <p:cNvSpPr/>
              <p:nvPr/>
            </p:nvSpPr>
            <p:spPr>
              <a:xfrm rot="5727273">
                <a:off x="5803426" y="263620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3" name="矩形 192"/>
              <p:cNvSpPr/>
              <p:nvPr/>
            </p:nvSpPr>
            <p:spPr>
              <a:xfrm rot="5945455">
                <a:off x="5793448" y="27143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4" name="矩形 193"/>
              <p:cNvSpPr/>
              <p:nvPr/>
            </p:nvSpPr>
            <p:spPr>
              <a:xfrm rot="6163637">
                <a:off x="5778531" y="27917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5" name="矩形 194"/>
              <p:cNvSpPr/>
              <p:nvPr/>
            </p:nvSpPr>
            <p:spPr>
              <a:xfrm rot="6381819">
                <a:off x="5758737" y="286807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6" name="矩形 195"/>
              <p:cNvSpPr/>
              <p:nvPr/>
            </p:nvSpPr>
            <p:spPr>
              <a:xfrm rot="6600000">
                <a:off x="5734142" y="294296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7" name="矩形 196"/>
              <p:cNvSpPr/>
              <p:nvPr/>
            </p:nvSpPr>
            <p:spPr>
              <a:xfrm rot="6818182">
                <a:off x="5704849" y="301613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8" name="矩形 197"/>
              <p:cNvSpPr/>
              <p:nvPr/>
            </p:nvSpPr>
            <p:spPr>
              <a:xfrm rot="7036364">
                <a:off x="5670973" y="308730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9" name="矩形 198"/>
              <p:cNvSpPr/>
              <p:nvPr/>
            </p:nvSpPr>
            <p:spPr>
              <a:xfrm rot="7254546">
                <a:off x="5632651" y="31561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0" name="矩形 199"/>
              <p:cNvSpPr/>
              <p:nvPr/>
            </p:nvSpPr>
            <p:spPr>
              <a:xfrm rot="7472727">
                <a:off x="5590039" y="322248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1" name="矩形 200"/>
              <p:cNvSpPr/>
              <p:nvPr/>
            </p:nvSpPr>
            <p:spPr>
              <a:xfrm rot="7690909">
                <a:off x="5543307" y="32859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2" name="矩形 201"/>
              <p:cNvSpPr/>
              <p:nvPr/>
            </p:nvSpPr>
            <p:spPr>
              <a:xfrm rot="7909091">
                <a:off x="5492643" y="334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3" name="矩形 202"/>
              <p:cNvSpPr/>
              <p:nvPr/>
            </p:nvSpPr>
            <p:spPr>
              <a:xfrm rot="8127274">
                <a:off x="5438252" y="340337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4" name="矩形 203"/>
              <p:cNvSpPr/>
              <p:nvPr/>
            </p:nvSpPr>
            <p:spPr>
              <a:xfrm rot="8345455">
                <a:off x="5380353" y="34568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5" name="矩形 204"/>
              <p:cNvSpPr/>
              <p:nvPr/>
            </p:nvSpPr>
            <p:spPr>
              <a:xfrm rot="8563637">
                <a:off x="5319178" y="350655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6" name="矩形 205"/>
              <p:cNvSpPr/>
              <p:nvPr/>
            </p:nvSpPr>
            <p:spPr>
              <a:xfrm rot="8781819">
                <a:off x="5254975" y="355227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7" name="矩形 206"/>
              <p:cNvSpPr/>
              <p:nvPr/>
            </p:nvSpPr>
            <p:spPr>
              <a:xfrm rot="9000000">
                <a:off x="5188001" y="359382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8" name="矩形 207"/>
              <p:cNvSpPr/>
              <p:nvPr/>
            </p:nvSpPr>
            <p:spPr>
              <a:xfrm rot="9218182">
                <a:off x="5118525" y="363105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9" name="矩形 208"/>
              <p:cNvSpPr/>
              <p:nvPr/>
            </p:nvSpPr>
            <p:spPr>
              <a:xfrm rot="9436364">
                <a:off x="5046831" y="36637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0" name="矩形 209"/>
              <p:cNvSpPr/>
              <p:nvPr/>
            </p:nvSpPr>
            <p:spPr>
              <a:xfrm rot="9654546">
                <a:off x="4973202" y="3691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1" name="矩形 210"/>
              <p:cNvSpPr/>
              <p:nvPr/>
            </p:nvSpPr>
            <p:spPr>
              <a:xfrm rot="9872727">
                <a:off x="4897938" y="371532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2" name="矩形 211"/>
              <p:cNvSpPr/>
              <p:nvPr/>
            </p:nvSpPr>
            <p:spPr>
              <a:xfrm rot="10090909">
                <a:off x="4821341" y="373390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3" name="矩形 212"/>
              <p:cNvSpPr/>
              <p:nvPr/>
            </p:nvSpPr>
            <p:spPr>
              <a:xfrm rot="10309091">
                <a:off x="4743721" y="374759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4" name="矩形 213"/>
              <p:cNvSpPr/>
              <p:nvPr/>
            </p:nvSpPr>
            <p:spPr>
              <a:xfrm rot="10527274">
                <a:off x="4665388" y="375633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5" name="矩形 214"/>
              <p:cNvSpPr/>
              <p:nvPr/>
            </p:nvSpPr>
            <p:spPr>
              <a:xfrm rot="10745455">
                <a:off x="4586658" y="37600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6" name="矩形 215"/>
              <p:cNvSpPr/>
              <p:nvPr/>
            </p:nvSpPr>
            <p:spPr>
              <a:xfrm rot="10963638">
                <a:off x="4507850" y="3758829"/>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7" name="矩形 216"/>
              <p:cNvSpPr/>
              <p:nvPr/>
            </p:nvSpPr>
            <p:spPr>
              <a:xfrm rot="11181819">
                <a:off x="4429279" y="37525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8" name="矩形 217"/>
              <p:cNvSpPr/>
              <p:nvPr/>
            </p:nvSpPr>
            <p:spPr>
              <a:xfrm rot="11400000">
                <a:off x="4351263" y="37413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9" name="矩形 218"/>
              <p:cNvSpPr/>
              <p:nvPr/>
            </p:nvSpPr>
            <p:spPr>
              <a:xfrm rot="11618183">
                <a:off x="4274115" y="372522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0" name="矩形 219"/>
              <p:cNvSpPr/>
              <p:nvPr/>
            </p:nvSpPr>
            <p:spPr>
              <a:xfrm rot="11836364">
                <a:off x="4198147" y="370422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1" name="矩形 220"/>
              <p:cNvSpPr/>
              <p:nvPr/>
            </p:nvSpPr>
            <p:spPr>
              <a:xfrm rot="12054545">
                <a:off x="4123664" y="36784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2" name="矩形 221"/>
              <p:cNvSpPr/>
              <p:nvPr/>
            </p:nvSpPr>
            <p:spPr>
              <a:xfrm rot="12272728">
                <a:off x="4050964" y="3647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3" name="矩形 222"/>
              <p:cNvSpPr/>
              <p:nvPr/>
            </p:nvSpPr>
            <p:spPr>
              <a:xfrm rot="12490909">
                <a:off x="3980343" y="361299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4" name="矩形 223"/>
              <p:cNvSpPr/>
              <p:nvPr/>
            </p:nvSpPr>
            <p:spPr>
              <a:xfrm rot="12709091">
                <a:off x="3912086" y="3573580"/>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5" name="矩形 224"/>
              <p:cNvSpPr/>
              <p:nvPr/>
            </p:nvSpPr>
            <p:spPr>
              <a:xfrm rot="12927274">
                <a:off x="3846463" y="352992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6" name="矩形 225"/>
              <p:cNvSpPr/>
              <p:nvPr/>
            </p:nvSpPr>
            <p:spPr>
              <a:xfrm rot="13145455">
                <a:off x="3783743" y="348218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7" name="矩形 226"/>
              <p:cNvSpPr/>
              <p:nvPr/>
            </p:nvSpPr>
            <p:spPr>
              <a:xfrm rot="13363638">
                <a:off x="3724176" y="343057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8" name="矩形 227"/>
              <p:cNvSpPr/>
              <p:nvPr/>
            </p:nvSpPr>
            <p:spPr>
              <a:xfrm rot="13581819">
                <a:off x="3668002" y="3375283"/>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9" name="矩形 228"/>
              <p:cNvSpPr/>
              <p:nvPr/>
            </p:nvSpPr>
            <p:spPr>
              <a:xfrm rot="13800000">
                <a:off x="3615448" y="331654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0" name="矩形 229"/>
              <p:cNvSpPr/>
              <p:nvPr/>
            </p:nvSpPr>
            <p:spPr>
              <a:xfrm rot="14018183">
                <a:off x="3566726" y="32545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1" name="矩形 230"/>
              <p:cNvSpPr/>
              <p:nvPr/>
            </p:nvSpPr>
            <p:spPr>
              <a:xfrm rot="14236364">
                <a:off x="3522031" y="318966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2" name="矩形 231"/>
              <p:cNvSpPr/>
              <p:nvPr/>
            </p:nvSpPr>
            <p:spPr>
              <a:xfrm rot="14454545">
                <a:off x="3481544" y="3122041"/>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3" name="矩形 232"/>
              <p:cNvSpPr/>
              <p:nvPr/>
            </p:nvSpPr>
            <p:spPr>
              <a:xfrm rot="14672728">
                <a:off x="3445428" y="3051984"/>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4" name="矩形 233"/>
              <p:cNvSpPr/>
              <p:nvPr/>
            </p:nvSpPr>
            <p:spPr>
              <a:xfrm rot="14890909">
                <a:off x="3413827" y="2979778"/>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5" name="矩形 234"/>
              <p:cNvSpPr/>
              <p:nvPr/>
            </p:nvSpPr>
            <p:spPr>
              <a:xfrm rot="15109092">
                <a:off x="3386869" y="2905712"/>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6" name="矩形 235"/>
              <p:cNvSpPr/>
              <p:nvPr/>
            </p:nvSpPr>
            <p:spPr>
              <a:xfrm rot="15327274">
                <a:off x="3364664" y="2830087"/>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7" name="矩形 236"/>
              <p:cNvSpPr/>
              <p:nvPr/>
            </p:nvSpPr>
            <p:spPr>
              <a:xfrm rot="15545455">
                <a:off x="3347299" y="275320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8" name="矩形 237"/>
              <p:cNvSpPr/>
              <p:nvPr/>
            </p:nvSpPr>
            <p:spPr>
              <a:xfrm rot="15763638">
                <a:off x="3334846" y="2675376"/>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9" name="矩形 238"/>
              <p:cNvSpPr/>
              <p:nvPr/>
            </p:nvSpPr>
            <p:spPr>
              <a:xfrm rot="15981819">
                <a:off x="3327353" y="2596915"/>
                <a:ext cx="10723" cy="107228"/>
              </a:xfrm>
              <a:prstGeom prst="rect">
                <a:avLst/>
              </a:prstGeom>
              <a:solidFill>
                <a:srgbClr val="26DDF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41" name="PA_文本框 9"/>
          <p:cNvSpPr txBox="1"/>
          <p:nvPr>
            <p:custDataLst>
              <p:tags r:id="rId1"/>
            </p:custDataLst>
          </p:nvPr>
        </p:nvSpPr>
        <p:spPr>
          <a:xfrm>
            <a:off x="5028426" y="2284386"/>
            <a:ext cx="2140568" cy="1107996"/>
          </a:xfrm>
          <a:prstGeom prst="rect">
            <a:avLst/>
          </a:prstGeom>
          <a:noFill/>
        </p:spPr>
        <p:txBody>
          <a:bodyPr wrap="square" rtlCol="0">
            <a:spAutoFit/>
          </a:bodyPr>
          <a:lstStyle/>
          <a:p>
            <a:pPr algn="ctr"/>
            <a:r>
              <a:rPr lang="en-US" altLang="zh-CN" sz="6600" dirty="0">
                <a:solidFill>
                  <a:srgbClr val="F3F3F3"/>
                </a:solidFill>
                <a:latin typeface="微软雅黑" panose="020B0503020204020204" pitchFamily="34" charset="-122"/>
                <a:ea typeface="微软雅黑" panose="020B0503020204020204" pitchFamily="34" charset="-122"/>
              </a:rPr>
              <a:t>02</a:t>
            </a:r>
            <a:endParaRPr lang="zh-CN" altLang="en-US" sz="6600" dirty="0">
              <a:solidFill>
                <a:srgbClr val="F3F3F3"/>
              </a:solidFill>
              <a:latin typeface="微软雅黑" panose="020B0503020204020204" pitchFamily="34" charset="-122"/>
              <a:ea typeface="微软雅黑" panose="020B0503020204020204" pitchFamily="34" charset="-122"/>
            </a:endParaRPr>
          </a:p>
        </p:txBody>
      </p:sp>
      <p:sp>
        <p:nvSpPr>
          <p:cNvPr id="242" name="文本框 241"/>
          <p:cNvSpPr txBox="1"/>
          <p:nvPr/>
        </p:nvSpPr>
        <p:spPr>
          <a:xfrm>
            <a:off x="4083810" y="3392382"/>
            <a:ext cx="3967565" cy="830997"/>
          </a:xfrm>
          <a:prstGeom prst="rect">
            <a:avLst/>
          </a:prstGeom>
          <a:noFill/>
        </p:spPr>
        <p:txBody>
          <a:bodyPr wrap="square" rtlCol="0">
            <a:spAutoFit/>
          </a:bodyPr>
          <a:lstStyle/>
          <a:p>
            <a:pPr algn="ctr"/>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标题二</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55688" y="1949312"/>
            <a:ext cx="4879437" cy="1705797"/>
            <a:chOff x="1055688" y="1949312"/>
            <a:chExt cx="4879437" cy="1705797"/>
          </a:xfrm>
        </p:grpSpPr>
        <p:sp>
          <p:nvSpPr>
            <p:cNvPr id="5" name="ísľîḑè"/>
            <p:cNvSpPr/>
            <p:nvPr/>
          </p:nvSpPr>
          <p:spPr>
            <a:xfrm>
              <a:off x="1055688" y="1949312"/>
              <a:ext cx="2040232" cy="1705797"/>
            </a:xfrm>
            <a:prstGeom prst="rect">
              <a:avLst/>
            </a:prstGeom>
            <a:blipFill>
              <a:blip r:embed="rId1">
                <a:grayscl/>
              </a:blip>
              <a:srcRect/>
              <a:stretch>
                <a:fillRect l="-12809" r="-1265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sp>
          <p:nvSpPr>
            <p:cNvPr id="6" name="ïṩļîḓé"/>
            <p:cNvSpPr/>
            <p:nvPr/>
          </p:nvSpPr>
          <p:spPr>
            <a:xfrm>
              <a:off x="3091939" y="1949312"/>
              <a:ext cx="2843186" cy="1705797"/>
            </a:xfrm>
            <a:prstGeom prst="wedgeRectCallout">
              <a:avLst>
                <a:gd name="adj1" fmla="val -52586"/>
                <a:gd name="adj2" fmla="val 7147"/>
              </a:avLst>
            </a:prstGeom>
            <a:gradFill>
              <a:gsLst>
                <a:gs pos="0">
                  <a:srgbClr val="12FFFF"/>
                </a:gs>
                <a:gs pos="100000">
                  <a:srgbClr val="113D6E">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grpSp>
          <p:nvGrpSpPr>
            <p:cNvPr id="7" name="组合 6"/>
            <p:cNvGrpSpPr/>
            <p:nvPr/>
          </p:nvGrpSpPr>
          <p:grpSpPr>
            <a:xfrm>
              <a:off x="3449898" y="2271005"/>
              <a:ext cx="2398452" cy="1127681"/>
              <a:chOff x="1085274" y="2349127"/>
              <a:chExt cx="2398452" cy="1127681"/>
            </a:xfrm>
          </p:grpSpPr>
          <p:sp>
            <p:nvSpPr>
              <p:cNvPr id="8" name="文本框 7"/>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charset="0"/>
                    <a:ea typeface="方正黑体简体" panose="03000509000000000000" pitchFamily="65" charset="-122"/>
                  </a:rPr>
                  <a:t>点此添加标题</a:t>
                </a:r>
                <a:endParaRPr lang="zh-CN" altLang="en-US" b="1" dirty="0">
                  <a:solidFill>
                    <a:schemeClr val="bg1"/>
                  </a:solidFill>
                  <a:latin typeface="Century Gothic" panose="020B0502020202020204" charset="0"/>
                  <a:ea typeface="方正黑体简体" panose="03000509000000000000" pitchFamily="65" charset="-122"/>
                </a:endParaRPr>
              </a:p>
            </p:txBody>
          </p:sp>
          <p:sp>
            <p:nvSpPr>
              <p:cNvPr id="9" name="文本框 8"/>
              <p:cNvSpPr txBox="1"/>
              <p:nvPr/>
            </p:nvSpPr>
            <p:spPr>
              <a:xfrm>
                <a:off x="1085274" y="2687681"/>
                <a:ext cx="2398452" cy="789127"/>
              </a:xfrm>
              <a:prstGeom prst="rect">
                <a:avLst/>
              </a:prstGeom>
              <a:noFill/>
            </p:spPr>
            <p:txBody>
              <a:bodyPr wrap="square" rtlCol="0">
                <a:spAutoFit/>
                <a:scene3d>
                  <a:camera prst="orthographicFront"/>
                  <a:lightRig rig="threePt" dir="t"/>
                </a:scene3d>
                <a:sp3d contourW="12700"/>
              </a:bodyPr>
              <a:lstStyle/>
              <a:p>
                <a:pPr>
                  <a:lnSpc>
                    <a:spcPct val="130000"/>
                  </a:lnSpc>
                  <a:defRPr/>
                </a:pPr>
                <a:r>
                  <a:rPr lang="zh-CN" altLang="en-US" sz="1200" dirty="0">
                    <a:solidFill>
                      <a:schemeClr val="bg1"/>
                    </a:solidFill>
                    <a:latin typeface="+mj-ea"/>
                    <a:ea typeface="+mj-ea"/>
                    <a:cs typeface="+mn-ea"/>
                    <a:sym typeface="+mn-lt"/>
                  </a:rPr>
                  <a:t>点此输入相关文本内容点此输入相关文本内容点此输入相关文本内容点此输入相关文本内容</a:t>
                </a:r>
                <a:endParaRPr lang="zh-CN" altLang="en-US" sz="1200" dirty="0">
                  <a:solidFill>
                    <a:schemeClr val="bg1"/>
                  </a:solidFill>
                  <a:latin typeface="+mj-ea"/>
                  <a:ea typeface="+mj-ea"/>
                  <a:cs typeface="+mn-ea"/>
                  <a:sym typeface="+mn-lt"/>
                </a:endParaRPr>
              </a:p>
            </p:txBody>
          </p:sp>
        </p:grpSp>
      </p:grpSp>
      <p:grpSp>
        <p:nvGrpSpPr>
          <p:cNvPr id="10" name="组合 9"/>
          <p:cNvGrpSpPr/>
          <p:nvPr/>
        </p:nvGrpSpPr>
        <p:grpSpPr>
          <a:xfrm>
            <a:off x="6238580" y="1949311"/>
            <a:ext cx="4883418" cy="1705798"/>
            <a:chOff x="6238580" y="1949311"/>
            <a:chExt cx="4883418" cy="1705798"/>
          </a:xfrm>
        </p:grpSpPr>
        <p:sp>
          <p:nvSpPr>
            <p:cNvPr id="11" name="îşḻîďé"/>
            <p:cNvSpPr/>
            <p:nvPr/>
          </p:nvSpPr>
          <p:spPr>
            <a:xfrm>
              <a:off x="6238580" y="1949311"/>
              <a:ext cx="2040232" cy="1705797"/>
            </a:xfrm>
            <a:prstGeom prst="rect">
              <a:avLst/>
            </a:prstGeom>
            <a:blipFill>
              <a:blip r:embed="rId2">
                <a:grayscl/>
              </a:blip>
              <a:srcRect/>
              <a:stretch>
                <a:fillRect l="-13033" r="-1287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sp>
          <p:nvSpPr>
            <p:cNvPr id="12" name="îṣḷïḋé"/>
            <p:cNvSpPr/>
            <p:nvPr/>
          </p:nvSpPr>
          <p:spPr>
            <a:xfrm>
              <a:off x="8278812" y="1949312"/>
              <a:ext cx="2843186" cy="1705797"/>
            </a:xfrm>
            <a:prstGeom prst="wedgeRectCallout">
              <a:avLst>
                <a:gd name="adj1" fmla="val -52586"/>
                <a:gd name="adj2" fmla="val 7147"/>
              </a:avLst>
            </a:prstGeom>
            <a:gradFill>
              <a:gsLst>
                <a:gs pos="0">
                  <a:srgbClr val="12FFFF"/>
                </a:gs>
                <a:gs pos="100000">
                  <a:srgbClr val="113D6E">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grpSp>
          <p:nvGrpSpPr>
            <p:cNvPr id="13" name="组合 12"/>
            <p:cNvGrpSpPr/>
            <p:nvPr/>
          </p:nvGrpSpPr>
          <p:grpSpPr>
            <a:xfrm>
              <a:off x="8637821" y="2271005"/>
              <a:ext cx="2398452" cy="1127681"/>
              <a:chOff x="1085274" y="2349127"/>
              <a:chExt cx="2398452" cy="1127681"/>
            </a:xfrm>
          </p:grpSpPr>
          <p:sp>
            <p:nvSpPr>
              <p:cNvPr id="14" name="文本框 13"/>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charset="0"/>
                    <a:ea typeface="方正黑体简体" panose="03000509000000000000" pitchFamily="65" charset="-122"/>
                  </a:rPr>
                  <a:t>点此添加标题</a:t>
                </a:r>
                <a:endParaRPr lang="zh-CN" altLang="en-US" b="1" dirty="0">
                  <a:solidFill>
                    <a:schemeClr val="bg1"/>
                  </a:solidFill>
                  <a:latin typeface="Century Gothic" panose="020B0502020202020204" charset="0"/>
                  <a:ea typeface="方正黑体简体" panose="03000509000000000000" pitchFamily="65" charset="-122"/>
                </a:endParaRPr>
              </a:p>
            </p:txBody>
          </p:sp>
          <p:sp>
            <p:nvSpPr>
              <p:cNvPr id="15" name="文本框 14"/>
              <p:cNvSpPr txBox="1"/>
              <p:nvPr/>
            </p:nvSpPr>
            <p:spPr>
              <a:xfrm>
                <a:off x="1085274" y="2687681"/>
                <a:ext cx="2398452" cy="789127"/>
              </a:xfrm>
              <a:prstGeom prst="rect">
                <a:avLst/>
              </a:prstGeom>
              <a:noFill/>
            </p:spPr>
            <p:txBody>
              <a:bodyPr wrap="square" rtlCol="0">
                <a:spAutoFit/>
                <a:scene3d>
                  <a:camera prst="orthographicFront"/>
                  <a:lightRig rig="threePt" dir="t"/>
                </a:scene3d>
                <a:sp3d contourW="12700"/>
              </a:bodyPr>
              <a:lstStyle/>
              <a:p>
                <a:pPr>
                  <a:lnSpc>
                    <a:spcPct val="130000"/>
                  </a:lnSpc>
                  <a:defRPr/>
                </a:pPr>
                <a:r>
                  <a:rPr lang="zh-CN" altLang="en-US" sz="1200" dirty="0">
                    <a:solidFill>
                      <a:schemeClr val="bg1"/>
                    </a:solidFill>
                    <a:latin typeface="+mj-ea"/>
                    <a:ea typeface="+mj-ea"/>
                    <a:cs typeface="+mn-ea"/>
                    <a:sym typeface="+mn-lt"/>
                  </a:rPr>
                  <a:t>点此输入相关文本内容点此输入相关文本内容点此输入相关文本内容点此输入相关文本内容</a:t>
                </a:r>
                <a:endParaRPr lang="zh-CN" altLang="en-US" sz="1200" dirty="0">
                  <a:solidFill>
                    <a:schemeClr val="bg1"/>
                  </a:solidFill>
                  <a:latin typeface="+mj-ea"/>
                  <a:ea typeface="+mj-ea"/>
                  <a:cs typeface="+mn-ea"/>
                  <a:sym typeface="+mn-lt"/>
                </a:endParaRPr>
              </a:p>
            </p:txBody>
          </p:sp>
        </p:grpSp>
      </p:grpSp>
      <p:grpSp>
        <p:nvGrpSpPr>
          <p:cNvPr id="16" name="组合 15"/>
          <p:cNvGrpSpPr/>
          <p:nvPr/>
        </p:nvGrpSpPr>
        <p:grpSpPr>
          <a:xfrm>
            <a:off x="1055688" y="3923617"/>
            <a:ext cx="4883418" cy="1705797"/>
            <a:chOff x="1055688" y="3923617"/>
            <a:chExt cx="4883418" cy="1705797"/>
          </a:xfrm>
        </p:grpSpPr>
        <p:sp>
          <p:nvSpPr>
            <p:cNvPr id="17" name="ïṣḻîḍè"/>
            <p:cNvSpPr/>
            <p:nvPr/>
          </p:nvSpPr>
          <p:spPr>
            <a:xfrm>
              <a:off x="3898874" y="3923617"/>
              <a:ext cx="2040232" cy="1705797"/>
            </a:xfrm>
            <a:prstGeom prst="rect">
              <a:avLst/>
            </a:prstGeom>
            <a:blipFill>
              <a:blip r:embed="rId3">
                <a:grayscl/>
              </a:blip>
              <a:srcRect/>
              <a:stretch>
                <a:fillRect l="-12785" r="-1262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sp>
          <p:nvSpPr>
            <p:cNvPr id="18" name="îṩlîḋè"/>
            <p:cNvSpPr/>
            <p:nvPr/>
          </p:nvSpPr>
          <p:spPr>
            <a:xfrm flipH="1">
              <a:off x="1055688" y="3923617"/>
              <a:ext cx="2843186" cy="1705797"/>
            </a:xfrm>
            <a:prstGeom prst="wedgeRectCallout">
              <a:avLst>
                <a:gd name="adj1" fmla="val -52586"/>
                <a:gd name="adj2" fmla="val 7147"/>
              </a:avLst>
            </a:prstGeom>
            <a:gradFill>
              <a:gsLst>
                <a:gs pos="0">
                  <a:srgbClr val="12FFFF"/>
                </a:gs>
                <a:gs pos="100000">
                  <a:srgbClr val="113D6E">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grpSp>
          <p:nvGrpSpPr>
            <p:cNvPr id="19" name="组合 18"/>
            <p:cNvGrpSpPr/>
            <p:nvPr/>
          </p:nvGrpSpPr>
          <p:grpSpPr>
            <a:xfrm>
              <a:off x="1217613" y="4245311"/>
              <a:ext cx="2398452" cy="1127681"/>
              <a:chOff x="1085274" y="2349127"/>
              <a:chExt cx="2398452" cy="1127681"/>
            </a:xfrm>
          </p:grpSpPr>
          <p:sp>
            <p:nvSpPr>
              <p:cNvPr id="20" name="文本框 19"/>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charset="0"/>
                    <a:ea typeface="方正黑体简体" panose="03000509000000000000" pitchFamily="65" charset="-122"/>
                  </a:rPr>
                  <a:t>点此添加标题</a:t>
                </a:r>
                <a:endParaRPr lang="zh-CN" altLang="en-US" b="1" dirty="0">
                  <a:solidFill>
                    <a:schemeClr val="bg1"/>
                  </a:solidFill>
                  <a:latin typeface="Century Gothic" panose="020B0502020202020204" charset="0"/>
                  <a:ea typeface="方正黑体简体" panose="03000509000000000000" pitchFamily="65" charset="-122"/>
                </a:endParaRPr>
              </a:p>
            </p:txBody>
          </p:sp>
          <p:sp>
            <p:nvSpPr>
              <p:cNvPr id="21" name="文本框 20"/>
              <p:cNvSpPr txBox="1"/>
              <p:nvPr/>
            </p:nvSpPr>
            <p:spPr>
              <a:xfrm>
                <a:off x="1085274" y="2687681"/>
                <a:ext cx="2398452" cy="789127"/>
              </a:xfrm>
              <a:prstGeom prst="rect">
                <a:avLst/>
              </a:prstGeom>
              <a:noFill/>
            </p:spPr>
            <p:txBody>
              <a:bodyPr wrap="square" rtlCol="0">
                <a:spAutoFit/>
                <a:scene3d>
                  <a:camera prst="orthographicFront"/>
                  <a:lightRig rig="threePt" dir="t"/>
                </a:scene3d>
                <a:sp3d contourW="12700"/>
              </a:bodyPr>
              <a:lstStyle/>
              <a:p>
                <a:pPr>
                  <a:lnSpc>
                    <a:spcPct val="130000"/>
                  </a:lnSpc>
                  <a:defRPr/>
                </a:pPr>
                <a:r>
                  <a:rPr lang="zh-CN" altLang="en-US" sz="1200" dirty="0">
                    <a:solidFill>
                      <a:schemeClr val="bg1"/>
                    </a:solidFill>
                    <a:latin typeface="+mj-ea"/>
                    <a:ea typeface="+mj-ea"/>
                    <a:cs typeface="+mn-ea"/>
                    <a:sym typeface="+mn-lt"/>
                  </a:rPr>
                  <a:t>点此输入相关文本内容点此输入相关文本内容点此输入相关文本内容点此输入相关文本内容</a:t>
                </a:r>
                <a:endParaRPr lang="zh-CN" altLang="en-US" sz="1200" dirty="0">
                  <a:solidFill>
                    <a:schemeClr val="bg1"/>
                  </a:solidFill>
                  <a:latin typeface="+mj-ea"/>
                  <a:ea typeface="+mj-ea"/>
                  <a:cs typeface="+mn-ea"/>
                  <a:sym typeface="+mn-lt"/>
                </a:endParaRPr>
              </a:p>
            </p:txBody>
          </p:sp>
        </p:grpSp>
      </p:grpSp>
      <p:grpSp>
        <p:nvGrpSpPr>
          <p:cNvPr id="22" name="组合 21"/>
          <p:cNvGrpSpPr/>
          <p:nvPr/>
        </p:nvGrpSpPr>
        <p:grpSpPr>
          <a:xfrm>
            <a:off x="6252895" y="3923617"/>
            <a:ext cx="4883418" cy="1705797"/>
            <a:chOff x="6252895" y="3923617"/>
            <a:chExt cx="4883418" cy="1705797"/>
          </a:xfrm>
        </p:grpSpPr>
        <p:sp>
          <p:nvSpPr>
            <p:cNvPr id="23" name="í$ḷïḑé"/>
            <p:cNvSpPr/>
            <p:nvPr/>
          </p:nvSpPr>
          <p:spPr>
            <a:xfrm>
              <a:off x="9096081" y="3923617"/>
              <a:ext cx="2040232" cy="1705797"/>
            </a:xfrm>
            <a:prstGeom prst="rect">
              <a:avLst/>
            </a:prstGeom>
            <a:blipFill>
              <a:blip r:embed="rId4">
                <a:grayscl/>
              </a:blip>
              <a:srcRect/>
              <a:stretch>
                <a:fillRect l="-12809" r="-1265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sp>
          <p:nvSpPr>
            <p:cNvPr id="24" name="isļïḍe"/>
            <p:cNvSpPr/>
            <p:nvPr/>
          </p:nvSpPr>
          <p:spPr>
            <a:xfrm flipH="1">
              <a:off x="6252895" y="3923617"/>
              <a:ext cx="2843186" cy="1705797"/>
            </a:xfrm>
            <a:prstGeom prst="wedgeRectCallout">
              <a:avLst>
                <a:gd name="adj1" fmla="val -52586"/>
                <a:gd name="adj2" fmla="val 7147"/>
              </a:avLst>
            </a:prstGeom>
            <a:gradFill>
              <a:gsLst>
                <a:gs pos="0">
                  <a:srgbClr val="12FFFF"/>
                </a:gs>
                <a:gs pos="100000">
                  <a:srgbClr val="113D6E">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ea typeface="方正黑体简体" panose="03000509000000000000" pitchFamily="65" charset="-122"/>
              </a:endParaRPr>
            </a:p>
          </p:txBody>
        </p:sp>
        <p:grpSp>
          <p:nvGrpSpPr>
            <p:cNvPr id="25" name="组合 24"/>
            <p:cNvGrpSpPr/>
            <p:nvPr/>
          </p:nvGrpSpPr>
          <p:grpSpPr>
            <a:xfrm>
              <a:off x="6414820" y="4245311"/>
              <a:ext cx="2398452" cy="1127681"/>
              <a:chOff x="1085274" y="2349127"/>
              <a:chExt cx="2398452" cy="1127681"/>
            </a:xfrm>
          </p:grpSpPr>
          <p:sp>
            <p:nvSpPr>
              <p:cNvPr id="26" name="文本框 25"/>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charset="0"/>
                    <a:ea typeface="方正黑体简体" panose="03000509000000000000" pitchFamily="65" charset="-122"/>
                  </a:rPr>
                  <a:t>点此添加标题</a:t>
                </a:r>
                <a:endParaRPr lang="zh-CN" altLang="en-US" b="1" dirty="0">
                  <a:solidFill>
                    <a:schemeClr val="bg1"/>
                  </a:solidFill>
                  <a:latin typeface="Century Gothic" panose="020B0502020202020204" charset="0"/>
                  <a:ea typeface="方正黑体简体" panose="03000509000000000000" pitchFamily="65" charset="-122"/>
                </a:endParaRPr>
              </a:p>
            </p:txBody>
          </p:sp>
          <p:sp>
            <p:nvSpPr>
              <p:cNvPr id="27" name="文本框 26"/>
              <p:cNvSpPr txBox="1"/>
              <p:nvPr/>
            </p:nvSpPr>
            <p:spPr>
              <a:xfrm>
                <a:off x="1085274" y="2687681"/>
                <a:ext cx="2398452" cy="789127"/>
              </a:xfrm>
              <a:prstGeom prst="rect">
                <a:avLst/>
              </a:prstGeom>
              <a:noFill/>
            </p:spPr>
            <p:txBody>
              <a:bodyPr wrap="square" rtlCol="0">
                <a:spAutoFit/>
                <a:scene3d>
                  <a:camera prst="orthographicFront"/>
                  <a:lightRig rig="threePt" dir="t"/>
                </a:scene3d>
                <a:sp3d contourW="12700"/>
              </a:bodyPr>
              <a:lstStyle/>
              <a:p>
                <a:pPr>
                  <a:lnSpc>
                    <a:spcPct val="130000"/>
                  </a:lnSpc>
                  <a:defRPr/>
                </a:pPr>
                <a:r>
                  <a:rPr lang="zh-CN" altLang="en-US" sz="1200" dirty="0">
                    <a:solidFill>
                      <a:schemeClr val="bg1"/>
                    </a:solidFill>
                    <a:latin typeface="+mj-ea"/>
                    <a:ea typeface="+mj-ea"/>
                    <a:cs typeface="+mn-ea"/>
                    <a:sym typeface="+mn-lt"/>
                  </a:rPr>
                  <a:t>点此输入相关文本内容点此输入相关文本内容点此输入相关文本内容点此输入相关文本内容</a:t>
                </a:r>
                <a:endParaRPr lang="zh-CN" altLang="en-US" sz="1200" dirty="0">
                  <a:solidFill>
                    <a:schemeClr val="bg1"/>
                  </a:solidFill>
                  <a:latin typeface="+mj-ea"/>
                  <a:ea typeface="+mj-ea"/>
                  <a:cs typeface="+mn-ea"/>
                  <a:sym typeface="+mn-lt"/>
                </a:endParaRPr>
              </a:p>
            </p:txBody>
          </p:sp>
        </p:grpSp>
      </p:grpSp>
      <p:grpSp>
        <p:nvGrpSpPr>
          <p:cNvPr id="28" name="组合 27"/>
          <p:cNvGrpSpPr/>
          <p:nvPr/>
        </p:nvGrpSpPr>
        <p:grpSpPr>
          <a:xfrm>
            <a:off x="409575" y="688883"/>
            <a:ext cx="4280240" cy="830997"/>
            <a:chOff x="409575" y="688883"/>
            <a:chExt cx="4280240" cy="830997"/>
          </a:xfrm>
        </p:grpSpPr>
        <p:sp>
          <p:nvSpPr>
            <p:cNvPr id="29" name="文本框 28"/>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标题二</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sp>
          <p:nvSpPr>
            <p:cNvPr id="30" name="矩形 29"/>
            <p:cNvSpPr/>
            <p:nvPr/>
          </p:nvSpPr>
          <p:spPr>
            <a:xfrm>
              <a:off x="409575" y="1004368"/>
              <a:ext cx="209550" cy="200025"/>
            </a:xfrm>
            <a:prstGeom prst="rect">
              <a:avLst/>
            </a:prstGeom>
            <a:solidFill>
              <a:srgbClr val="26D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1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ppt_x</p:attrName>
                                        </p:attrNameLst>
                                      </p:cBhvr>
                                      <p:tavLst>
                                        <p:tav tm="0">
                                          <p:val>
                                            <p:strVal val="#ppt_x+#ppt_w*1.125000"/>
                                          </p:val>
                                        </p:tav>
                                        <p:tav tm="100000">
                                          <p:val>
                                            <p:strVal val="#ppt_x"/>
                                          </p:val>
                                        </p:tav>
                                      </p:tavLst>
                                    </p:anim>
                                    <p:animEffect transition="in" filter="wipe(left)">
                                      <p:cBhvr>
                                        <p:cTn id="16" dur="500"/>
                                        <p:tgtEl>
                                          <p:spTgt spid="16"/>
                                        </p:tgtEl>
                                      </p:cBhvr>
                                    </p:animEffect>
                                  </p:childTnLst>
                                </p:cTn>
                              </p:par>
                              <p:par>
                                <p:cTn id="17" presetID="12" presetClass="entr" presetSubtype="2"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left)">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reeform 6"/>
          <p:cNvSpPr/>
          <p:nvPr/>
        </p:nvSpPr>
        <p:spPr bwMode="auto">
          <a:xfrm>
            <a:off x="4175919" y="4675156"/>
            <a:ext cx="1570567" cy="958849"/>
          </a:xfrm>
          <a:custGeom>
            <a:avLst/>
            <a:gdLst>
              <a:gd name="T0" fmla="*/ 9 w 604"/>
              <a:gd name="T1" fmla="*/ 112 h 369"/>
              <a:gd name="T2" fmla="*/ 642 w 604"/>
              <a:gd name="T3" fmla="*/ 0 h 369"/>
              <a:gd name="T4" fmla="*/ 742 w 604"/>
              <a:gd name="T5" fmla="*/ 223 h 369"/>
              <a:gd name="T6" fmla="*/ 20 w 604"/>
              <a:gd name="T7" fmla="*/ 216 h 369"/>
              <a:gd name="T8" fmla="*/ 9 w 604"/>
              <a:gd name="T9" fmla="*/ 112 h 3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369">
                <a:moveTo>
                  <a:pt x="7" y="91"/>
                </a:moveTo>
                <a:lnTo>
                  <a:pt x="523" y="0"/>
                </a:lnTo>
                <a:lnTo>
                  <a:pt x="604" y="182"/>
                </a:lnTo>
                <a:cubicBezTo>
                  <a:pt x="603" y="181"/>
                  <a:pt x="58" y="369"/>
                  <a:pt x="16" y="176"/>
                </a:cubicBezTo>
                <a:cubicBezTo>
                  <a:pt x="11" y="152"/>
                  <a:pt x="0" y="126"/>
                  <a:pt x="7" y="91"/>
                </a:cubicBezTo>
                <a:close/>
              </a:path>
            </a:pathLst>
          </a:custGeom>
          <a:gradFill>
            <a:gsLst>
              <a:gs pos="100000">
                <a:srgbClr val="12FFFF"/>
              </a:gs>
              <a:gs pos="0">
                <a:srgbClr val="0B0E15"/>
              </a:gs>
            </a:gsLst>
            <a:lin ang="13500000" scaled="0"/>
          </a:gradFill>
          <a:ln>
            <a:solidFill>
              <a:srgbClr val="12FFFF"/>
            </a:solidFill>
          </a:ln>
        </p:spPr>
        <p:txBody>
          <a:bodyPr/>
          <a:lstStyle/>
          <a:p>
            <a:pPr>
              <a:defRPr/>
            </a:pPr>
            <a:endParaRPr lang="zh-CN" altLang="en-US" dirty="0">
              <a:sym typeface="Agency FB" panose="020B0503020202020204" pitchFamily="34" charset="0"/>
            </a:endParaRPr>
          </a:p>
        </p:txBody>
      </p:sp>
      <p:sp>
        <p:nvSpPr>
          <p:cNvPr id="135" name="Freeform 7"/>
          <p:cNvSpPr/>
          <p:nvPr/>
        </p:nvSpPr>
        <p:spPr bwMode="auto">
          <a:xfrm>
            <a:off x="4077499" y="4243355"/>
            <a:ext cx="1682751" cy="1380067"/>
          </a:xfrm>
          <a:custGeom>
            <a:avLst/>
            <a:gdLst>
              <a:gd name="T0" fmla="*/ 795 w 3125"/>
              <a:gd name="T1" fmla="*/ 424 h 2566"/>
              <a:gd name="T2" fmla="*/ 784 w 3125"/>
              <a:gd name="T3" fmla="*/ 428 h 2566"/>
              <a:gd name="T4" fmla="*/ 176 w 3125"/>
              <a:gd name="T5" fmla="*/ 550 h 2566"/>
              <a:gd name="T6" fmla="*/ 3 w 3125"/>
              <a:gd name="T7" fmla="*/ 464 h 2566"/>
              <a:gd name="T8" fmla="*/ 5 w 3125"/>
              <a:gd name="T9" fmla="*/ 455 h 2566"/>
              <a:gd name="T10" fmla="*/ 151 w 3125"/>
              <a:gd name="T11" fmla="*/ 1 h 2566"/>
              <a:gd name="T12" fmla="*/ 162 w 3125"/>
              <a:gd name="T13" fmla="*/ 9 h 2566"/>
              <a:gd name="T14" fmla="*/ 55 w 3125"/>
              <a:gd name="T15" fmla="*/ 322 h 2566"/>
              <a:gd name="T16" fmla="*/ 795 w 3125"/>
              <a:gd name="T17" fmla="*/ 424 h 25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25" h="2566">
                <a:moveTo>
                  <a:pt x="3124" y="1669"/>
                </a:moveTo>
                <a:cubicBezTo>
                  <a:pt x="3125" y="1668"/>
                  <a:pt x="3110" y="1674"/>
                  <a:pt x="3082" y="1683"/>
                </a:cubicBezTo>
                <a:cubicBezTo>
                  <a:pt x="2835" y="1769"/>
                  <a:pt x="1555" y="2238"/>
                  <a:pt x="690" y="2164"/>
                </a:cubicBezTo>
                <a:cubicBezTo>
                  <a:pt x="390" y="2139"/>
                  <a:pt x="155" y="2010"/>
                  <a:pt x="10" y="1828"/>
                </a:cubicBezTo>
                <a:cubicBezTo>
                  <a:pt x="0" y="1816"/>
                  <a:pt x="25" y="1806"/>
                  <a:pt x="18" y="1791"/>
                </a:cubicBezTo>
                <a:cubicBezTo>
                  <a:pt x="10" y="1051"/>
                  <a:pt x="590" y="0"/>
                  <a:pt x="595" y="4"/>
                </a:cubicBezTo>
                <a:lnTo>
                  <a:pt x="638" y="34"/>
                </a:lnTo>
                <a:cubicBezTo>
                  <a:pt x="638" y="34"/>
                  <a:pt x="222" y="811"/>
                  <a:pt x="216" y="1269"/>
                </a:cubicBezTo>
                <a:cubicBezTo>
                  <a:pt x="210" y="1726"/>
                  <a:pt x="141" y="2566"/>
                  <a:pt x="3124" y="1669"/>
                </a:cubicBezTo>
                <a:close/>
              </a:path>
            </a:pathLst>
          </a:custGeom>
          <a:gradFill>
            <a:gsLst>
              <a:gs pos="0">
                <a:srgbClr val="12FFFF"/>
              </a:gs>
              <a:gs pos="100000">
                <a:srgbClr val="0B0E15"/>
              </a:gs>
            </a:gsLst>
            <a:lin ang="13500000" scaled="0"/>
          </a:gradFill>
          <a:ln>
            <a:solidFill>
              <a:srgbClr val="12FFFF"/>
            </a:solidFill>
          </a:ln>
        </p:spPr>
        <p:txBody>
          <a:bodyPr/>
          <a:lstStyle/>
          <a:p>
            <a:pPr>
              <a:defRPr/>
            </a:pPr>
            <a:endParaRPr lang="zh-CN" altLang="en-US">
              <a:sym typeface="Agency FB" panose="020B0503020202020204" pitchFamily="34" charset="0"/>
            </a:endParaRPr>
          </a:p>
        </p:txBody>
      </p:sp>
      <p:sp>
        <p:nvSpPr>
          <p:cNvPr id="127" name="Freeform 22"/>
          <p:cNvSpPr/>
          <p:nvPr/>
        </p:nvSpPr>
        <p:spPr bwMode="auto">
          <a:xfrm rot="15079556">
            <a:off x="6735673" y="3325548"/>
            <a:ext cx="1559882" cy="958851"/>
          </a:xfrm>
          <a:custGeom>
            <a:avLst/>
            <a:gdLst>
              <a:gd name="T0" fmla="*/ 9 w 604"/>
              <a:gd name="T1" fmla="*/ 112 h 369"/>
              <a:gd name="T2" fmla="*/ 642 w 604"/>
              <a:gd name="T3" fmla="*/ 0 h 369"/>
              <a:gd name="T4" fmla="*/ 742 w 604"/>
              <a:gd name="T5" fmla="*/ 223 h 369"/>
              <a:gd name="T6" fmla="*/ 20 w 604"/>
              <a:gd name="T7" fmla="*/ 216 h 369"/>
              <a:gd name="T8" fmla="*/ 9 w 604"/>
              <a:gd name="T9" fmla="*/ 112 h 3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369">
                <a:moveTo>
                  <a:pt x="7" y="91"/>
                </a:moveTo>
                <a:lnTo>
                  <a:pt x="523" y="0"/>
                </a:lnTo>
                <a:lnTo>
                  <a:pt x="604" y="182"/>
                </a:lnTo>
                <a:cubicBezTo>
                  <a:pt x="603" y="181"/>
                  <a:pt x="58" y="369"/>
                  <a:pt x="16" y="176"/>
                </a:cubicBezTo>
                <a:cubicBezTo>
                  <a:pt x="11" y="152"/>
                  <a:pt x="0" y="126"/>
                  <a:pt x="7" y="91"/>
                </a:cubicBezTo>
                <a:close/>
              </a:path>
            </a:pathLst>
          </a:custGeom>
          <a:gradFill>
            <a:gsLst>
              <a:gs pos="0">
                <a:srgbClr val="12FFFF"/>
              </a:gs>
              <a:gs pos="100000">
                <a:srgbClr val="0B0E15"/>
              </a:gs>
            </a:gsLst>
            <a:lin ang="13500000" scaled="0"/>
          </a:gradFill>
          <a:ln>
            <a:noFill/>
          </a:ln>
        </p:spPr>
        <p:txBody>
          <a:bodyPr/>
          <a:lstStyle/>
          <a:p>
            <a:pPr>
              <a:defRPr/>
            </a:pPr>
            <a:endParaRPr lang="zh-CN" altLang="en-US" dirty="0">
              <a:sym typeface="Agency FB" panose="020B0503020202020204" pitchFamily="34" charset="0"/>
            </a:endParaRPr>
          </a:p>
        </p:txBody>
      </p:sp>
      <p:sp>
        <p:nvSpPr>
          <p:cNvPr id="145" name="Freeform 23"/>
          <p:cNvSpPr/>
          <p:nvPr/>
        </p:nvSpPr>
        <p:spPr bwMode="auto">
          <a:xfrm>
            <a:off x="6828103" y="3038972"/>
            <a:ext cx="1384300" cy="1695449"/>
          </a:xfrm>
          <a:custGeom>
            <a:avLst/>
            <a:gdLst>
              <a:gd name="T0" fmla="*/ 195 w 654"/>
              <a:gd name="T1" fmla="*/ 0 h 801"/>
              <a:gd name="T2" fmla="*/ 256 w 654"/>
              <a:gd name="T3" fmla="*/ 87 h 801"/>
              <a:gd name="T4" fmla="*/ 513 w 654"/>
              <a:gd name="T5" fmla="*/ 546 h 801"/>
              <a:gd name="T6" fmla="*/ 487 w 654"/>
              <a:gd name="T7" fmla="*/ 738 h 801"/>
              <a:gd name="T8" fmla="*/ 478 w 654"/>
              <a:gd name="T9" fmla="*/ 739 h 801"/>
              <a:gd name="T10" fmla="*/ 1 w 654"/>
              <a:gd name="T11" fmla="*/ 746 h 801"/>
              <a:gd name="T12" fmla="*/ 5 w 654"/>
              <a:gd name="T13" fmla="*/ 733 h 801"/>
              <a:gd name="T14" fmla="*/ 336 w 654"/>
              <a:gd name="T15" fmla="*/ 734 h 801"/>
              <a:gd name="T16" fmla="*/ 195 w 654"/>
              <a:gd name="T17" fmla="*/ 0 h 8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4" h="801">
                <a:moveTo>
                  <a:pt x="195" y="0"/>
                </a:moveTo>
                <a:cubicBezTo>
                  <a:pt x="195" y="0"/>
                  <a:pt x="250" y="81"/>
                  <a:pt x="256" y="87"/>
                </a:cubicBezTo>
                <a:cubicBezTo>
                  <a:pt x="296" y="140"/>
                  <a:pt x="460" y="332"/>
                  <a:pt x="513" y="546"/>
                </a:cubicBezTo>
                <a:cubicBezTo>
                  <a:pt x="532" y="621"/>
                  <a:pt x="520" y="688"/>
                  <a:pt x="487" y="738"/>
                </a:cubicBezTo>
                <a:cubicBezTo>
                  <a:pt x="485" y="741"/>
                  <a:pt x="481" y="736"/>
                  <a:pt x="478" y="739"/>
                </a:cubicBezTo>
                <a:cubicBezTo>
                  <a:pt x="300" y="801"/>
                  <a:pt x="0" y="747"/>
                  <a:pt x="1" y="746"/>
                </a:cubicBezTo>
                <a:lnTo>
                  <a:pt x="5" y="733"/>
                </a:lnTo>
                <a:cubicBezTo>
                  <a:pt x="5" y="733"/>
                  <a:pt x="225" y="770"/>
                  <a:pt x="336" y="734"/>
                </a:cubicBezTo>
                <a:cubicBezTo>
                  <a:pt x="447" y="698"/>
                  <a:pt x="654" y="646"/>
                  <a:pt x="195" y="0"/>
                </a:cubicBezTo>
                <a:close/>
              </a:path>
            </a:pathLst>
          </a:custGeom>
          <a:gradFill>
            <a:gsLst>
              <a:gs pos="0">
                <a:srgbClr val="12FFFF"/>
              </a:gs>
              <a:gs pos="100000">
                <a:srgbClr val="0B0E15">
                  <a:alpha val="0"/>
                </a:srgbClr>
              </a:gs>
            </a:gsLst>
            <a:lin ang="13500000" scaled="0"/>
          </a:gradFill>
          <a:ln>
            <a:solidFill>
              <a:srgbClr val="12FFFF"/>
            </a:solidFill>
          </a:ln>
        </p:spPr>
        <p:txBody>
          <a:bodyPr/>
          <a:lstStyle/>
          <a:p>
            <a:pPr>
              <a:defRPr/>
            </a:pPr>
            <a:endParaRPr lang="zh-CN" altLang="en-US">
              <a:sym typeface="Agency FB" panose="020B0503020202020204" pitchFamily="34" charset="0"/>
            </a:endParaRPr>
          </a:p>
        </p:txBody>
      </p:sp>
      <p:sp>
        <p:nvSpPr>
          <p:cNvPr id="69" name="文本框 68"/>
          <p:cNvSpPr txBox="1"/>
          <p:nvPr/>
        </p:nvSpPr>
        <p:spPr>
          <a:xfrm>
            <a:off x="722250" y="688883"/>
            <a:ext cx="3967565" cy="830997"/>
          </a:xfrm>
          <a:prstGeom prst="rect">
            <a:avLst/>
          </a:prstGeom>
          <a:noFill/>
        </p:spPr>
        <p:txBody>
          <a:bodyPr wrap="square" rtlCol="0">
            <a:spAutoFit/>
          </a:bodyPr>
          <a:lstStyle/>
          <a:p>
            <a:r>
              <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rPr>
              <a:t>年度概述</a:t>
            </a:r>
            <a:endParaRPr kumimoji="1" lang="zh-CN" altLang="en-US" sz="4800" dirty="0">
              <a:solidFill>
                <a:srgbClr val="F3F3F3"/>
              </a:solidFill>
              <a:latin typeface="微软雅黑" panose="020B0503020204020204" pitchFamily="34" charset="-122"/>
              <a:ea typeface="微软雅黑" panose="020B0503020204020204" pitchFamily="34" charset="-122"/>
              <a:cs typeface="Yuanti SC" charset="-122"/>
            </a:endParaRPr>
          </a:p>
        </p:txBody>
      </p:sp>
      <p:grpSp>
        <p:nvGrpSpPr>
          <p:cNvPr id="121" name="组合 120"/>
          <p:cNvGrpSpPr/>
          <p:nvPr/>
        </p:nvGrpSpPr>
        <p:grpSpPr>
          <a:xfrm>
            <a:off x="4120886" y="1635621"/>
            <a:ext cx="1805517" cy="1380067"/>
            <a:chOff x="3090664" y="1226716"/>
            <a:chExt cx="1354138" cy="1035050"/>
          </a:xfrm>
          <a:gradFill>
            <a:gsLst>
              <a:gs pos="0">
                <a:srgbClr val="12FFFF"/>
              </a:gs>
              <a:gs pos="100000">
                <a:srgbClr val="0B0E15">
                  <a:alpha val="29000"/>
                </a:srgbClr>
              </a:gs>
            </a:gsLst>
            <a:lin ang="13500000" scaled="0"/>
          </a:gradFill>
        </p:grpSpPr>
        <p:sp>
          <p:nvSpPr>
            <p:cNvPr id="122" name="Freeform 14"/>
            <p:cNvSpPr/>
            <p:nvPr/>
          </p:nvSpPr>
          <p:spPr bwMode="auto">
            <a:xfrm rot="8118893">
              <a:off x="3090664" y="1283866"/>
              <a:ext cx="1177925" cy="719137"/>
            </a:xfrm>
            <a:custGeom>
              <a:avLst/>
              <a:gdLst>
                <a:gd name="T0" fmla="*/ 9 w 604"/>
                <a:gd name="T1" fmla="*/ 112 h 369"/>
                <a:gd name="T2" fmla="*/ 642 w 604"/>
                <a:gd name="T3" fmla="*/ 0 h 369"/>
                <a:gd name="T4" fmla="*/ 742 w 604"/>
                <a:gd name="T5" fmla="*/ 223 h 369"/>
                <a:gd name="T6" fmla="*/ 20 w 604"/>
                <a:gd name="T7" fmla="*/ 216 h 369"/>
                <a:gd name="T8" fmla="*/ 9 w 604"/>
                <a:gd name="T9" fmla="*/ 112 h 3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369">
                  <a:moveTo>
                    <a:pt x="7" y="91"/>
                  </a:moveTo>
                  <a:lnTo>
                    <a:pt x="523" y="0"/>
                  </a:lnTo>
                  <a:lnTo>
                    <a:pt x="604" y="182"/>
                  </a:lnTo>
                  <a:cubicBezTo>
                    <a:pt x="603" y="181"/>
                    <a:pt x="58" y="369"/>
                    <a:pt x="16" y="176"/>
                  </a:cubicBezTo>
                  <a:cubicBezTo>
                    <a:pt x="11" y="152"/>
                    <a:pt x="0" y="126"/>
                    <a:pt x="7" y="91"/>
                  </a:cubicBezTo>
                  <a:close/>
                </a:path>
              </a:pathLst>
            </a:custGeom>
            <a:grpFill/>
            <a:ln>
              <a:noFill/>
            </a:ln>
          </p:spPr>
          <p:txBody>
            <a:bodyPr/>
            <a:lstStyle/>
            <a:p>
              <a:pPr>
                <a:defRPr/>
              </a:pPr>
              <a:endParaRPr lang="zh-CN" altLang="en-US" kern="0" dirty="0">
                <a:solidFill>
                  <a:sysClr val="windowText" lastClr="000000"/>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23" name="Freeform 15"/>
            <p:cNvSpPr/>
            <p:nvPr/>
          </p:nvSpPr>
          <p:spPr bwMode="auto">
            <a:xfrm rot="8118893">
              <a:off x="3182739" y="1226716"/>
              <a:ext cx="1262063" cy="1035050"/>
            </a:xfrm>
            <a:custGeom>
              <a:avLst/>
              <a:gdLst>
                <a:gd name="T0" fmla="*/ 795 w 3125"/>
                <a:gd name="T1" fmla="*/ 424 h 2566"/>
                <a:gd name="T2" fmla="*/ 784 w 3125"/>
                <a:gd name="T3" fmla="*/ 428 h 2566"/>
                <a:gd name="T4" fmla="*/ 176 w 3125"/>
                <a:gd name="T5" fmla="*/ 550 h 2566"/>
                <a:gd name="T6" fmla="*/ 3 w 3125"/>
                <a:gd name="T7" fmla="*/ 464 h 2566"/>
                <a:gd name="T8" fmla="*/ 5 w 3125"/>
                <a:gd name="T9" fmla="*/ 455 h 2566"/>
                <a:gd name="T10" fmla="*/ 151 w 3125"/>
                <a:gd name="T11" fmla="*/ 1 h 2566"/>
                <a:gd name="T12" fmla="*/ 162 w 3125"/>
                <a:gd name="T13" fmla="*/ 9 h 2566"/>
                <a:gd name="T14" fmla="*/ 55 w 3125"/>
                <a:gd name="T15" fmla="*/ 322 h 2566"/>
                <a:gd name="T16" fmla="*/ 795 w 3125"/>
                <a:gd name="T17" fmla="*/ 424 h 25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25" h="2566">
                  <a:moveTo>
                    <a:pt x="3124" y="1669"/>
                  </a:moveTo>
                  <a:cubicBezTo>
                    <a:pt x="3125" y="1668"/>
                    <a:pt x="3110" y="1674"/>
                    <a:pt x="3082" y="1683"/>
                  </a:cubicBezTo>
                  <a:cubicBezTo>
                    <a:pt x="2835" y="1769"/>
                    <a:pt x="1555" y="2238"/>
                    <a:pt x="690" y="2164"/>
                  </a:cubicBezTo>
                  <a:cubicBezTo>
                    <a:pt x="390" y="2139"/>
                    <a:pt x="155" y="2010"/>
                    <a:pt x="10" y="1828"/>
                  </a:cubicBezTo>
                  <a:cubicBezTo>
                    <a:pt x="0" y="1816"/>
                    <a:pt x="25" y="1806"/>
                    <a:pt x="18" y="1791"/>
                  </a:cubicBezTo>
                  <a:cubicBezTo>
                    <a:pt x="10" y="1051"/>
                    <a:pt x="590" y="0"/>
                    <a:pt x="595" y="4"/>
                  </a:cubicBezTo>
                  <a:lnTo>
                    <a:pt x="638" y="34"/>
                  </a:lnTo>
                  <a:cubicBezTo>
                    <a:pt x="638" y="34"/>
                    <a:pt x="222" y="811"/>
                    <a:pt x="216" y="1269"/>
                  </a:cubicBezTo>
                  <a:cubicBezTo>
                    <a:pt x="210" y="1726"/>
                    <a:pt x="141" y="2566"/>
                    <a:pt x="3124" y="1669"/>
                  </a:cubicBezTo>
                  <a:close/>
                </a:path>
              </a:pathLst>
            </a:custGeom>
            <a:grpFill/>
            <a:ln>
              <a:noFill/>
            </a:ln>
            <a:extLst>
              <a:ext uri="{91240B29-F687-4F45-9708-019B960494DF}">
                <a14:hiddenLine xmlns:a14="http://schemas.microsoft.com/office/drawing/2010/main" w="6350">
                  <a:solidFill>
                    <a:srgbClr val="24211D"/>
                  </a:solidFill>
                  <a:prstDash val="solid"/>
                  <a:miter lim="800000"/>
                  <a:headEnd/>
                  <a:tailEnd/>
                </a14:hiddenLine>
              </a:ext>
            </a:extLst>
          </p:spPr>
          <p:txBody>
            <a:bodyPr/>
            <a:lstStyle/>
            <a:p>
              <a:pPr>
                <a:defRPr/>
              </a:pPr>
              <a:endParaRPr lang="zh-CN" altLang="en-US" kern="0">
                <a:solidFill>
                  <a:sysClr val="windowText" lastClr="000000"/>
                </a:solidFill>
                <a:latin typeface="Agency FB" panose="020B0503020202020204" pitchFamily="34" charset="0"/>
                <a:ea typeface="微软雅黑" panose="020B0503020204020204" pitchFamily="34" charset="-122"/>
                <a:sym typeface="Agency FB" panose="020B0503020202020204" pitchFamily="34" charset="0"/>
              </a:endParaRPr>
            </a:p>
          </p:txBody>
        </p:sp>
      </p:grpSp>
      <p:sp>
        <p:nvSpPr>
          <p:cNvPr id="125" name="Line 42"/>
          <p:cNvSpPr>
            <a:spLocks noChangeShapeType="1"/>
          </p:cNvSpPr>
          <p:nvPr/>
        </p:nvSpPr>
        <p:spPr bwMode="auto">
          <a:xfrm>
            <a:off x="6370903" y="5217021"/>
            <a:ext cx="4800600" cy="0"/>
          </a:xfrm>
          <a:prstGeom prst="line">
            <a:avLst/>
          </a:prstGeom>
          <a:noFill/>
          <a:ln w="12700">
            <a:solidFill>
              <a:sysClr val="windowText" lastClr="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ym typeface="Agency FB" panose="020B0503020202020204" pitchFamily="34" charset="0"/>
            </a:endParaRPr>
          </a:p>
        </p:txBody>
      </p:sp>
      <p:grpSp>
        <p:nvGrpSpPr>
          <p:cNvPr id="128" name="组合 127"/>
          <p:cNvGrpSpPr/>
          <p:nvPr/>
        </p:nvGrpSpPr>
        <p:grpSpPr>
          <a:xfrm>
            <a:off x="4004470" y="2048371"/>
            <a:ext cx="3456517" cy="3456516"/>
            <a:chOff x="3003352" y="1536278"/>
            <a:chExt cx="2592388" cy="2592387"/>
          </a:xfrm>
          <a:gradFill>
            <a:gsLst>
              <a:gs pos="0">
                <a:srgbClr val="12FFFF"/>
              </a:gs>
              <a:gs pos="100000">
                <a:srgbClr val="0B0E15">
                  <a:alpha val="29000"/>
                </a:srgbClr>
              </a:gs>
            </a:gsLst>
            <a:lin ang="13500000" scaled="0"/>
          </a:gradFill>
        </p:grpSpPr>
        <p:grpSp>
          <p:nvGrpSpPr>
            <p:cNvPr id="129" name="Group 34"/>
            <p:cNvGrpSpPr/>
            <p:nvPr/>
          </p:nvGrpSpPr>
          <p:grpSpPr bwMode="auto">
            <a:xfrm>
              <a:off x="3003352" y="1536278"/>
              <a:ext cx="2592388" cy="2592387"/>
              <a:chOff x="1973" y="2024"/>
              <a:chExt cx="1633" cy="1633"/>
            </a:xfrm>
            <a:grpFill/>
          </p:grpSpPr>
          <p:sp>
            <p:nvSpPr>
              <p:cNvPr id="131" name="Oval 30"/>
              <p:cNvSpPr>
                <a:spLocks noChangeArrowheads="1"/>
              </p:cNvSpPr>
              <p:nvPr/>
            </p:nvSpPr>
            <p:spPr bwMode="auto">
              <a:xfrm>
                <a:off x="1973" y="2024"/>
                <a:ext cx="1633" cy="1633"/>
              </a:xfrm>
              <a:prstGeom prst="ellipse">
                <a:avLst/>
              </a:prstGeom>
              <a:solidFill>
                <a:schemeClr val="tx1">
                  <a:lumMod val="95000"/>
                  <a:lumOff val="5000"/>
                </a:schemeClr>
              </a:solidFill>
              <a:ln w="9525">
                <a:solidFill>
                  <a:srgbClr val="12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32" name="Oval 33"/>
              <p:cNvSpPr>
                <a:spLocks noChangeArrowheads="1"/>
              </p:cNvSpPr>
              <p:nvPr/>
            </p:nvSpPr>
            <p:spPr bwMode="auto">
              <a:xfrm>
                <a:off x="2178" y="2136"/>
                <a:ext cx="1225" cy="977"/>
              </a:xfrm>
              <a:prstGeom prst="ellipse">
                <a:avLst/>
              </a:prstGeom>
              <a:grp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33" name="Oval 31"/>
              <p:cNvSpPr>
                <a:spLocks noChangeArrowheads="1"/>
              </p:cNvSpPr>
              <p:nvPr/>
            </p:nvSpPr>
            <p:spPr bwMode="auto">
              <a:xfrm>
                <a:off x="2018" y="2069"/>
                <a:ext cx="1542" cy="1542"/>
              </a:xfrm>
              <a:prstGeom prst="ellipse">
                <a:avLst/>
              </a:prstGeom>
              <a:solidFill>
                <a:schemeClr val="tx1">
                  <a:lumMod val="95000"/>
                  <a:lumOff val="5000"/>
                </a:schemeClr>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34" name="Oval 32"/>
              <p:cNvSpPr>
                <a:spLocks noChangeArrowheads="1"/>
              </p:cNvSpPr>
              <p:nvPr/>
            </p:nvSpPr>
            <p:spPr bwMode="auto">
              <a:xfrm>
                <a:off x="2064" y="2115"/>
                <a:ext cx="1451" cy="1451"/>
              </a:xfrm>
              <a:prstGeom prst="ellipse">
                <a:avLst/>
              </a:prstGeom>
              <a:gradFill>
                <a:gsLst>
                  <a:gs pos="0">
                    <a:srgbClr val="12FFFF"/>
                  </a:gs>
                  <a:gs pos="100000">
                    <a:srgbClr val="0B0E15">
                      <a:alpha val="29000"/>
                    </a:srgbClr>
                  </a:gs>
                </a:gsLst>
                <a:lin ang="13500000" scaled="0"/>
              </a:gradFill>
              <a:ln w="9525">
                <a:solidFill>
                  <a:srgbClr val="12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Agency FB" panose="020B0503020202020204" pitchFamily="34" charset="0"/>
                  <a:ea typeface="微软雅黑" panose="020B0503020204020204" pitchFamily="34" charset="-122"/>
                  <a:sym typeface="Agency FB" panose="020B0503020202020204" pitchFamily="34" charset="0"/>
                </a:endParaRPr>
              </a:p>
            </p:txBody>
          </p:sp>
        </p:grpSp>
        <p:sp>
          <p:nvSpPr>
            <p:cNvPr id="130" name="Text Box 36"/>
            <p:cNvSpPr txBox="1">
              <a:spLocks noChangeArrowheads="1"/>
            </p:cNvSpPr>
            <p:nvPr/>
          </p:nvSpPr>
          <p:spPr bwMode="auto">
            <a:xfrm>
              <a:off x="3714872" y="2634975"/>
              <a:ext cx="1400864" cy="438581"/>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kern="0" dirty="0">
                  <a:solidFill>
                    <a:sysClr val="window" lastClr="FFFFFF"/>
                  </a:solidFill>
                  <a:latin typeface="Agency FB" panose="020B0503020202020204" pitchFamily="34" charset="0"/>
                  <a:ea typeface="微软雅黑" panose="020B0503020204020204" pitchFamily="34" charset="-122"/>
                  <a:sym typeface="Agency FB" panose="020B0503020202020204" pitchFamily="34" charset="0"/>
                </a:rPr>
                <a:t>添加标题</a:t>
              </a:r>
              <a:endParaRPr lang="zh-CN" altLang="en-US" sz="3200" b="1" kern="0" dirty="0">
                <a:solidFill>
                  <a:sysClr val="window" lastClr="FFFFFF"/>
                </a:solidFill>
                <a:latin typeface="Agency FB" panose="020B0503020202020204" pitchFamily="34" charset="0"/>
                <a:ea typeface="微软雅黑" panose="020B0503020204020204" pitchFamily="34" charset="-122"/>
                <a:sym typeface="Agency FB" panose="020B0503020202020204" pitchFamily="34" charset="0"/>
              </a:endParaRPr>
            </a:p>
          </p:txBody>
        </p:sp>
      </p:grpSp>
      <p:sp>
        <p:nvSpPr>
          <p:cNvPr id="136" name="Freeform 25"/>
          <p:cNvSpPr/>
          <p:nvPr/>
        </p:nvSpPr>
        <p:spPr bwMode="auto">
          <a:xfrm rot="15079556">
            <a:off x="6366670" y="3942789"/>
            <a:ext cx="129116" cy="1113367"/>
          </a:xfrm>
          <a:custGeom>
            <a:avLst/>
            <a:gdLst>
              <a:gd name="T0" fmla="*/ 0 w 238"/>
              <a:gd name="T1" fmla="*/ 0 h 2071"/>
              <a:gd name="T2" fmla="*/ 55 w 238"/>
              <a:gd name="T3" fmla="*/ 492 h 2071"/>
              <a:gd name="T4" fmla="*/ 28 w 238"/>
              <a:gd name="T5" fmla="*/ 498 h 2071"/>
              <a:gd name="T6" fmla="*/ 0 w 238"/>
              <a:gd name="T7" fmla="*/ 0 h 2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071">
                <a:moveTo>
                  <a:pt x="0" y="0"/>
                </a:moveTo>
                <a:cubicBezTo>
                  <a:pt x="0" y="0"/>
                  <a:pt x="238" y="1802"/>
                  <a:pt x="214" y="1937"/>
                </a:cubicBezTo>
                <a:cubicBezTo>
                  <a:pt x="189" y="2071"/>
                  <a:pt x="110" y="1992"/>
                  <a:pt x="110" y="1961"/>
                </a:cubicBezTo>
                <a:cubicBezTo>
                  <a:pt x="110" y="1930"/>
                  <a:pt x="0" y="0"/>
                  <a:pt x="0" y="0"/>
                </a:cubicBezTo>
                <a:close/>
              </a:path>
            </a:pathLst>
          </a:custGeom>
          <a:solidFill>
            <a:sysClr val="window" lastClr="FFFFFF"/>
          </a:solidFill>
          <a:ln>
            <a:noFill/>
          </a:ln>
          <a:extLst>
            <a:ext uri="{91240B29-F687-4F45-9708-019B960494DF}">
              <a14:hiddenLine xmlns:a14="http://schemas.microsoft.com/office/drawing/2010/main" w="6350">
                <a:solidFill>
                  <a:srgbClr val="24211D"/>
                </a:solidFill>
                <a:prstDash val="solid"/>
                <a:miter lim="800000"/>
                <a:headEnd/>
                <a:tailEnd/>
              </a14:hiddenLine>
            </a:ext>
          </a:extLst>
        </p:spPr>
        <p:txBody>
          <a:bodyPr/>
          <a:lstStyle/>
          <a:p>
            <a:pPr>
              <a:defRPr/>
            </a:pPr>
            <a:endParaRPr lang="zh-CN" altLang="en-US">
              <a:sym typeface="Agency FB" panose="020B0503020202020204" pitchFamily="34" charset="0"/>
            </a:endParaRPr>
          </a:p>
        </p:txBody>
      </p:sp>
      <p:sp>
        <p:nvSpPr>
          <p:cNvPr id="137" name="Freeform 26"/>
          <p:cNvSpPr/>
          <p:nvPr/>
        </p:nvSpPr>
        <p:spPr bwMode="auto">
          <a:xfrm rot="15079556">
            <a:off x="6359993" y="3936275"/>
            <a:ext cx="127000" cy="1113367"/>
          </a:xfrm>
          <a:custGeom>
            <a:avLst/>
            <a:gdLst>
              <a:gd name="T0" fmla="*/ 0 w 238"/>
              <a:gd name="T1" fmla="*/ 0 h 2071"/>
              <a:gd name="T2" fmla="*/ 54 w 238"/>
              <a:gd name="T3" fmla="*/ 492 h 2071"/>
              <a:gd name="T4" fmla="*/ 28 w 238"/>
              <a:gd name="T5" fmla="*/ 498 h 2071"/>
              <a:gd name="T6" fmla="*/ 0 w 238"/>
              <a:gd name="T7" fmla="*/ 0 h 2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071">
                <a:moveTo>
                  <a:pt x="0" y="0"/>
                </a:moveTo>
                <a:cubicBezTo>
                  <a:pt x="0" y="0"/>
                  <a:pt x="238" y="1802"/>
                  <a:pt x="214" y="1937"/>
                </a:cubicBezTo>
                <a:cubicBezTo>
                  <a:pt x="189" y="2071"/>
                  <a:pt x="110" y="1992"/>
                  <a:pt x="110" y="1961"/>
                </a:cubicBezTo>
                <a:cubicBezTo>
                  <a:pt x="110" y="1930"/>
                  <a:pt x="0" y="0"/>
                  <a:pt x="0" y="0"/>
                </a:cubicBezTo>
                <a:close/>
              </a:path>
            </a:pathLst>
          </a:custGeom>
          <a:solidFill>
            <a:srgbClr val="0B0E15">
              <a:alpha val="83920"/>
            </a:srgbClr>
          </a:solidFill>
          <a:ln>
            <a:noFill/>
          </a:ln>
        </p:spPr>
        <p:txBody>
          <a:bodyPr/>
          <a:lstStyle/>
          <a:p>
            <a:pPr>
              <a:defRPr/>
            </a:pPr>
            <a:endParaRPr lang="zh-CN" altLang="en-US">
              <a:sym typeface="Agency FB" panose="020B0503020202020204" pitchFamily="34" charset="0"/>
            </a:endParaRPr>
          </a:p>
        </p:txBody>
      </p:sp>
      <p:sp>
        <p:nvSpPr>
          <p:cNvPr id="139" name="Freeform 9"/>
          <p:cNvSpPr/>
          <p:nvPr/>
        </p:nvSpPr>
        <p:spPr bwMode="auto">
          <a:xfrm>
            <a:off x="4580203" y="3350122"/>
            <a:ext cx="129117" cy="1113367"/>
          </a:xfrm>
          <a:custGeom>
            <a:avLst/>
            <a:gdLst>
              <a:gd name="T0" fmla="*/ 0 w 238"/>
              <a:gd name="T1" fmla="*/ 0 h 2071"/>
              <a:gd name="T2" fmla="*/ 55 w 238"/>
              <a:gd name="T3" fmla="*/ 492 h 2071"/>
              <a:gd name="T4" fmla="*/ 28 w 238"/>
              <a:gd name="T5" fmla="*/ 498 h 2071"/>
              <a:gd name="T6" fmla="*/ 0 w 238"/>
              <a:gd name="T7" fmla="*/ 0 h 2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071">
                <a:moveTo>
                  <a:pt x="0" y="0"/>
                </a:moveTo>
                <a:cubicBezTo>
                  <a:pt x="0" y="0"/>
                  <a:pt x="238" y="1802"/>
                  <a:pt x="214" y="1937"/>
                </a:cubicBezTo>
                <a:cubicBezTo>
                  <a:pt x="189" y="2071"/>
                  <a:pt x="110" y="1992"/>
                  <a:pt x="110" y="1961"/>
                </a:cubicBezTo>
                <a:cubicBezTo>
                  <a:pt x="110" y="1930"/>
                  <a:pt x="0" y="0"/>
                  <a:pt x="0" y="0"/>
                </a:cubicBezTo>
                <a:close/>
              </a:path>
            </a:pathLst>
          </a:custGeom>
          <a:solidFill>
            <a:sysClr val="window" lastClr="FFFFFF"/>
          </a:solidFill>
          <a:ln>
            <a:noFill/>
          </a:ln>
          <a:extLst>
            <a:ext uri="{91240B29-F687-4F45-9708-019B960494DF}">
              <a14:hiddenLine xmlns:a14="http://schemas.microsoft.com/office/drawing/2010/main" w="6350">
                <a:solidFill>
                  <a:srgbClr val="24211D"/>
                </a:solidFill>
                <a:prstDash val="solid"/>
                <a:miter lim="800000"/>
                <a:headEnd/>
                <a:tailEnd/>
              </a14:hiddenLine>
            </a:ext>
          </a:extLst>
        </p:spPr>
        <p:txBody>
          <a:bodyPr/>
          <a:lstStyle/>
          <a:p>
            <a:pPr>
              <a:defRPr/>
            </a:pPr>
            <a:endParaRPr lang="zh-CN" altLang="en-US">
              <a:sym typeface="Agency FB" panose="020B0503020202020204" pitchFamily="34" charset="0"/>
            </a:endParaRPr>
          </a:p>
        </p:txBody>
      </p:sp>
      <p:sp>
        <p:nvSpPr>
          <p:cNvPr id="140" name="Freeform 10"/>
          <p:cNvSpPr/>
          <p:nvPr/>
        </p:nvSpPr>
        <p:spPr bwMode="auto">
          <a:xfrm>
            <a:off x="4584436" y="3350122"/>
            <a:ext cx="127000" cy="1113367"/>
          </a:xfrm>
          <a:custGeom>
            <a:avLst/>
            <a:gdLst>
              <a:gd name="T0" fmla="*/ 0 w 238"/>
              <a:gd name="T1" fmla="*/ 0 h 2071"/>
              <a:gd name="T2" fmla="*/ 54 w 238"/>
              <a:gd name="T3" fmla="*/ 492 h 2071"/>
              <a:gd name="T4" fmla="*/ 28 w 238"/>
              <a:gd name="T5" fmla="*/ 498 h 2071"/>
              <a:gd name="T6" fmla="*/ 0 w 238"/>
              <a:gd name="T7" fmla="*/ 0 h 2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071">
                <a:moveTo>
                  <a:pt x="0" y="0"/>
                </a:moveTo>
                <a:cubicBezTo>
                  <a:pt x="0" y="0"/>
                  <a:pt x="238" y="1802"/>
                  <a:pt x="214" y="1937"/>
                </a:cubicBezTo>
                <a:cubicBezTo>
                  <a:pt x="189" y="2071"/>
                  <a:pt x="110" y="1992"/>
                  <a:pt x="110" y="1961"/>
                </a:cubicBezTo>
                <a:cubicBezTo>
                  <a:pt x="110" y="1930"/>
                  <a:pt x="0" y="0"/>
                  <a:pt x="0" y="0"/>
                </a:cubicBezTo>
                <a:close/>
              </a:path>
            </a:pathLst>
          </a:custGeom>
          <a:solidFill>
            <a:srgbClr val="0B0E15">
              <a:alpha val="83920"/>
            </a:srgbClr>
          </a:solidFill>
          <a:ln>
            <a:noFill/>
          </a:ln>
        </p:spPr>
        <p:txBody>
          <a:bodyPr/>
          <a:lstStyle/>
          <a:p>
            <a:pPr>
              <a:defRPr/>
            </a:pPr>
            <a:endParaRPr lang="zh-CN" altLang="en-US">
              <a:sym typeface="Agency FB" panose="020B0503020202020204" pitchFamily="34" charset="0"/>
            </a:endParaRPr>
          </a:p>
        </p:txBody>
      </p:sp>
      <p:sp>
        <p:nvSpPr>
          <p:cNvPr id="144" name="Freeform 12"/>
          <p:cNvSpPr/>
          <p:nvPr/>
        </p:nvSpPr>
        <p:spPr bwMode="auto">
          <a:xfrm>
            <a:off x="3514447" y="3272589"/>
            <a:ext cx="1132417" cy="1972733"/>
          </a:xfrm>
          <a:custGeom>
            <a:avLst/>
            <a:gdLst>
              <a:gd name="T0" fmla="*/ 152 w 2103"/>
              <a:gd name="T1" fmla="*/ 271 h 3666"/>
              <a:gd name="T2" fmla="*/ 0 w 2103"/>
              <a:gd name="T3" fmla="*/ 153 h 3666"/>
              <a:gd name="T4" fmla="*/ 367 w 2103"/>
              <a:gd name="T5" fmla="*/ 29 h 3666"/>
              <a:gd name="T6" fmla="*/ 489 w 2103"/>
              <a:gd name="T7" fmla="*/ 17 h 3666"/>
              <a:gd name="T8" fmla="*/ 505 w 2103"/>
              <a:gd name="T9" fmla="*/ 85 h 3666"/>
              <a:gd name="T10" fmla="*/ 535 w 2103"/>
              <a:gd name="T11" fmla="*/ 539 h 3666"/>
              <a:gd name="T12" fmla="*/ 420 w 2103"/>
              <a:gd name="T13" fmla="*/ 461 h 3666"/>
              <a:gd name="T14" fmla="*/ 275 w 2103"/>
              <a:gd name="T15" fmla="*/ 929 h 3666"/>
              <a:gd name="T16" fmla="*/ 117 w 2103"/>
              <a:gd name="T17" fmla="*/ 739 h 3666"/>
              <a:gd name="T18" fmla="*/ 152 w 2103"/>
              <a:gd name="T19" fmla="*/ 271 h 36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03" h="3666">
                <a:moveTo>
                  <a:pt x="599" y="1067"/>
                </a:moveTo>
                <a:lnTo>
                  <a:pt x="0" y="602"/>
                </a:lnTo>
                <a:lnTo>
                  <a:pt x="1443" y="113"/>
                </a:lnTo>
                <a:cubicBezTo>
                  <a:pt x="1615" y="55"/>
                  <a:pt x="1821" y="0"/>
                  <a:pt x="1923" y="65"/>
                </a:cubicBezTo>
                <a:cubicBezTo>
                  <a:pt x="1985" y="103"/>
                  <a:pt x="1995" y="184"/>
                  <a:pt x="1987" y="333"/>
                </a:cubicBezTo>
                <a:cubicBezTo>
                  <a:pt x="2036" y="896"/>
                  <a:pt x="2103" y="2119"/>
                  <a:pt x="2103" y="2119"/>
                </a:cubicBezTo>
                <a:lnTo>
                  <a:pt x="1651" y="1813"/>
                </a:lnTo>
                <a:cubicBezTo>
                  <a:pt x="1651" y="1813"/>
                  <a:pt x="1058" y="2834"/>
                  <a:pt x="1082" y="3654"/>
                </a:cubicBezTo>
                <a:cubicBezTo>
                  <a:pt x="1076" y="3666"/>
                  <a:pt x="732" y="3381"/>
                  <a:pt x="461" y="2907"/>
                </a:cubicBezTo>
                <a:cubicBezTo>
                  <a:pt x="230" y="2501"/>
                  <a:pt x="109" y="1930"/>
                  <a:pt x="599" y="1067"/>
                </a:cubicBezTo>
                <a:close/>
              </a:path>
            </a:pathLst>
          </a:custGeom>
          <a:gradFill>
            <a:gsLst>
              <a:gs pos="100000">
                <a:srgbClr val="12FFFF"/>
              </a:gs>
              <a:gs pos="0">
                <a:srgbClr val="0B0E15"/>
              </a:gs>
            </a:gsLst>
            <a:lin ang="13500000" scaled="0"/>
          </a:gradFill>
          <a:ln w="15875" cap="flat" cmpd="sng" algn="ctr">
            <a:solidFill>
              <a:srgbClr val="12FFFF"/>
            </a:solidFill>
            <a:prstDash val="solid"/>
          </a:ln>
          <a:effectLst>
            <a:outerShdw blurRad="177800" dist="114300" dir="2700000" sx="101000" sy="101000" algn="tl" rotWithShape="0">
              <a:prstClr val="black">
                <a:alpha val="22000"/>
              </a:prstClr>
            </a:outerShdw>
          </a:effectLst>
        </p:spPr>
        <p:txBody>
          <a:bodyPr lIns="95097" tIns="47549" rIns="95097" bIns="47549" rtlCol="0" anchor="ctr"/>
          <a:lstStyle/>
          <a:p>
            <a:pPr algn="ctr">
              <a:defRPr/>
            </a:pPr>
            <a:endParaRPr lang="zh-CN" altLang="en-US" kern="0">
              <a:solidFill>
                <a:sysClr val="window" lastClr="FFFFFF"/>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47" name="Freeform 28"/>
          <p:cNvSpPr/>
          <p:nvPr/>
        </p:nvSpPr>
        <p:spPr bwMode="auto">
          <a:xfrm rot="15079556">
            <a:off x="6376274" y="3920897"/>
            <a:ext cx="1132416" cy="1972733"/>
          </a:xfrm>
          <a:custGeom>
            <a:avLst/>
            <a:gdLst>
              <a:gd name="T0" fmla="*/ 152 w 2103"/>
              <a:gd name="T1" fmla="*/ 271 h 3666"/>
              <a:gd name="T2" fmla="*/ 0 w 2103"/>
              <a:gd name="T3" fmla="*/ 153 h 3666"/>
              <a:gd name="T4" fmla="*/ 367 w 2103"/>
              <a:gd name="T5" fmla="*/ 29 h 3666"/>
              <a:gd name="T6" fmla="*/ 489 w 2103"/>
              <a:gd name="T7" fmla="*/ 17 h 3666"/>
              <a:gd name="T8" fmla="*/ 505 w 2103"/>
              <a:gd name="T9" fmla="*/ 85 h 3666"/>
              <a:gd name="T10" fmla="*/ 535 w 2103"/>
              <a:gd name="T11" fmla="*/ 539 h 3666"/>
              <a:gd name="T12" fmla="*/ 420 w 2103"/>
              <a:gd name="T13" fmla="*/ 461 h 3666"/>
              <a:gd name="T14" fmla="*/ 275 w 2103"/>
              <a:gd name="T15" fmla="*/ 929 h 3666"/>
              <a:gd name="T16" fmla="*/ 117 w 2103"/>
              <a:gd name="T17" fmla="*/ 739 h 3666"/>
              <a:gd name="T18" fmla="*/ 152 w 2103"/>
              <a:gd name="T19" fmla="*/ 271 h 36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03" h="3666">
                <a:moveTo>
                  <a:pt x="599" y="1067"/>
                </a:moveTo>
                <a:lnTo>
                  <a:pt x="0" y="602"/>
                </a:lnTo>
                <a:lnTo>
                  <a:pt x="1443" y="113"/>
                </a:lnTo>
                <a:cubicBezTo>
                  <a:pt x="1615" y="55"/>
                  <a:pt x="1821" y="0"/>
                  <a:pt x="1923" y="65"/>
                </a:cubicBezTo>
                <a:cubicBezTo>
                  <a:pt x="1985" y="103"/>
                  <a:pt x="1995" y="184"/>
                  <a:pt x="1987" y="333"/>
                </a:cubicBezTo>
                <a:cubicBezTo>
                  <a:pt x="2036" y="896"/>
                  <a:pt x="2103" y="2119"/>
                  <a:pt x="2103" y="2119"/>
                </a:cubicBezTo>
                <a:lnTo>
                  <a:pt x="1651" y="1813"/>
                </a:lnTo>
                <a:cubicBezTo>
                  <a:pt x="1651" y="1813"/>
                  <a:pt x="1058" y="2834"/>
                  <a:pt x="1082" y="3654"/>
                </a:cubicBezTo>
                <a:cubicBezTo>
                  <a:pt x="1076" y="3666"/>
                  <a:pt x="732" y="3381"/>
                  <a:pt x="461" y="2907"/>
                </a:cubicBezTo>
                <a:cubicBezTo>
                  <a:pt x="230" y="2501"/>
                  <a:pt x="109" y="1930"/>
                  <a:pt x="599" y="1067"/>
                </a:cubicBezTo>
                <a:close/>
              </a:path>
            </a:pathLst>
          </a:custGeom>
          <a:gradFill>
            <a:gsLst>
              <a:gs pos="0">
                <a:srgbClr val="12FFFF"/>
              </a:gs>
              <a:gs pos="100000">
                <a:srgbClr val="0B0E15"/>
              </a:gs>
            </a:gsLst>
            <a:lin ang="13500000" scaled="0"/>
          </a:gradFill>
          <a:ln w="15875" cap="flat" cmpd="sng" algn="ctr">
            <a:solidFill>
              <a:srgbClr val="12FFFF"/>
            </a:solidFill>
            <a:prstDash val="solid"/>
          </a:ln>
          <a:effectLst>
            <a:outerShdw blurRad="177800" dist="114300" dir="2700000" sx="101000" sy="101000" algn="tl" rotWithShape="0">
              <a:prstClr val="black">
                <a:alpha val="22000"/>
              </a:prstClr>
            </a:outerShdw>
          </a:effectLst>
        </p:spPr>
        <p:txBody>
          <a:bodyPr lIns="95097" tIns="47549" rIns="95097" bIns="47549" rtlCol="0" anchor="ctr"/>
          <a:lstStyle/>
          <a:p>
            <a:pPr algn="ctr">
              <a:defRPr/>
            </a:pPr>
            <a:endParaRPr lang="zh-CN" altLang="en-US" kern="0">
              <a:solidFill>
                <a:sysClr val="window" lastClr="FFFFFF"/>
              </a:solidFill>
              <a:latin typeface="Agency FB" panose="020B0503020202020204" pitchFamily="34" charset="0"/>
              <a:ea typeface="微软雅黑" panose="020B0503020204020204" pitchFamily="34" charset="-122"/>
              <a:sym typeface="Agency FB" panose="020B0503020202020204" pitchFamily="34" charset="0"/>
            </a:endParaRPr>
          </a:p>
        </p:txBody>
      </p:sp>
      <p:grpSp>
        <p:nvGrpSpPr>
          <p:cNvPr id="149" name="组合 148"/>
          <p:cNvGrpSpPr/>
          <p:nvPr/>
        </p:nvGrpSpPr>
        <p:grpSpPr>
          <a:xfrm>
            <a:off x="4241537" y="1230231"/>
            <a:ext cx="2483908" cy="1972733"/>
            <a:chOff x="3181152" y="922673"/>
            <a:chExt cx="1862931" cy="1479550"/>
          </a:xfrm>
          <a:gradFill>
            <a:gsLst>
              <a:gs pos="0">
                <a:srgbClr val="12FFFF"/>
              </a:gs>
              <a:gs pos="100000">
                <a:srgbClr val="0B0E15">
                  <a:alpha val="29000"/>
                </a:srgbClr>
              </a:gs>
            </a:gsLst>
            <a:lin ang="13500000" scaled="0"/>
          </a:gradFill>
        </p:grpSpPr>
        <p:sp>
          <p:nvSpPr>
            <p:cNvPr id="150" name="Freeform 20"/>
            <p:cNvSpPr/>
            <p:nvPr/>
          </p:nvSpPr>
          <p:spPr bwMode="auto">
            <a:xfrm rot="8118893">
              <a:off x="4194770" y="922673"/>
              <a:ext cx="849313" cy="1479550"/>
            </a:xfrm>
            <a:custGeom>
              <a:avLst/>
              <a:gdLst>
                <a:gd name="T0" fmla="*/ 152 w 2103"/>
                <a:gd name="T1" fmla="*/ 271 h 3666"/>
                <a:gd name="T2" fmla="*/ 0 w 2103"/>
                <a:gd name="T3" fmla="*/ 153 h 3666"/>
                <a:gd name="T4" fmla="*/ 367 w 2103"/>
                <a:gd name="T5" fmla="*/ 29 h 3666"/>
                <a:gd name="T6" fmla="*/ 489 w 2103"/>
                <a:gd name="T7" fmla="*/ 17 h 3666"/>
                <a:gd name="T8" fmla="*/ 505 w 2103"/>
                <a:gd name="T9" fmla="*/ 85 h 3666"/>
                <a:gd name="T10" fmla="*/ 535 w 2103"/>
                <a:gd name="T11" fmla="*/ 539 h 3666"/>
                <a:gd name="T12" fmla="*/ 420 w 2103"/>
                <a:gd name="T13" fmla="*/ 461 h 3666"/>
                <a:gd name="T14" fmla="*/ 275 w 2103"/>
                <a:gd name="T15" fmla="*/ 929 h 3666"/>
                <a:gd name="T16" fmla="*/ 117 w 2103"/>
                <a:gd name="T17" fmla="*/ 739 h 3666"/>
                <a:gd name="T18" fmla="*/ 152 w 2103"/>
                <a:gd name="T19" fmla="*/ 271 h 36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03" h="3666">
                  <a:moveTo>
                    <a:pt x="599" y="1067"/>
                  </a:moveTo>
                  <a:lnTo>
                    <a:pt x="0" y="602"/>
                  </a:lnTo>
                  <a:lnTo>
                    <a:pt x="1443" y="113"/>
                  </a:lnTo>
                  <a:cubicBezTo>
                    <a:pt x="1615" y="55"/>
                    <a:pt x="1821" y="0"/>
                    <a:pt x="1923" y="65"/>
                  </a:cubicBezTo>
                  <a:cubicBezTo>
                    <a:pt x="1985" y="103"/>
                    <a:pt x="1995" y="184"/>
                    <a:pt x="1987" y="333"/>
                  </a:cubicBezTo>
                  <a:cubicBezTo>
                    <a:pt x="2036" y="896"/>
                    <a:pt x="2103" y="2119"/>
                    <a:pt x="2103" y="2119"/>
                  </a:cubicBezTo>
                  <a:lnTo>
                    <a:pt x="1651" y="1813"/>
                  </a:lnTo>
                  <a:cubicBezTo>
                    <a:pt x="1651" y="1813"/>
                    <a:pt x="1058" y="2834"/>
                    <a:pt x="1082" y="3654"/>
                  </a:cubicBezTo>
                  <a:cubicBezTo>
                    <a:pt x="1076" y="3666"/>
                    <a:pt x="732" y="3381"/>
                    <a:pt x="461" y="2907"/>
                  </a:cubicBezTo>
                  <a:cubicBezTo>
                    <a:pt x="230" y="2501"/>
                    <a:pt x="109" y="1930"/>
                    <a:pt x="599" y="1067"/>
                  </a:cubicBezTo>
                  <a:close/>
                </a:path>
              </a:pathLst>
            </a:custGeom>
            <a:grpFill/>
            <a:ln w="15875" cap="flat" cmpd="sng" algn="ctr">
              <a:solidFill>
                <a:srgbClr val="12FFFF"/>
              </a:solidFill>
              <a:prstDash val="solid"/>
            </a:ln>
            <a:effectLst>
              <a:outerShdw blurRad="177800" dist="114300" dir="2700000" sx="101000" sy="101000" algn="tl" rotWithShape="0">
                <a:prstClr val="black">
                  <a:alpha val="22000"/>
                </a:prstClr>
              </a:outerShdw>
            </a:effectLst>
          </p:spPr>
          <p:txBody>
            <a:bodyPr lIns="95097" tIns="47549" rIns="95097" bIns="47549" rtlCol="0" anchor="ctr"/>
            <a:lstStyle/>
            <a:p>
              <a:pPr algn="ctr">
                <a:defRPr/>
              </a:pPr>
              <a:endParaRPr lang="zh-CN" altLang="en-US" kern="0" dirty="0">
                <a:solidFill>
                  <a:sysClr val="window" lastClr="FFFFFF"/>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51" name="Freeform 16"/>
            <p:cNvSpPr/>
            <p:nvPr/>
          </p:nvSpPr>
          <p:spPr bwMode="auto">
            <a:xfrm rot="8118893">
              <a:off x="3181152" y="1228303"/>
              <a:ext cx="1262063" cy="1035050"/>
            </a:xfrm>
            <a:custGeom>
              <a:avLst/>
              <a:gdLst>
                <a:gd name="T0" fmla="*/ 795 w 3125"/>
                <a:gd name="T1" fmla="*/ 424 h 2566"/>
                <a:gd name="T2" fmla="*/ 784 w 3125"/>
                <a:gd name="T3" fmla="*/ 428 h 2566"/>
                <a:gd name="T4" fmla="*/ 176 w 3125"/>
                <a:gd name="T5" fmla="*/ 550 h 2566"/>
                <a:gd name="T6" fmla="*/ 3 w 3125"/>
                <a:gd name="T7" fmla="*/ 464 h 2566"/>
                <a:gd name="T8" fmla="*/ 5 w 3125"/>
                <a:gd name="T9" fmla="*/ 455 h 2566"/>
                <a:gd name="T10" fmla="*/ 151 w 3125"/>
                <a:gd name="T11" fmla="*/ 1 h 2566"/>
                <a:gd name="T12" fmla="*/ 162 w 3125"/>
                <a:gd name="T13" fmla="*/ 9 h 2566"/>
                <a:gd name="T14" fmla="*/ 55 w 3125"/>
                <a:gd name="T15" fmla="*/ 322 h 2566"/>
                <a:gd name="T16" fmla="*/ 795 w 3125"/>
                <a:gd name="T17" fmla="*/ 424 h 25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25" h="2566">
                  <a:moveTo>
                    <a:pt x="3124" y="1669"/>
                  </a:moveTo>
                  <a:cubicBezTo>
                    <a:pt x="3125" y="1668"/>
                    <a:pt x="3110" y="1674"/>
                    <a:pt x="3082" y="1683"/>
                  </a:cubicBezTo>
                  <a:cubicBezTo>
                    <a:pt x="2835" y="1769"/>
                    <a:pt x="1555" y="2238"/>
                    <a:pt x="690" y="2164"/>
                  </a:cubicBezTo>
                  <a:cubicBezTo>
                    <a:pt x="390" y="2139"/>
                    <a:pt x="155" y="2010"/>
                    <a:pt x="10" y="1828"/>
                  </a:cubicBezTo>
                  <a:cubicBezTo>
                    <a:pt x="0" y="1816"/>
                    <a:pt x="25" y="1806"/>
                    <a:pt x="18" y="1791"/>
                  </a:cubicBezTo>
                  <a:cubicBezTo>
                    <a:pt x="10" y="1051"/>
                    <a:pt x="590" y="0"/>
                    <a:pt x="595" y="4"/>
                  </a:cubicBezTo>
                  <a:lnTo>
                    <a:pt x="638" y="34"/>
                  </a:lnTo>
                  <a:cubicBezTo>
                    <a:pt x="638" y="34"/>
                    <a:pt x="222" y="811"/>
                    <a:pt x="216" y="1269"/>
                  </a:cubicBezTo>
                  <a:cubicBezTo>
                    <a:pt x="210" y="1726"/>
                    <a:pt x="141" y="2566"/>
                    <a:pt x="3124" y="1669"/>
                  </a:cubicBezTo>
                  <a:close/>
                </a:path>
              </a:pathLst>
            </a:custGeom>
            <a:gradFill>
              <a:gsLst>
                <a:gs pos="0">
                  <a:srgbClr val="12FFFF"/>
                </a:gs>
                <a:gs pos="100000">
                  <a:srgbClr val="0B0E15">
                    <a:alpha val="29000"/>
                  </a:srgbClr>
                </a:gs>
              </a:gsLst>
              <a:lin ang="13500000" scaled="0"/>
            </a:gradFill>
            <a:ln w="6350" cap="flat" cmpd="sng" algn="ctr">
              <a:solidFill>
                <a:srgbClr val="12FFFF"/>
              </a:solidFill>
              <a:prstDash val="solid"/>
            </a:ln>
            <a:effectLst>
              <a:outerShdw blurRad="177800" dist="114300" dir="2700000" sx="101000" sy="101000" algn="tl" rotWithShape="0">
                <a:prstClr val="black">
                  <a:alpha val="22000"/>
                </a:prstClr>
              </a:outerShdw>
            </a:effectLst>
          </p:spPr>
          <p:txBody>
            <a:bodyPr lIns="95097" tIns="47549" rIns="95097" bIns="47549" rtlCol="0" anchor="ctr"/>
            <a:lstStyle/>
            <a:p>
              <a:pPr algn="ctr">
                <a:defRPr/>
              </a:pPr>
              <a:endParaRPr lang="zh-CN" altLang="en-US" kern="0" dirty="0">
                <a:solidFill>
                  <a:sysClr val="window" lastClr="FFFFFF"/>
                </a:solidFill>
                <a:latin typeface="Agency FB" panose="020B0503020202020204" pitchFamily="34" charset="0"/>
                <a:ea typeface="微软雅黑" panose="020B0503020204020204" pitchFamily="34" charset="-122"/>
                <a:sym typeface="Agency FB" panose="020B0503020202020204" pitchFamily="34" charset="0"/>
              </a:endParaRPr>
            </a:p>
          </p:txBody>
        </p:sp>
      </p:grpSp>
      <p:sp>
        <p:nvSpPr>
          <p:cNvPr id="152" name="Line 37"/>
          <p:cNvSpPr>
            <a:spLocks noChangeShapeType="1"/>
          </p:cNvSpPr>
          <p:nvPr/>
        </p:nvSpPr>
        <p:spPr bwMode="auto">
          <a:xfrm>
            <a:off x="6159236" y="1622921"/>
            <a:ext cx="4800600" cy="0"/>
          </a:xfrm>
          <a:prstGeom prst="line">
            <a:avLst/>
          </a:prstGeom>
          <a:noFill/>
          <a:ln w="12700">
            <a:solidFill>
              <a:sysClr val="windowText" lastClr="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ym typeface="Agency FB" panose="020B0503020202020204" pitchFamily="34" charset="0"/>
            </a:endParaRPr>
          </a:p>
        </p:txBody>
      </p:sp>
      <p:sp>
        <p:nvSpPr>
          <p:cNvPr id="155" name="TextBox 39"/>
          <p:cNvSpPr txBox="1"/>
          <p:nvPr/>
        </p:nvSpPr>
        <p:spPr>
          <a:xfrm>
            <a:off x="820669" y="3268889"/>
            <a:ext cx="2727666" cy="461665"/>
          </a:xfrm>
          <a:prstGeom prst="rect">
            <a:avLst/>
          </a:prstGeom>
          <a:noFill/>
        </p:spPr>
        <p:txBody>
          <a:bodyPr wrap="square" rtlCol="0">
            <a:spAutoFit/>
          </a:bodyPr>
          <a:lstStyle/>
          <a:p>
            <a:r>
              <a:rPr lang="zh-CN" altLang="en-US" sz="2400" dirty="0">
                <a:solidFill>
                  <a:srgbClr val="12FFFF"/>
                </a:solidFill>
                <a:latin typeface="Agency FB" panose="020B0503020202020204" pitchFamily="34" charset="0"/>
                <a:ea typeface="微软雅黑" panose="020B0503020204020204" pitchFamily="34" charset="-122"/>
                <a:sym typeface="Agency FB" panose="020B0503020202020204" pitchFamily="34" charset="0"/>
              </a:rPr>
              <a:t>点击添加标题</a:t>
            </a:r>
            <a:endParaRPr lang="zh-CN" altLang="en-US" sz="2400" dirty="0">
              <a:solidFill>
                <a:srgbClr val="12FFFF"/>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56" name="TextBox 40"/>
          <p:cNvSpPr txBox="1"/>
          <p:nvPr/>
        </p:nvSpPr>
        <p:spPr>
          <a:xfrm>
            <a:off x="799069" y="3828526"/>
            <a:ext cx="2283708" cy="738664"/>
          </a:xfrm>
          <a:prstGeom prst="rect">
            <a:avLst/>
          </a:prstGeom>
          <a:noFill/>
        </p:spPr>
        <p:txBody>
          <a:bodyPr wrap="square" rtlCol="0">
            <a:spAutoFit/>
          </a:bodyPr>
          <a:lstStyle/>
          <a:p>
            <a:r>
              <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rPr>
              <a:t>点此输入相关文本内容点此输入相关文本内容</a:t>
            </a:r>
            <a:endPar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endParaRPr>
          </a:p>
          <a:p>
            <a:endPar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97" name="TextBox 39"/>
          <p:cNvSpPr txBox="1"/>
          <p:nvPr/>
        </p:nvSpPr>
        <p:spPr>
          <a:xfrm>
            <a:off x="7500559" y="1583372"/>
            <a:ext cx="2727666" cy="461665"/>
          </a:xfrm>
          <a:prstGeom prst="rect">
            <a:avLst/>
          </a:prstGeom>
          <a:noFill/>
        </p:spPr>
        <p:txBody>
          <a:bodyPr wrap="square" rtlCol="0">
            <a:spAutoFit/>
          </a:bodyPr>
          <a:lstStyle/>
          <a:p>
            <a:r>
              <a:rPr lang="zh-CN" altLang="en-US" sz="2400" dirty="0">
                <a:solidFill>
                  <a:srgbClr val="12FFFF"/>
                </a:solidFill>
                <a:latin typeface="Agency FB" panose="020B0503020202020204" pitchFamily="34" charset="0"/>
                <a:ea typeface="微软雅黑" panose="020B0503020204020204" pitchFamily="34" charset="-122"/>
                <a:sym typeface="Agency FB" panose="020B0503020202020204" pitchFamily="34" charset="0"/>
              </a:rPr>
              <a:t>点击添加标题</a:t>
            </a:r>
            <a:endParaRPr lang="zh-CN" altLang="en-US" sz="2400" dirty="0">
              <a:solidFill>
                <a:srgbClr val="12FFFF"/>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98" name="TextBox 40"/>
          <p:cNvSpPr txBox="1"/>
          <p:nvPr/>
        </p:nvSpPr>
        <p:spPr>
          <a:xfrm>
            <a:off x="7478959" y="2143009"/>
            <a:ext cx="2283708" cy="738664"/>
          </a:xfrm>
          <a:prstGeom prst="rect">
            <a:avLst/>
          </a:prstGeom>
          <a:noFill/>
        </p:spPr>
        <p:txBody>
          <a:bodyPr wrap="square" rtlCol="0">
            <a:spAutoFit/>
          </a:bodyPr>
          <a:lstStyle/>
          <a:p>
            <a:r>
              <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rPr>
              <a:t>点此输入相关文本内容点此输入相关文本内容</a:t>
            </a:r>
            <a:endPar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endParaRPr>
          </a:p>
          <a:p>
            <a:endPar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99" name="TextBox 39"/>
          <p:cNvSpPr txBox="1"/>
          <p:nvPr/>
        </p:nvSpPr>
        <p:spPr>
          <a:xfrm>
            <a:off x="8419372" y="3929180"/>
            <a:ext cx="2727666" cy="461665"/>
          </a:xfrm>
          <a:prstGeom prst="rect">
            <a:avLst/>
          </a:prstGeom>
          <a:noFill/>
        </p:spPr>
        <p:txBody>
          <a:bodyPr wrap="square" rtlCol="0">
            <a:spAutoFit/>
          </a:bodyPr>
          <a:lstStyle/>
          <a:p>
            <a:r>
              <a:rPr lang="zh-CN" altLang="en-US" sz="2400" dirty="0">
                <a:solidFill>
                  <a:srgbClr val="12FFFF"/>
                </a:solidFill>
                <a:latin typeface="Agency FB" panose="020B0503020202020204" pitchFamily="34" charset="0"/>
                <a:ea typeface="微软雅黑" panose="020B0503020204020204" pitchFamily="34" charset="-122"/>
                <a:sym typeface="Agency FB" panose="020B0503020202020204" pitchFamily="34" charset="0"/>
              </a:rPr>
              <a:t>点击添加标题</a:t>
            </a:r>
            <a:endParaRPr lang="zh-CN" altLang="en-US" sz="2400" dirty="0">
              <a:solidFill>
                <a:srgbClr val="12FFFF"/>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200" name="TextBox 40"/>
          <p:cNvSpPr txBox="1"/>
          <p:nvPr/>
        </p:nvSpPr>
        <p:spPr>
          <a:xfrm>
            <a:off x="8397772" y="4488817"/>
            <a:ext cx="2283708" cy="738664"/>
          </a:xfrm>
          <a:prstGeom prst="rect">
            <a:avLst/>
          </a:prstGeom>
          <a:noFill/>
        </p:spPr>
        <p:txBody>
          <a:bodyPr wrap="square" rtlCol="0">
            <a:spAutoFit/>
          </a:bodyPr>
          <a:lstStyle/>
          <a:p>
            <a:r>
              <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rPr>
              <a:t>点此输入相关文本内容点此输入相关文本内容</a:t>
            </a:r>
            <a:endPar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endParaRPr>
          </a:p>
          <a:p>
            <a:endParaRPr lang="zh-CN" altLang="en-US" sz="1400" dirty="0">
              <a:solidFill>
                <a:schemeClr val="bg1"/>
              </a:solidFill>
              <a:latin typeface="Agency FB" panose="020B0503020202020204" pitchFamily="34" charset="0"/>
              <a:ea typeface="微软雅黑" panose="020B0503020204020204" pitchFamily="34" charset="-122"/>
              <a:sym typeface="Agency FB" panose="020B05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fltVal val="0"/>
                                          </p:val>
                                        </p:tav>
                                        <p:tav tm="100000">
                                          <p:val>
                                            <p:strVal val="#ppt_w"/>
                                          </p:val>
                                        </p:tav>
                                      </p:tavLst>
                                    </p:anim>
                                    <p:anim calcmode="lin" valueType="num">
                                      <p:cBhvr>
                                        <p:cTn id="8" dur="1000" fill="hold"/>
                                        <p:tgtEl>
                                          <p:spTgt spid="128"/>
                                        </p:tgtEl>
                                        <p:attrNameLst>
                                          <p:attrName>ppt_h</p:attrName>
                                        </p:attrNameLst>
                                      </p:cBhvr>
                                      <p:tavLst>
                                        <p:tav tm="0">
                                          <p:val>
                                            <p:fltVal val="0"/>
                                          </p:val>
                                        </p:tav>
                                        <p:tav tm="100000">
                                          <p:val>
                                            <p:strVal val="#ppt_h"/>
                                          </p:val>
                                        </p:tav>
                                      </p:tavLst>
                                    </p:anim>
                                    <p:anim calcmode="lin" valueType="num">
                                      <p:cBhvr>
                                        <p:cTn id="9" dur="1000" fill="hold"/>
                                        <p:tgtEl>
                                          <p:spTgt spid="128"/>
                                        </p:tgtEl>
                                        <p:attrNameLst>
                                          <p:attrName>style.rotation</p:attrName>
                                        </p:attrNameLst>
                                      </p:cBhvr>
                                      <p:tavLst>
                                        <p:tav tm="0">
                                          <p:val>
                                            <p:fltVal val="90"/>
                                          </p:val>
                                        </p:tav>
                                        <p:tav tm="100000">
                                          <p:val>
                                            <p:fltVal val="0"/>
                                          </p:val>
                                        </p:tav>
                                      </p:tavLst>
                                    </p:anim>
                                    <p:animEffect transition="in" filter="fade">
                                      <p:cBhvr>
                                        <p:cTn id="10" dur="1000"/>
                                        <p:tgtEl>
                                          <p:spTgt spid="128"/>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121"/>
                                        </p:tgtEl>
                                        <p:attrNameLst>
                                          <p:attrName>style.visibility</p:attrName>
                                        </p:attrNameLst>
                                      </p:cBhvr>
                                      <p:to>
                                        <p:strVal val="visible"/>
                                      </p:to>
                                    </p:set>
                                    <p:animEffect transition="in" filter="randombar(horizontal)">
                                      <p:cBhvr>
                                        <p:cTn id="14" dur="500"/>
                                        <p:tgtEl>
                                          <p:spTgt spid="121"/>
                                        </p:tgtEl>
                                      </p:cBhvr>
                                    </p:animEffect>
                                  </p:childTnLst>
                                </p:cTn>
                              </p:par>
                              <p:par>
                                <p:cTn id="15" presetID="14" presetClass="entr" presetSubtype="10" fill="hold" nodeType="with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randombar(horizontal)">
                                      <p:cBhvr>
                                        <p:cTn id="17" dur="500"/>
                                        <p:tgtEl>
                                          <p:spTgt spid="14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52"/>
                                        </p:tgtEl>
                                        <p:attrNameLst>
                                          <p:attrName>style.visibility</p:attrName>
                                        </p:attrNameLst>
                                      </p:cBhvr>
                                      <p:to>
                                        <p:strVal val="visible"/>
                                      </p:to>
                                    </p:set>
                                    <p:animEffect transition="in" filter="wipe(left)">
                                      <p:cBhvr>
                                        <p:cTn id="21" dur="500"/>
                                        <p:tgtEl>
                                          <p:spTgt spid="152"/>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randombar(horizontal)">
                                      <p:cBhvr>
                                        <p:cTn id="25" dur="500"/>
                                        <p:tgtEl>
                                          <p:spTgt spid="12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6"/>
                                        </p:tgtEl>
                                        <p:attrNameLst>
                                          <p:attrName>style.visibility</p:attrName>
                                        </p:attrNameLst>
                                      </p:cBhvr>
                                      <p:to>
                                        <p:strVal val="visible"/>
                                      </p:to>
                                    </p:set>
                                    <p:animEffect transition="in" filter="randombar(horizontal)">
                                      <p:cBhvr>
                                        <p:cTn id="28" dur="500"/>
                                        <p:tgtEl>
                                          <p:spTgt spid="13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randombar(horizontal)">
                                      <p:cBhvr>
                                        <p:cTn id="31" dur="500"/>
                                        <p:tgtEl>
                                          <p:spTgt spid="13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randombar(horizontal)">
                                      <p:cBhvr>
                                        <p:cTn id="34" dur="500"/>
                                        <p:tgtEl>
                                          <p:spTgt spid="145"/>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wipe(left)">
                                      <p:cBhvr>
                                        <p:cTn id="38" dur="500"/>
                                        <p:tgtEl>
                                          <p:spTgt spid="125"/>
                                        </p:tgtEl>
                                      </p:cBhvr>
                                    </p:animEffect>
                                  </p:childTnLst>
                                </p:cTn>
                              </p:par>
                            </p:childTnLst>
                          </p:cTn>
                        </p:par>
                        <p:par>
                          <p:cTn id="39" fill="hold">
                            <p:stCondLst>
                              <p:cond delay="3000"/>
                            </p:stCondLst>
                            <p:childTnLst>
                              <p:par>
                                <p:cTn id="40" presetID="14" presetClass="entr" presetSubtype="10" fill="hold" grpId="0" nodeType="after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randombar(horizontal)">
                                      <p:cBhvr>
                                        <p:cTn id="42" dur="500"/>
                                        <p:tgtEl>
                                          <p:spTgt spid="126"/>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35"/>
                                        </p:tgtEl>
                                        <p:attrNameLst>
                                          <p:attrName>style.visibility</p:attrName>
                                        </p:attrNameLst>
                                      </p:cBhvr>
                                      <p:to>
                                        <p:strVal val="visible"/>
                                      </p:to>
                                    </p:set>
                                    <p:animEffect transition="in" filter="randombar(horizontal)">
                                      <p:cBhvr>
                                        <p:cTn id="45" dur="500"/>
                                        <p:tgtEl>
                                          <p:spTgt spid="13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39"/>
                                        </p:tgtEl>
                                        <p:attrNameLst>
                                          <p:attrName>style.visibility</p:attrName>
                                        </p:attrNameLst>
                                      </p:cBhvr>
                                      <p:to>
                                        <p:strVal val="visible"/>
                                      </p:to>
                                    </p:set>
                                    <p:animEffect transition="in" filter="randombar(horizontal)">
                                      <p:cBhvr>
                                        <p:cTn id="48" dur="500"/>
                                        <p:tgtEl>
                                          <p:spTgt spid="139"/>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randombar(horizontal)">
                                      <p:cBhvr>
                                        <p:cTn id="51" dur="500"/>
                                        <p:tgtEl>
                                          <p:spTgt spid="140"/>
                                        </p:tgtEl>
                                      </p:cBhvr>
                                    </p:animEffect>
                                  </p:childTnLst>
                                </p:cTn>
                              </p:par>
                            </p:childTnLst>
                          </p:cTn>
                        </p:par>
                        <p:par>
                          <p:cTn id="52" fill="hold">
                            <p:stCondLst>
                              <p:cond delay="3500"/>
                            </p:stCondLst>
                            <p:childTnLst>
                              <p:par>
                                <p:cTn id="53" presetID="22" presetClass="entr" presetSubtype="2" fill="hold" grpId="0" nodeType="afterEffect">
                                  <p:stCondLst>
                                    <p:cond delay="0"/>
                                  </p:stCondLst>
                                  <p:childTnLst>
                                    <p:set>
                                      <p:cBhvr>
                                        <p:cTn id="54" dur="1" fill="hold">
                                          <p:stCondLst>
                                            <p:cond delay="0"/>
                                          </p:stCondLst>
                                        </p:cTn>
                                        <p:tgtEl>
                                          <p:spTgt spid="155"/>
                                        </p:tgtEl>
                                        <p:attrNameLst>
                                          <p:attrName>style.visibility</p:attrName>
                                        </p:attrNameLst>
                                      </p:cBhvr>
                                      <p:to>
                                        <p:strVal val="visible"/>
                                      </p:to>
                                    </p:set>
                                    <p:animEffect transition="in" filter="wipe(right)">
                                      <p:cBhvr>
                                        <p:cTn id="55" dur="500"/>
                                        <p:tgtEl>
                                          <p:spTgt spid="155"/>
                                        </p:tgtEl>
                                      </p:cBhvr>
                                    </p:animEffect>
                                  </p:childTnLst>
                                </p:cTn>
                              </p:par>
                            </p:childTnLst>
                          </p:cTn>
                        </p:par>
                        <p:par>
                          <p:cTn id="56" fill="hold">
                            <p:stCondLst>
                              <p:cond delay="4000"/>
                            </p:stCondLst>
                            <p:childTnLst>
                              <p:par>
                                <p:cTn id="57" presetID="22" presetClass="entr" presetSubtype="2" fill="hold" grpId="0" nodeType="afterEffect">
                                  <p:stCondLst>
                                    <p:cond delay="0"/>
                                  </p:stCondLst>
                                  <p:childTnLst>
                                    <p:set>
                                      <p:cBhvr>
                                        <p:cTn id="58" dur="1" fill="hold">
                                          <p:stCondLst>
                                            <p:cond delay="0"/>
                                          </p:stCondLst>
                                        </p:cTn>
                                        <p:tgtEl>
                                          <p:spTgt spid="156"/>
                                        </p:tgtEl>
                                        <p:attrNameLst>
                                          <p:attrName>style.visibility</p:attrName>
                                        </p:attrNameLst>
                                      </p:cBhvr>
                                      <p:to>
                                        <p:strVal val="visible"/>
                                      </p:to>
                                    </p:set>
                                    <p:animEffect transition="in" filter="wipe(right)">
                                      <p:cBhvr>
                                        <p:cTn id="59" dur="500"/>
                                        <p:tgtEl>
                                          <p:spTgt spid="156"/>
                                        </p:tgtEl>
                                      </p:cBhvr>
                                    </p:animEffect>
                                  </p:childTnLst>
                                </p:cTn>
                              </p:par>
                            </p:childTnLst>
                          </p:cTn>
                        </p:par>
                        <p:par>
                          <p:cTn id="60" fill="hold">
                            <p:stCondLst>
                              <p:cond delay="4500"/>
                            </p:stCondLst>
                            <p:childTnLst>
                              <p:par>
                                <p:cTn id="61" presetID="22" presetClass="entr" presetSubtype="2" fill="hold" grpId="0" nodeType="afterEffect">
                                  <p:stCondLst>
                                    <p:cond delay="0"/>
                                  </p:stCondLst>
                                  <p:childTnLst>
                                    <p:set>
                                      <p:cBhvr>
                                        <p:cTn id="62" dur="1" fill="hold">
                                          <p:stCondLst>
                                            <p:cond delay="0"/>
                                          </p:stCondLst>
                                        </p:cTn>
                                        <p:tgtEl>
                                          <p:spTgt spid="197"/>
                                        </p:tgtEl>
                                        <p:attrNameLst>
                                          <p:attrName>style.visibility</p:attrName>
                                        </p:attrNameLst>
                                      </p:cBhvr>
                                      <p:to>
                                        <p:strVal val="visible"/>
                                      </p:to>
                                    </p:set>
                                    <p:animEffect transition="in" filter="wipe(right)">
                                      <p:cBhvr>
                                        <p:cTn id="63" dur="500"/>
                                        <p:tgtEl>
                                          <p:spTgt spid="197"/>
                                        </p:tgtEl>
                                      </p:cBhvr>
                                    </p:animEffect>
                                  </p:childTnLst>
                                </p:cTn>
                              </p:par>
                            </p:childTnLst>
                          </p:cTn>
                        </p:par>
                        <p:par>
                          <p:cTn id="64" fill="hold">
                            <p:stCondLst>
                              <p:cond delay="5000"/>
                            </p:stCondLst>
                            <p:childTnLst>
                              <p:par>
                                <p:cTn id="65" presetID="22" presetClass="entr" presetSubtype="2" fill="hold" grpId="0" nodeType="afterEffect">
                                  <p:stCondLst>
                                    <p:cond delay="0"/>
                                  </p:stCondLst>
                                  <p:childTnLst>
                                    <p:set>
                                      <p:cBhvr>
                                        <p:cTn id="66" dur="1" fill="hold">
                                          <p:stCondLst>
                                            <p:cond delay="0"/>
                                          </p:stCondLst>
                                        </p:cTn>
                                        <p:tgtEl>
                                          <p:spTgt spid="198"/>
                                        </p:tgtEl>
                                        <p:attrNameLst>
                                          <p:attrName>style.visibility</p:attrName>
                                        </p:attrNameLst>
                                      </p:cBhvr>
                                      <p:to>
                                        <p:strVal val="visible"/>
                                      </p:to>
                                    </p:set>
                                    <p:animEffect transition="in" filter="wipe(right)">
                                      <p:cBhvr>
                                        <p:cTn id="67" dur="500"/>
                                        <p:tgtEl>
                                          <p:spTgt spid="198"/>
                                        </p:tgtEl>
                                      </p:cBhvr>
                                    </p:animEffect>
                                  </p:childTnLst>
                                </p:cTn>
                              </p:par>
                            </p:childTnLst>
                          </p:cTn>
                        </p:par>
                        <p:par>
                          <p:cTn id="68" fill="hold">
                            <p:stCondLst>
                              <p:cond delay="5500"/>
                            </p:stCondLst>
                            <p:childTnLst>
                              <p:par>
                                <p:cTn id="69" presetID="22" presetClass="entr" presetSubtype="2" fill="hold" grpId="0" nodeType="afterEffect">
                                  <p:stCondLst>
                                    <p:cond delay="0"/>
                                  </p:stCondLst>
                                  <p:childTnLst>
                                    <p:set>
                                      <p:cBhvr>
                                        <p:cTn id="70" dur="1" fill="hold">
                                          <p:stCondLst>
                                            <p:cond delay="0"/>
                                          </p:stCondLst>
                                        </p:cTn>
                                        <p:tgtEl>
                                          <p:spTgt spid="199"/>
                                        </p:tgtEl>
                                        <p:attrNameLst>
                                          <p:attrName>style.visibility</p:attrName>
                                        </p:attrNameLst>
                                      </p:cBhvr>
                                      <p:to>
                                        <p:strVal val="visible"/>
                                      </p:to>
                                    </p:set>
                                    <p:animEffect transition="in" filter="wipe(right)">
                                      <p:cBhvr>
                                        <p:cTn id="71" dur="500"/>
                                        <p:tgtEl>
                                          <p:spTgt spid="199"/>
                                        </p:tgtEl>
                                      </p:cBhvr>
                                    </p:animEffect>
                                  </p:childTnLst>
                                </p:cTn>
                              </p:par>
                            </p:childTnLst>
                          </p:cTn>
                        </p:par>
                        <p:par>
                          <p:cTn id="72" fill="hold">
                            <p:stCondLst>
                              <p:cond delay="6000"/>
                            </p:stCondLst>
                            <p:childTnLst>
                              <p:par>
                                <p:cTn id="73" presetID="22" presetClass="entr" presetSubtype="2" fill="hold" grpId="0" nodeType="after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wipe(right)">
                                      <p:cBhvr>
                                        <p:cTn id="75"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35" grpId="0" animBg="1"/>
      <p:bldP spid="127" grpId="0" animBg="1"/>
      <p:bldP spid="145" grpId="0" animBg="1"/>
      <p:bldP spid="125" grpId="0" animBg="1"/>
      <p:bldP spid="136" grpId="0" animBg="1"/>
      <p:bldP spid="137" grpId="0" animBg="1"/>
      <p:bldP spid="139" grpId="0" animBg="1"/>
      <p:bldP spid="140" grpId="0" animBg="1"/>
      <p:bldP spid="152" grpId="0" animBg="1"/>
      <p:bldP spid="155" grpId="0"/>
      <p:bldP spid="156" grpId="0"/>
      <p:bldP spid="197" grpId="0"/>
      <p:bldP spid="198" grpId="0"/>
      <p:bldP spid="199" grpId="0"/>
      <p:bldP spid="200" grpId="0"/>
    </p:bldLst>
  </p:timing>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千图</Template>
  <TotalTime>0</TotalTime>
  <Words>1159</Words>
  <Application>WPS 演示</Application>
  <PresentationFormat>宽屏</PresentationFormat>
  <Paragraphs>197</Paragraphs>
  <Slides>17</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微软雅黑</vt:lpstr>
      <vt:lpstr>Yuanti SC</vt:lpstr>
      <vt:lpstr>Arial Narrow</vt:lpstr>
      <vt:lpstr>方正黑体简体</vt:lpstr>
      <vt:lpstr>Century Gothic</vt:lpstr>
      <vt:lpstr>Agency FB</vt:lpstr>
      <vt:lpstr>华文行楷</vt:lpstr>
      <vt:lpstr>Helvetica Light</vt:lpstr>
      <vt:lpstr>Arial Unicode MS</vt:lpstr>
      <vt:lpstr>Arial Black</vt:lpstr>
      <vt:lpstr>黑体</vt:lpstr>
      <vt:lpstr>等线</vt:lpstr>
      <vt:lpstr>Yu Gothic UI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演示文稿5</dc:title>
  <dc:creator>柚子设计</dc:creator>
  <cp:keywords>MC-PPT模板</cp:keywords>
  <cp:category>模板</cp:category>
  <cp:lastModifiedBy>稀饭</cp:lastModifiedBy>
  <cp:revision>448</cp:revision>
  <dcterms:created xsi:type="dcterms:W3CDTF">2017-11-01T01:16:00Z</dcterms:created>
  <dcterms:modified xsi:type="dcterms:W3CDTF">2019-04-03T09:56:48Z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