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9" r:id="rId3"/>
    <p:sldId id="257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60" y="8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B7893-71CA-4A04-835C-5B37E2E0C1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60A950-347C-41C2-95A4-F9AA503BDE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EF091D-A246-4E6D-B7DC-FAF9BE4FC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DE215-B7DC-42AD-A21A-EBE501E95204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1C6C21-D324-4FFB-B2C0-47B35D90A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BF7CE4-106A-4C49-9955-9CC3414C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CFF37-2A15-487C-A618-F74926C6F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847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F8FE1-A473-4132-AFE2-1FDBF2906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21D096-53C3-4994-8332-E9CC2CF335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A26C63-1E66-4960-9C34-B15E2D44E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DE215-B7DC-42AD-A21A-EBE501E95204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2B34F6-6387-46CE-A488-661618BB6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325335-D256-4B24-81C8-74EFDB4F4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CFF37-2A15-487C-A618-F74926C6F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505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71113F-34F1-4DCB-83FF-818C8E7EFB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B06EF3-9A15-4F92-8A8A-554B18A00C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F3730D-78C5-4630-B563-CCD6021C7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DE215-B7DC-42AD-A21A-EBE501E95204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6799D8-C29B-4395-9753-E3BA313E4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9A1C65-9610-40E0-9AC6-86C916B58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CFF37-2A15-487C-A618-F74926C6F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977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3AF9A-1597-4A60-96B0-F1157AA65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A0311-910E-4442-91EA-327575D483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D056A2-A899-4BCD-975A-48DCC7400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DE215-B7DC-42AD-A21A-EBE501E95204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7E07F-61DA-4641-B732-CCB2A46B4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2F6E10-6053-4F42-8E39-7BA4D60E2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CFF37-2A15-487C-A618-F74926C6F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840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79396-903B-4B74-87D1-9683AC99C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841028-7934-41CE-BD8D-D5A4BAF949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28247B-8990-41A9-BBFD-74193D09B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DE215-B7DC-42AD-A21A-EBE501E95204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8B6B03-893C-442B-B4CC-FB78FEBBE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86E930-2BDF-492F-AA3C-E9E22DF19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CFF37-2A15-487C-A618-F74926C6F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722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CD2CD-E2FD-463B-81D2-2382D3E27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381F9D-8A86-4620-8B36-8C80F882B3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78E9D4-C8AB-4811-82B9-CCE6ABA2B5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E407A6-768C-4C7A-890F-4490DF633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DE215-B7DC-42AD-A21A-EBE501E95204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49BABB-C761-48D7-8CDA-36B86E1CA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959DBD-F268-4157-A13B-DEC240852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CFF37-2A15-487C-A618-F74926C6F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157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24C14-AE8D-4A12-8BBF-E099D51B8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64F767-4775-476F-B27D-F5FEB857BC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08F175-2959-4B9D-8A06-CD4902B4AF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9509E9-15E4-40F7-807A-CF2D98E931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43F7BB-2013-4376-AA91-40498D7E03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0D263E-74F4-4737-9911-FCC90F3A2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DE215-B7DC-42AD-A21A-EBE501E95204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0F7B2C-B1EE-4A85-B7B5-BC63B267C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A7888E-CD64-4CED-B5F3-9862F42B3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CFF37-2A15-487C-A618-F74926C6F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910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197FB-E3D0-4E4C-9538-3E2E8770E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B1DDC2-74CB-40D4-A776-92E1DA038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DE215-B7DC-42AD-A21A-EBE501E95204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B5A11B-07E1-47A9-864A-D3F9FF744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603141-8521-4453-B68A-C24BB410C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CFF37-2A15-487C-A618-F74926C6F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218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DD174B-DA6A-4D82-A7A0-85D7CC81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DE215-B7DC-42AD-A21A-EBE501E95204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6F0F17-AC19-4300-AD93-0DE908E51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D1CA67-735A-4C33-B1B5-D37CFD65E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CFF37-2A15-487C-A618-F74926C6F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674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1A7D4-DBA0-4D5B-932B-DEBD4B07D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EDDA41-4198-4E00-A52C-D6DE10BDAB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FFA86B-3DC6-4DA4-97A3-62E04E0CFB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B61C44-CA3B-49F4-9647-4270EF483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DE215-B7DC-42AD-A21A-EBE501E95204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0A018D-EF08-4BD4-93FA-EFEA36468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18FCCC-11CE-493E-AA2A-CEC2E6E00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CFF37-2A15-487C-A618-F74926C6F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424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B55F7-3742-419A-8781-409A224F4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2B84C2-74F0-49F4-B971-B6DC19B36E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3A0F63-3FB8-4D33-8F8C-2258024662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4A16B8-DCDF-47EE-B11B-531FAA0CC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DE215-B7DC-42AD-A21A-EBE501E95204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106466-D2F6-45D5-8E43-9456219AE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A14E8B-744D-4A16-8299-2B0D6CC33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CFF37-2A15-487C-A618-F74926C6F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206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50A3F6-960A-4382-BEE1-1CA81BB40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597546-D5BD-460C-8EC3-1DDCC22843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67AF51-A40C-443E-9578-86A23D3630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3DE215-B7DC-42AD-A21A-EBE501E95204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D421F6-B148-43E8-9CDE-09BD398881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98EF61-ECA9-4883-A40C-13F000FEF2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CFF37-2A15-487C-A618-F74926C6F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70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12.png">
            <a:extLst>
              <a:ext uri="{FF2B5EF4-FFF2-40B4-BE49-F238E27FC236}">
                <a16:creationId xmlns:a16="http://schemas.microsoft.com/office/drawing/2014/main" id="{C7DD9410-7A36-427E-B5CC-D9EE8A7A3E44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411357" y="0"/>
            <a:ext cx="8945217" cy="6857999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4102919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E28DAF8-7D8D-4790-B37E-CA1F4F4646AC}"/>
              </a:ext>
            </a:extLst>
          </p:cNvPr>
          <p:cNvSpPr txBox="1"/>
          <p:nvPr/>
        </p:nvSpPr>
        <p:spPr>
          <a:xfrm>
            <a:off x="3394874" y="661709"/>
            <a:ext cx="5535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/>
              <a:t>Course Enrollment &amp; Management System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3E2A6A-90D4-4BBB-BCAA-B4B6FA443BE1}"/>
              </a:ext>
            </a:extLst>
          </p:cNvPr>
          <p:cNvSpPr txBox="1"/>
          <p:nvPr/>
        </p:nvSpPr>
        <p:spPr>
          <a:xfrm>
            <a:off x="4400800" y="3078239"/>
            <a:ext cx="67856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000" dirty="0"/>
              <a:t>Register as either a student (normal) user or instructor user.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C00CC3-7ED8-4E6B-9661-7A0285DAA165}"/>
              </a:ext>
            </a:extLst>
          </p:cNvPr>
          <p:cNvSpPr txBox="1"/>
          <p:nvPr/>
        </p:nvSpPr>
        <p:spPr>
          <a:xfrm>
            <a:off x="1424553" y="2865276"/>
            <a:ext cx="18814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Unregistered User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832D1637-EC4F-4B83-9B91-FBD8C8E8E694}"/>
              </a:ext>
            </a:extLst>
          </p:cNvPr>
          <p:cNvSpPr/>
          <p:nvPr/>
        </p:nvSpPr>
        <p:spPr>
          <a:xfrm>
            <a:off x="3355118" y="3108730"/>
            <a:ext cx="996532" cy="3388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B8AE70-9AA3-4654-B283-9A9D0C7568C3}"/>
              </a:ext>
            </a:extLst>
          </p:cNvPr>
          <p:cNvSpPr txBox="1"/>
          <p:nvPr/>
        </p:nvSpPr>
        <p:spPr>
          <a:xfrm>
            <a:off x="1424553" y="1757302"/>
            <a:ext cx="14006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Everyone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B2F7D96A-0A52-43F1-BE55-BE031A8606FB}"/>
              </a:ext>
            </a:extLst>
          </p:cNvPr>
          <p:cNvSpPr/>
          <p:nvPr/>
        </p:nvSpPr>
        <p:spPr>
          <a:xfrm>
            <a:off x="2916632" y="1836094"/>
            <a:ext cx="996532" cy="3388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B458D4-43A3-4CA6-8AC2-5FA16E165F4F}"/>
              </a:ext>
            </a:extLst>
          </p:cNvPr>
          <p:cNvSpPr txBox="1"/>
          <p:nvPr/>
        </p:nvSpPr>
        <p:spPr>
          <a:xfrm>
            <a:off x="3918550" y="1651571"/>
            <a:ext cx="73835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000" dirty="0"/>
              <a:t>See all the available courses and all registered instructors.</a:t>
            </a:r>
          </a:p>
          <a:p>
            <a:pPr marL="342900" indent="-342900">
              <a:buAutoNum type="arabicPeriod"/>
            </a:pPr>
            <a:r>
              <a:rPr lang="en-US" sz="2000" dirty="0"/>
              <a:t>Search for certain course(s) or instructor(s) based on keywords.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6CC7DF-DE69-4FF8-AAAD-0A17ACDD5C0B}"/>
              </a:ext>
            </a:extLst>
          </p:cNvPr>
          <p:cNvSpPr txBox="1"/>
          <p:nvPr/>
        </p:nvSpPr>
        <p:spPr>
          <a:xfrm>
            <a:off x="2885082" y="4550787"/>
            <a:ext cx="72601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B050"/>
                </a:solidFill>
              </a:rPr>
              <a:t>Student users can give a rating to the course(s) that he/she takes. We record the ratings and will rank all the departments according to their average ratings.</a:t>
            </a:r>
          </a:p>
        </p:txBody>
      </p:sp>
    </p:spTree>
    <p:extLst>
      <p:ext uri="{BB962C8B-B14F-4D97-AF65-F5344CB8AC3E}">
        <p14:creationId xmlns:p14="http://schemas.microsoft.com/office/powerpoint/2010/main" val="369836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E28DAF8-7D8D-4790-B37E-CA1F4F4646AC}"/>
              </a:ext>
            </a:extLst>
          </p:cNvPr>
          <p:cNvSpPr txBox="1"/>
          <p:nvPr/>
        </p:nvSpPr>
        <p:spPr>
          <a:xfrm>
            <a:off x="3429662" y="1015114"/>
            <a:ext cx="5535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/>
              <a:t>Course Enrollment &amp; Management System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02DC90-F9BE-406C-8B47-6F3B3AB0CBDA}"/>
              </a:ext>
            </a:extLst>
          </p:cNvPr>
          <p:cNvSpPr txBox="1"/>
          <p:nvPr/>
        </p:nvSpPr>
        <p:spPr>
          <a:xfrm>
            <a:off x="258902" y="2760643"/>
            <a:ext cx="15006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Registered User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9DD83B66-54C8-4B5E-9262-7AB9DAD279C1}"/>
              </a:ext>
            </a:extLst>
          </p:cNvPr>
          <p:cNvSpPr/>
          <p:nvPr/>
        </p:nvSpPr>
        <p:spPr>
          <a:xfrm rot="19953907">
            <a:off x="1812686" y="2605335"/>
            <a:ext cx="970529" cy="3388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F0FD45-EF0F-4504-8593-9AD1F88A1E92}"/>
              </a:ext>
            </a:extLst>
          </p:cNvPr>
          <p:cNvSpPr txBox="1"/>
          <p:nvPr/>
        </p:nvSpPr>
        <p:spPr>
          <a:xfrm>
            <a:off x="2718502" y="2294359"/>
            <a:ext cx="20373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Student (Normal) User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0A37E4-D5B3-42F7-B0CA-99D2DAA1BD7A}"/>
              </a:ext>
            </a:extLst>
          </p:cNvPr>
          <p:cNvSpPr txBox="1"/>
          <p:nvPr/>
        </p:nvSpPr>
        <p:spPr>
          <a:xfrm>
            <a:off x="2767677" y="3443991"/>
            <a:ext cx="12778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Instructor User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F30D81E8-4549-4306-9DC6-743CDC8F63F4}"/>
              </a:ext>
            </a:extLst>
          </p:cNvPr>
          <p:cNvSpPr/>
          <p:nvPr/>
        </p:nvSpPr>
        <p:spPr>
          <a:xfrm>
            <a:off x="4692585" y="2415026"/>
            <a:ext cx="924214" cy="3887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277EB18D-2BF5-41AD-A890-DCC0E781AFB2}"/>
              </a:ext>
            </a:extLst>
          </p:cNvPr>
          <p:cNvSpPr/>
          <p:nvPr/>
        </p:nvSpPr>
        <p:spPr>
          <a:xfrm>
            <a:off x="4045226" y="3591640"/>
            <a:ext cx="924214" cy="3887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C052AA4-C8A3-4B95-B23E-F30E252E7EF6}"/>
              </a:ext>
            </a:extLst>
          </p:cNvPr>
          <p:cNvSpPr txBox="1"/>
          <p:nvPr/>
        </p:nvSpPr>
        <p:spPr>
          <a:xfrm>
            <a:off x="5207008" y="3396046"/>
            <a:ext cx="42301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000" dirty="0"/>
              <a:t>Create course(s).</a:t>
            </a:r>
          </a:p>
          <a:p>
            <a:pPr marL="342900" indent="-342900">
              <a:buAutoNum type="arabicPeriod"/>
            </a:pPr>
            <a:r>
              <a:rPr lang="en-US" sz="2000" dirty="0"/>
              <a:t>Cancel course(s).</a:t>
            </a:r>
          </a:p>
          <a:p>
            <a:pPr marL="342900" indent="-342900">
              <a:buAutoNum type="arabicPeriod"/>
            </a:pPr>
            <a:r>
              <a:rPr lang="en-US" sz="2000" dirty="0"/>
              <a:t>Edit course(s) that he/she created.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497D5FD-1DF1-4656-9175-E1C09AD2733D}"/>
              </a:ext>
            </a:extLst>
          </p:cNvPr>
          <p:cNvSpPr txBox="1"/>
          <p:nvPr/>
        </p:nvSpPr>
        <p:spPr>
          <a:xfrm>
            <a:off x="5616798" y="2167835"/>
            <a:ext cx="64708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000" dirty="0"/>
              <a:t>Enroll course(s).</a:t>
            </a:r>
          </a:p>
          <a:p>
            <a:pPr marL="342900" indent="-342900">
              <a:buAutoNum type="arabicPeriod"/>
            </a:pPr>
            <a:r>
              <a:rPr lang="en-US" sz="2000" dirty="0"/>
              <a:t>Drop enrolled course(s).</a:t>
            </a:r>
          </a:p>
          <a:p>
            <a:pPr marL="342900" indent="-342900">
              <a:buAutoNum type="arabicPeriod"/>
            </a:pPr>
            <a:r>
              <a:rPr lang="en-US" sz="2000" u="sng" dirty="0">
                <a:solidFill>
                  <a:srgbClr val="00B050"/>
                </a:solidFill>
              </a:rPr>
              <a:t>Rate enrolled course(s) and the corresponding instructor.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FB9D28D-E1FF-414B-AFFB-7D349977CA65}"/>
              </a:ext>
            </a:extLst>
          </p:cNvPr>
          <p:cNvSpPr txBox="1"/>
          <p:nvPr/>
        </p:nvSpPr>
        <p:spPr>
          <a:xfrm>
            <a:off x="2763986" y="5094256"/>
            <a:ext cx="69316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Both allowed to withdraw himself/herself from the system.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262AD838-DBF9-442B-A0F7-297FC75FC121}"/>
              </a:ext>
            </a:extLst>
          </p:cNvPr>
          <p:cNvSpPr/>
          <p:nvPr/>
        </p:nvSpPr>
        <p:spPr>
          <a:xfrm rot="1549780">
            <a:off x="1819599" y="3328818"/>
            <a:ext cx="970529" cy="3388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64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E28DAF8-7D8D-4790-B37E-CA1F4F4646AC}"/>
              </a:ext>
            </a:extLst>
          </p:cNvPr>
          <p:cNvSpPr txBox="1"/>
          <p:nvPr/>
        </p:nvSpPr>
        <p:spPr>
          <a:xfrm>
            <a:off x="3404814" y="736248"/>
            <a:ext cx="5535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/>
              <a:t>Course Enrollment &amp; Management System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31F44C-85B3-43B5-84EE-4EECBF326314}"/>
              </a:ext>
            </a:extLst>
          </p:cNvPr>
          <p:cNvSpPr txBox="1"/>
          <p:nvPr/>
        </p:nvSpPr>
        <p:spPr>
          <a:xfrm>
            <a:off x="1187139" y="3090233"/>
            <a:ext cx="24326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Technical Stacks: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36DBC3-B2D7-4626-BF3A-C6D37826B757}"/>
              </a:ext>
            </a:extLst>
          </p:cNvPr>
          <p:cNvSpPr txBox="1"/>
          <p:nvPr/>
        </p:nvSpPr>
        <p:spPr>
          <a:xfrm>
            <a:off x="3896143" y="2091379"/>
            <a:ext cx="14312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Frontend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A19A2B-DD00-4939-84E7-B233B5C8829E}"/>
              </a:ext>
            </a:extLst>
          </p:cNvPr>
          <p:cNvSpPr txBox="1"/>
          <p:nvPr/>
        </p:nvSpPr>
        <p:spPr>
          <a:xfrm>
            <a:off x="3896142" y="3103314"/>
            <a:ext cx="14312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Backend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A12A3AE-5B17-4DC4-B800-C78CB43E7748}"/>
              </a:ext>
            </a:extLst>
          </p:cNvPr>
          <p:cNvSpPr txBox="1"/>
          <p:nvPr/>
        </p:nvSpPr>
        <p:spPr>
          <a:xfrm>
            <a:off x="3896143" y="4115250"/>
            <a:ext cx="14312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Database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A622E6A1-D99F-4674-89CC-CC7EE7C63E5E}"/>
              </a:ext>
            </a:extLst>
          </p:cNvPr>
          <p:cNvSpPr/>
          <p:nvPr/>
        </p:nvSpPr>
        <p:spPr>
          <a:xfrm>
            <a:off x="5513302" y="2116458"/>
            <a:ext cx="924214" cy="3887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AF3EF10E-76D8-4AC5-95EE-9F9084357F33}"/>
              </a:ext>
            </a:extLst>
          </p:cNvPr>
          <p:cNvSpPr/>
          <p:nvPr/>
        </p:nvSpPr>
        <p:spPr>
          <a:xfrm>
            <a:off x="5499780" y="3176222"/>
            <a:ext cx="924214" cy="3887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F17AED91-2440-427A-AC9A-146A132793B1}"/>
              </a:ext>
            </a:extLst>
          </p:cNvPr>
          <p:cNvSpPr/>
          <p:nvPr/>
        </p:nvSpPr>
        <p:spPr>
          <a:xfrm>
            <a:off x="5499780" y="4214950"/>
            <a:ext cx="924214" cy="3887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28C184-C38B-4C65-AE86-5ED7C5414BF1}"/>
              </a:ext>
            </a:extLst>
          </p:cNvPr>
          <p:cNvSpPr txBox="1"/>
          <p:nvPr/>
        </p:nvSpPr>
        <p:spPr>
          <a:xfrm>
            <a:off x="6596395" y="2116458"/>
            <a:ext cx="22494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React.js (JavaScript)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1969877-BCF0-4C3B-A782-3CBE199EEA44}"/>
              </a:ext>
            </a:extLst>
          </p:cNvPr>
          <p:cNvSpPr txBox="1"/>
          <p:nvPr/>
        </p:nvSpPr>
        <p:spPr>
          <a:xfrm>
            <a:off x="6596396" y="3149480"/>
            <a:ext cx="36011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Django Rest Framework (Python)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4183F8D-0F26-4A4F-9270-60F8D8EC2076}"/>
              </a:ext>
            </a:extLst>
          </p:cNvPr>
          <p:cNvSpPr txBox="1"/>
          <p:nvPr/>
        </p:nvSpPr>
        <p:spPr>
          <a:xfrm>
            <a:off x="6596397" y="4207583"/>
            <a:ext cx="16232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SQL (MySQL)</a:t>
            </a:r>
          </a:p>
        </p:txBody>
      </p:sp>
    </p:spTree>
    <p:extLst>
      <p:ext uri="{BB962C8B-B14F-4D97-AF65-F5344CB8AC3E}">
        <p14:creationId xmlns:p14="http://schemas.microsoft.com/office/powerpoint/2010/main" val="10008408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2581</TotalTime>
  <Words>176</Words>
  <Application>Microsoft Office PowerPoint</Application>
  <PresentationFormat>Widescreen</PresentationFormat>
  <Paragraphs>26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CS411 FA21 Midtern Demo Team 69</dc:title>
  <dc:creator>Liu, Jianghuai</dc:creator>
  <cp:lastModifiedBy>Liu, Jianghuai</cp:lastModifiedBy>
  <cp:revision>71</cp:revision>
  <dcterms:created xsi:type="dcterms:W3CDTF">2021-11-03T20:54:40Z</dcterms:created>
  <dcterms:modified xsi:type="dcterms:W3CDTF">2022-01-05T22:52:06Z</dcterms:modified>
</cp:coreProperties>
</file>