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6858000" cx="9144000"/>
  <p:notesSz cx="9144000" cy="6858000"/>
  <p:embeddedFontLst>
    <p:embeddedFont>
      <p:font typeface="Nunito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/>
        </p:nvSpPr>
        <p:spPr>
          <a:xfrm>
            <a:off x="-4" y="-65153"/>
            <a:ext cx="8796000" cy="6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75">
            <a:spAutoFit/>
          </a:bodyPr>
          <a:lstStyle/>
          <a:p>
            <a:pPr indent="0" lvl="0" marL="20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MingLiU-ExtB"/>
                <a:ea typeface="PMingLiU-ExtB"/>
                <a:cs typeface="PMingLiU-ExtB"/>
                <a:sym typeface="PMingLiU-ExtB"/>
              </a:rPr>
              <a:t>原版</a:t>
            </a:r>
            <a:endParaRPr sz="1800"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75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滴雞精怎麼選？4個秘訣快做筆記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2700" marR="2108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近年來食安問題連環爆，若不想自己花時間、動手製作滴雞精，又該如何在琳瑯滿目的滴雞精產品中，挑選到安心無負擔的優質品項？以下提供4個挑選秘訣作為參考。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75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Check 1：成分天然無添加？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2700" marR="2095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坊間滴雞精依據淬練的方法不同，顏色有深有淺，但是遵循古法、現代化設備滴釀淬鍊，只萃取第一道最精華的純正滴雞精，應呈現「琥珀色」，完全不需調味就能散發濃醇香、無腥味、無雜質。至於其他顏色的滴雞精，可能是淬練過程中添加中藥材，抑或是淬練完成後為了增加賣相和口感，再加工調味所導致。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75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Check 2：雞隻的選擇？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2700" marR="21018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有好的雞，才能做出好的原味滴雞精！中醫觀點認為「以陽補虛」，製作滴雞精時盡量選擇運動量強、肉質結實、雄赳赳、氣昂昂的公雞，避免選擇母雞。母雞是蛋雞，淘汰後的老母雞油脂過多、肉質過老。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75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Check 3：產銷履歷查得到？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16週的黑羽土公雞，也從食材源頭就做好雞種挑選和雞隻飼養的嚴格把關，獲得產銷合一的認證，更值得消費者信賴。 </a:t>
            </a:r>
            <a:r>
              <a:rPr b="1" lang="en-US" sz="1600">
                <a:solidFill>
                  <a:srgbClr val="F75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Check 4：製程嚴謹、零生菌？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滴雞精的製作過程繁瑣，從具有產銷履歷之合法牧場到CAS認證之屠宰廠，經由獸醫師檢疫合格 後再進行宰殺，再從蒸煮、過濾、包裝到殺菌、裝箱、出廠，都需達到各種嚴謹的標準。民眾選 購時可先瞭解產品製作工廠，是否獲得國家級CAS、HACCP、ISO 22000、ISO 14001、有機認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 rot="-2701174">
            <a:off x="5461428" y="1969062"/>
            <a:ext cx="1241821" cy="7619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 rot="-8101255">
            <a:off x="2627611" y="1969073"/>
            <a:ext cx="1162059" cy="7619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 rot="2698658">
            <a:off x="5512379" y="3914173"/>
            <a:ext cx="1086540" cy="761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 rot="8100000">
            <a:off x="2627909" y="3878243"/>
            <a:ext cx="1162059" cy="761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1150" y="416400"/>
            <a:ext cx="2803800" cy="1491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416400" y="4572000"/>
            <a:ext cx="2803800" cy="1491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0" y="4572000"/>
            <a:ext cx="2803800" cy="1491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416400" y="416400"/>
            <a:ext cx="2803800" cy="1491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623150" y="2796500"/>
            <a:ext cx="2031900" cy="1064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750150" y="2948900"/>
            <a:ext cx="176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latin typeface="Calibri"/>
                <a:ea typeface="Calibri"/>
                <a:cs typeface="Calibri"/>
                <a:sym typeface="Calibri"/>
              </a:rPr>
              <a:t>挑選滴雞精</a:t>
            </a:r>
            <a:endParaRPr b="1" i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latin typeface="Calibri"/>
                <a:ea typeface="Calibri"/>
                <a:cs typeface="Calibri"/>
                <a:sym typeface="Calibri"/>
              </a:rPr>
              <a:t>的秘訣</a:t>
            </a:r>
            <a:endParaRPr b="1" i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94450" y="629700"/>
            <a:ext cx="21972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成分天然</a:t>
            </a:r>
            <a:endParaRPr b="1"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零添加</a:t>
            </a:r>
            <a:endParaRPr b="1"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719700" y="709200"/>
            <a:ext cx="2197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雞隻首選</a:t>
            </a:r>
            <a:endParaRPr b="1"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是公雞</a:t>
            </a:r>
            <a:endParaRPr b="1"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33850" y="4879300"/>
            <a:ext cx="20955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產銷履歷</a:t>
            </a:r>
            <a:endParaRPr b="1"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查的到</a:t>
            </a:r>
            <a:endParaRPr b="1"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935700" y="4904700"/>
            <a:ext cx="1765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製程嚴謹</a:t>
            </a:r>
            <a:endParaRPr b="1"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零生菌</a:t>
            </a:r>
            <a:endParaRPr b="1"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800" y="4731101"/>
            <a:ext cx="1360800" cy="13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4">
            <a:alphaModFix/>
          </a:blip>
          <a:srcRect b="8256" l="0" r="0" t="0"/>
          <a:stretch/>
        </p:blipFill>
        <p:spPr>
          <a:xfrm>
            <a:off x="4853791" y="4572000"/>
            <a:ext cx="1562609" cy="14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5">
            <a:alphaModFix/>
          </a:blip>
          <a:srcRect b="0" l="12572" r="0" t="0"/>
          <a:stretch/>
        </p:blipFill>
        <p:spPr>
          <a:xfrm flipH="1">
            <a:off x="5159350" y="508350"/>
            <a:ext cx="1142750" cy="1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6">
            <a:alphaModFix/>
          </a:blip>
          <a:srcRect b="12191" l="26510" r="21841" t="16180"/>
          <a:stretch/>
        </p:blipFill>
        <p:spPr>
          <a:xfrm>
            <a:off x="2957911" y="508650"/>
            <a:ext cx="942173" cy="130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-63500" y="3172100"/>
            <a:ext cx="36231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近年來石安問題連環爆，</a:t>
            </a: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如何挑選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947250" y="3163200"/>
            <a:ext cx="3476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安心無負擔的挑選優質滴雞精？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