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>
      <p:cViewPr varScale="1">
        <p:scale>
          <a:sx n="67" d="100"/>
          <a:sy n="67" d="100"/>
        </p:scale>
        <p:origin x="140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12-1&#35506;&#31243;\&#36039;&#26009;&#35222;&#35258;&#21270;\EXCEL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ch09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12-1&#35506;&#31243;\&#36039;&#26009;&#35222;&#35258;&#21270;\EXCEL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ch0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ch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ch0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ch0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ch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ch0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ch0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7-4489-A551-38865C7EBE3B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A7-4489-A551-38865C7EBE3B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A7-4489-A551-38865C7EB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5531968"/>
        <c:axId val="545532360"/>
        <c:axId val="0"/>
      </c:bar3DChart>
      <c:catAx>
        <c:axId val="54553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layout>
        <c:manualLayout>
          <c:xMode val="edge"/>
          <c:yMode val="edge"/>
          <c:x val="0.40833333333333327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23-4C4C-A7B2-3B5BD9D2FC02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23-4C4C-A7B2-3B5BD9D2F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475924976"/>
        <c:axId val="1196461968"/>
      </c:barChart>
      <c:lineChart>
        <c:grouping val="standard"/>
        <c:varyColors val="0"/>
        <c:ser>
          <c:idx val="2"/>
          <c:order val="2"/>
          <c:tx>
            <c:strRef>
              <c:f>組合圖!$A$4</c:f>
              <c:strCache>
                <c:ptCount val="1"/>
                <c:pt idx="0">
                  <c:v>冷氣機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23-4C4C-A7B2-3B5BD9D2FC02}"/>
            </c:ext>
          </c:extLst>
        </c:ser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23-4C4C-A7B2-3B5BD9D2F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7311808"/>
        <c:axId val="1474366448"/>
      </c:lineChart>
      <c:catAx>
        <c:axId val="147592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96461968"/>
        <c:crosses val="autoZero"/>
        <c:auto val="1"/>
        <c:lblAlgn val="ctr"/>
        <c:lblOffset val="100"/>
        <c:noMultiLvlLbl val="0"/>
      </c:catAx>
      <c:valAx>
        <c:axId val="119646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924976"/>
        <c:crosses val="autoZero"/>
        <c:crossBetween val="between"/>
      </c:valAx>
      <c:valAx>
        <c:axId val="1474366448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27311808"/>
        <c:crosses val="max"/>
        <c:crossBetween val="between"/>
      </c:valAx>
      <c:catAx>
        <c:axId val="1527311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743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橫條圖!$A$2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6-4042-BF64-A09AF1B5E8EA}"/>
            </c:ext>
          </c:extLst>
        </c:ser>
        <c:ser>
          <c:idx val="1"/>
          <c:order val="1"/>
          <c:tx>
            <c:strRef>
              <c:f>橫條圖!$A$3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56-4042-BF64-A09AF1B5E8EA}"/>
            </c:ext>
          </c:extLst>
        </c:ser>
        <c:ser>
          <c:idx val="2"/>
          <c:order val="2"/>
          <c:tx>
            <c:strRef>
              <c:f>橫條圖!$A$4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56-4042-BF64-A09AF1B5E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62013984"/>
        <c:axId val="662014376"/>
        <c:axId val="0"/>
      </c:bar3DChart>
      <c:catAx>
        <c:axId val="662013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4376"/>
        <c:crosses val="autoZero"/>
        <c:auto val="1"/>
        <c:lblAlgn val="ctr"/>
        <c:lblOffset val="100"/>
        <c:noMultiLvlLbl val="0"/>
      </c:catAx>
      <c:valAx>
        <c:axId val="662014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組合圖!$H$1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DDD-441C-A4E0-243BD8B833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DDD-441C-A4E0-243BD8B833A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DDD-441C-A4E0-243BD8B833A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DDD-441C-A4E0-243BD8B833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組合圖!$A$2:$A$5</c:f>
              <c:strCache>
                <c:ptCount val="4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平均</c:v>
                </c:pt>
              </c:strCache>
            </c:strRef>
          </c:cat>
          <c:val>
            <c:numRef>
              <c:f>組合圖!$H$2:$H$5</c:f>
              <c:numCache>
                <c:formatCode>#,##0</c:formatCode>
                <c:ptCount val="4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23833.333333333332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DD-441C-A4E0-243BD8B833A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組合圖!$H$1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B1-4654-9E03-49D4E88D3DC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B1-4654-9E03-49D4E88D3DC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B1-4654-9E03-49D4E88D3DC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B1-4654-9E03-49D4E88D3DC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3B1-4654-9E03-49D4E88D3D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組合圖!$A$2:$A$5</c:f>
              <c:strCache>
                <c:ptCount val="4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平均</c:v>
                </c:pt>
              </c:strCache>
            </c:strRef>
          </c:cat>
          <c:val>
            <c:numRef>
              <c:f>組合圖!$H$2:$H$5</c:f>
              <c:numCache>
                <c:formatCode>#,##0</c:formatCode>
                <c:ptCount val="4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23833.333333333332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3B1-4654-9E03-49D4E88D3DC5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5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組合圖!$H$1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E07-4ED1-945A-7B7D884BB61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E07-4ED1-945A-7B7D884BB61B}"/>
              </c:ext>
            </c:extLst>
          </c:dPt>
          <c:dPt>
            <c:idx val="2"/>
            <c:bubble3D val="0"/>
            <c:explosion val="24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E07-4ED1-945A-7B7D884BB61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E07-4ED1-945A-7B7D884BB6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組合圖!$A$2:$A$5</c:f>
              <c:strCache>
                <c:ptCount val="4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平均</c:v>
                </c:pt>
              </c:strCache>
            </c:strRef>
          </c:cat>
          <c:val>
            <c:numRef>
              <c:f>組合圖!$H$2:$H$5</c:f>
              <c:numCache>
                <c:formatCode>#,##0</c:formatCode>
                <c:ptCount val="4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23833.333333333332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E07-4ED1-945A-7B7D884BB61B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電視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E1-496F-94B9-A81174499E6C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電冰箱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E1-496F-94B9-A81174499E6C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冷氣機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E1-496F-94B9-A81174499E6C}"/>
            </c:ext>
          </c:extLst>
        </c:ser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E1-496F-94B9-A81174499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6783216"/>
        <c:axId val="1248892896"/>
      </c:radarChart>
      <c:catAx>
        <c:axId val="123678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48892896"/>
        <c:crosses val="autoZero"/>
        <c:auto val="1"/>
        <c:lblAlgn val="ctr"/>
        <c:lblOffset val="100"/>
        <c:noMultiLvlLbl val="0"/>
      </c:catAx>
      <c:valAx>
        <c:axId val="124889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3678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電視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xVal>
          <c:y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4A6-48EE-9640-DD94E61A141A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電冰箱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xVal>
          <c:y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4A6-48EE-9640-DD94E61A141A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冷氣機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xVal>
          <c:y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4A6-48EE-9640-DD94E61A141A}"/>
            </c:ext>
          </c:extLst>
        </c:ser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xVal>
          <c:y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4A6-48EE-9640-DD94E61A14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3861664"/>
        <c:axId val="1248672752"/>
      </c:scatterChart>
      <c:valAx>
        <c:axId val="1243861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48672752"/>
        <c:crosses val="autoZero"/>
        <c:crossBetween val="midCat"/>
      </c:valAx>
      <c:valAx>
        <c:axId val="124867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438616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電視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D8-4C47-BDD3-CCB711B84B5F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電冰箱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D8-4C47-BDD3-CCB711B84B5F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冷氣機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D8-4C47-BDD3-CCB711B84B5F}"/>
            </c:ext>
          </c:extLst>
        </c:ser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D8-4C47-BDD3-CCB711B84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865664"/>
        <c:axId val="1248893312"/>
      </c:lineChart>
      <c:catAx>
        <c:axId val="124386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48893312"/>
        <c:crosses val="autoZero"/>
        <c:auto val="1"/>
        <c:lblAlgn val="ctr"/>
        <c:lblOffset val="100"/>
        <c:noMultiLvlLbl val="0"/>
      </c:catAx>
      <c:valAx>
        <c:axId val="124889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4386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A3-4076-B9ED-614DDF3E58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6769616"/>
        <c:axId val="1248682736"/>
      </c:barChart>
      <c:stockChart>
        <c:ser>
          <c:idx val="1"/>
          <c:order val="1"/>
          <c:tx>
            <c:strRef>
              <c:f>組合圖!$A$3</c:f>
              <c:strCache>
                <c:ptCount val="1"/>
                <c:pt idx="0">
                  <c:v>電冰箱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A3-4076-B9ED-614DDF3E58B6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冷氣機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A3-4076-B9ED-614DDF3E58B6}"/>
            </c:ext>
          </c:extLst>
        </c:ser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ot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FA3-4076-B9ED-614DDF3E58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1236773216"/>
        <c:axId val="1248677328"/>
      </c:stockChart>
      <c:catAx>
        <c:axId val="123676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48682736"/>
        <c:crosses val="autoZero"/>
        <c:auto val="1"/>
        <c:lblAlgn val="ctr"/>
        <c:lblOffset val="100"/>
        <c:noMultiLvlLbl val="0"/>
      </c:catAx>
      <c:valAx>
        <c:axId val="124868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36769616"/>
        <c:crosses val="autoZero"/>
        <c:crossBetween val="between"/>
      </c:valAx>
      <c:valAx>
        <c:axId val="124867732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36773216"/>
        <c:crosses val="max"/>
        <c:crossBetween val="between"/>
      </c:valAx>
      <c:catAx>
        <c:axId val="12367732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486773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38095"/>
              </p:ext>
            </p:extLst>
          </p:nvPr>
        </p:nvGraphicFramePr>
        <p:xfrm>
          <a:off x="3554636" y="908720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711241"/>
              </p:ext>
            </p:extLst>
          </p:nvPr>
        </p:nvGraphicFramePr>
        <p:xfrm>
          <a:off x="3534420" y="2708920"/>
          <a:ext cx="514203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6CEDCA1-4DF9-41E2-BF47-0287C1F81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755711"/>
              </p:ext>
            </p:extLst>
          </p:nvPr>
        </p:nvGraphicFramePr>
        <p:xfrm>
          <a:off x="3604270" y="1029752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 dirty="0">
                          <a:effectLst/>
                        </a:rPr>
                        <a:t>二月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3,600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4,000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冷氣機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55430A73-AD1D-447D-99CA-0EA72D9287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236760"/>
              </p:ext>
            </p:extLst>
          </p:nvPr>
        </p:nvGraphicFramePr>
        <p:xfrm>
          <a:off x="2555776" y="3789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85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/>
        </p:nvGraphicFramePr>
        <p:xfrm>
          <a:off x="3554636" y="908720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212855"/>
              </p:ext>
            </p:extLst>
          </p:nvPr>
        </p:nvGraphicFramePr>
        <p:xfrm>
          <a:off x="3419872" y="2708920"/>
          <a:ext cx="5166318" cy="3328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55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50D5D02-2B10-4D93-B8F2-63AD58406F42}"/>
              </a:ext>
            </a:extLst>
          </p:cNvPr>
          <p:cNvGraphicFramePr>
            <a:graphicFrameLocks noGrp="1"/>
          </p:cNvGraphicFramePr>
          <p:nvPr/>
        </p:nvGraphicFramePr>
        <p:xfrm>
          <a:off x="3554636" y="908720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3,600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DAD0A21F-C4C2-46BE-92E8-A0D0C53522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91396"/>
              </p:ext>
            </p:extLst>
          </p:nvPr>
        </p:nvGraphicFramePr>
        <p:xfrm>
          <a:off x="2286000" y="35730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01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8B7E3FD-89DE-4FF2-BE61-37905D5D28EA}"/>
              </a:ext>
            </a:extLst>
          </p:cNvPr>
          <p:cNvGraphicFramePr>
            <a:graphicFrameLocks noGrp="1"/>
          </p:cNvGraphicFramePr>
          <p:nvPr/>
        </p:nvGraphicFramePr>
        <p:xfrm>
          <a:off x="3554636" y="908720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3,600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DAD0A21F-C4C2-46BE-92E8-A0D0C53522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098481"/>
              </p:ext>
            </p:extLst>
          </p:nvPr>
        </p:nvGraphicFramePr>
        <p:xfrm>
          <a:off x="2411760" y="36450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709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DF84921-ADD1-4221-9462-305AA4F0E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373155"/>
              </p:ext>
            </p:extLst>
          </p:nvPr>
        </p:nvGraphicFramePr>
        <p:xfrm>
          <a:off x="3604270" y="1029752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 dirty="0">
                          <a:effectLst/>
                        </a:rPr>
                        <a:t>二月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3,600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4,000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冷氣機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F25EA298-3277-4E87-85DF-A5FE0DE165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152810"/>
              </p:ext>
            </p:extLst>
          </p:nvPr>
        </p:nvGraphicFramePr>
        <p:xfrm>
          <a:off x="2286000" y="35730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9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F433730-1257-41CA-8625-2EBF991AB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755711"/>
              </p:ext>
            </p:extLst>
          </p:nvPr>
        </p:nvGraphicFramePr>
        <p:xfrm>
          <a:off x="3604270" y="1029752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 dirty="0">
                          <a:effectLst/>
                        </a:rPr>
                        <a:t>二月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3,600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4,000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冷氣機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16C568F5-F9B5-47CC-AA3B-2D4131E80D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429733"/>
              </p:ext>
            </p:extLst>
          </p:nvPr>
        </p:nvGraphicFramePr>
        <p:xfrm>
          <a:off x="2411760" y="36184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74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XY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散佈圖練習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3AD1374-3E5D-4501-85AC-EAD938890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755711"/>
              </p:ext>
            </p:extLst>
          </p:nvPr>
        </p:nvGraphicFramePr>
        <p:xfrm>
          <a:off x="3604270" y="1029752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 dirty="0">
                          <a:effectLst/>
                        </a:rPr>
                        <a:t>二月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3,600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4,000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冷氣機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874597DB-A4B6-4B38-91CC-68B24DF0F2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831458"/>
              </p:ext>
            </p:extLst>
          </p:nvPr>
        </p:nvGraphicFramePr>
        <p:xfrm>
          <a:off x="2771800" y="36184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146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276629A-E3AD-4E5F-9CCF-BABA0A26B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755711"/>
              </p:ext>
            </p:extLst>
          </p:nvPr>
        </p:nvGraphicFramePr>
        <p:xfrm>
          <a:off x="3604270" y="1029752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 dirty="0">
                          <a:effectLst/>
                        </a:rPr>
                        <a:t>二月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3,600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4,000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冷氣機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AB2D0507-6270-458B-A26C-A34D3B1D06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912714"/>
              </p:ext>
            </p:extLst>
          </p:nvPr>
        </p:nvGraphicFramePr>
        <p:xfrm>
          <a:off x="2555776" y="3789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97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D209C6F-F41D-4DDF-88D2-E6EC858DD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755711"/>
              </p:ext>
            </p:extLst>
          </p:nvPr>
        </p:nvGraphicFramePr>
        <p:xfrm>
          <a:off x="3604270" y="1029752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 dirty="0">
                          <a:effectLst/>
                        </a:rPr>
                        <a:t>二月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3,600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4,000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冷氣機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885343C-19AB-4C4E-870E-7C169ABC62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4571969"/>
              </p:ext>
            </p:extLst>
          </p:nvPr>
        </p:nvGraphicFramePr>
        <p:xfrm>
          <a:off x="2411760" y="38610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48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627</TotalTime>
  <Words>437</Words>
  <Application>Microsoft Office PowerPoint</Application>
  <PresentationFormat>如螢幕大小 (4:3)</PresentationFormat>
  <Paragraphs>364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文鼎中楷</vt:lpstr>
      <vt:lpstr>華康超特楷體</vt:lpstr>
      <vt:lpstr>微軟正黑體</vt:lpstr>
      <vt:lpstr>新細明體</vt:lpstr>
      <vt:lpstr>標楷體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ASUS</cp:lastModifiedBy>
  <cp:revision>73</cp:revision>
  <dcterms:created xsi:type="dcterms:W3CDTF">2017-01-16T13:26:16Z</dcterms:created>
  <dcterms:modified xsi:type="dcterms:W3CDTF">2023-10-24T11:18:20Z</dcterms:modified>
</cp:coreProperties>
</file>