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17"/>
  </p:notesMasterIdLst>
  <p:sldIdLst>
    <p:sldId id="266" r:id="rId6"/>
    <p:sldId id="267" r:id="rId7"/>
    <p:sldId id="287" r:id="rId8"/>
    <p:sldId id="288" r:id="rId9"/>
    <p:sldId id="281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3847A-CA18-425F-94D2-833F391A7E0B}" v="30" dt="2025-04-03T18:05:0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ra Trujillo [KDHE]" userId="fba687dd-b4d0-421a-8af4-a3399434a759" providerId="ADAL" clId="{B343847A-CA18-425F-94D2-833F391A7E0B}"/>
    <pc:docChg chg="undo custSel addSld modSld">
      <pc:chgData name="Mayra Trujillo [KDHE]" userId="fba687dd-b4d0-421a-8af4-a3399434a759" providerId="ADAL" clId="{B343847A-CA18-425F-94D2-833F391A7E0B}" dt="2025-04-03T18:10:12.278" v="692" actId="20577"/>
      <pc:docMkLst>
        <pc:docMk/>
      </pc:docMkLst>
      <pc:sldChg chg="modSp mod">
        <pc:chgData name="Mayra Trujillo [KDHE]" userId="fba687dd-b4d0-421a-8af4-a3399434a759" providerId="ADAL" clId="{B343847A-CA18-425F-94D2-833F391A7E0B}" dt="2025-04-03T18:10:12.278" v="692" actId="20577"/>
        <pc:sldMkLst>
          <pc:docMk/>
          <pc:sldMk cId="2090152276" sldId="266"/>
        </pc:sldMkLst>
        <pc:spChg chg="mod">
          <ac:chgData name="Mayra Trujillo [KDHE]" userId="fba687dd-b4d0-421a-8af4-a3399434a759" providerId="ADAL" clId="{B343847A-CA18-425F-94D2-833F391A7E0B}" dt="2025-04-03T18:10:12.278" v="692" actId="20577"/>
          <ac:spMkLst>
            <pc:docMk/>
            <pc:sldMk cId="2090152276" sldId="266"/>
            <ac:spMk id="2" creationId="{A5E79297-0560-2745-813D-2363CDC54F32}"/>
          </ac:spMkLst>
        </pc:spChg>
        <pc:spChg chg="mod">
          <ac:chgData name="Mayra Trujillo [KDHE]" userId="fba687dd-b4d0-421a-8af4-a3399434a759" providerId="ADAL" clId="{B343847A-CA18-425F-94D2-833F391A7E0B}" dt="2025-04-03T18:09:46.935" v="680" actId="1076"/>
          <ac:spMkLst>
            <pc:docMk/>
            <pc:sldMk cId="2090152276" sldId="266"/>
            <ac:spMk id="3" creationId="{2878EEC8-5FD1-3049-9C53-1BEBDA5F5403}"/>
          </ac:spMkLst>
        </pc:spChg>
      </pc:sldChg>
      <pc:sldChg chg="addSp modSp mod">
        <pc:chgData name="Mayra Trujillo [KDHE]" userId="fba687dd-b4d0-421a-8af4-a3399434a759" providerId="ADAL" clId="{B343847A-CA18-425F-94D2-833F391A7E0B}" dt="2025-04-03T17:35:48.213" v="242" actId="1076"/>
        <pc:sldMkLst>
          <pc:docMk/>
          <pc:sldMk cId="2549280846" sldId="267"/>
        </pc:sldMkLst>
        <pc:spChg chg="mod">
          <ac:chgData name="Mayra Trujillo [KDHE]" userId="fba687dd-b4d0-421a-8af4-a3399434a759" providerId="ADAL" clId="{B343847A-CA18-425F-94D2-833F391A7E0B}" dt="2025-04-03T17:34:37.440" v="223" actId="27636"/>
          <ac:spMkLst>
            <pc:docMk/>
            <pc:sldMk cId="2549280846" sldId="267"/>
            <ac:spMk id="2" creationId="{70D99162-3F18-8E46-AA7A-C94C5C0C116D}"/>
          </ac:spMkLst>
        </pc:spChg>
        <pc:spChg chg="mod">
          <ac:chgData name="Mayra Trujillo [KDHE]" userId="fba687dd-b4d0-421a-8af4-a3399434a759" providerId="ADAL" clId="{B343847A-CA18-425F-94D2-833F391A7E0B}" dt="2025-04-03T17:35:32.469" v="240" actId="5793"/>
          <ac:spMkLst>
            <pc:docMk/>
            <pc:sldMk cId="2549280846" sldId="267"/>
            <ac:spMk id="3" creationId="{42D520DA-088C-E64C-97DD-9C49F127E833}"/>
          </ac:spMkLst>
        </pc:spChg>
        <pc:spChg chg="add mod">
          <ac:chgData name="Mayra Trujillo [KDHE]" userId="fba687dd-b4d0-421a-8af4-a3399434a759" providerId="ADAL" clId="{B343847A-CA18-425F-94D2-833F391A7E0B}" dt="2025-04-03T17:35:48.213" v="242" actId="1076"/>
          <ac:spMkLst>
            <pc:docMk/>
            <pc:sldMk cId="2549280846" sldId="267"/>
            <ac:spMk id="5" creationId="{2E0E1291-6E46-96FA-BA81-DE93799BF92E}"/>
          </ac:spMkLst>
        </pc:spChg>
        <pc:picChg chg="add mod">
          <ac:chgData name="Mayra Trujillo [KDHE]" userId="fba687dd-b4d0-421a-8af4-a3399434a759" providerId="ADAL" clId="{B343847A-CA18-425F-94D2-833F391A7E0B}" dt="2025-04-03T17:35:07.781" v="231" actId="1076"/>
          <ac:picMkLst>
            <pc:docMk/>
            <pc:sldMk cId="2549280846" sldId="267"/>
            <ac:picMk id="4" creationId="{0DA4354C-FE6B-278E-36B2-9E1F8C2DB672}"/>
          </ac:picMkLst>
        </pc:picChg>
      </pc:sldChg>
      <pc:sldChg chg="addSp delSp modSp mod">
        <pc:chgData name="Mayra Trujillo [KDHE]" userId="fba687dd-b4d0-421a-8af4-a3399434a759" providerId="ADAL" clId="{B343847A-CA18-425F-94D2-833F391A7E0B}" dt="2025-04-03T18:08:00.818" v="669" actId="207"/>
        <pc:sldMkLst>
          <pc:docMk/>
          <pc:sldMk cId="1470092597" sldId="281"/>
        </pc:sldMkLst>
        <pc:spChg chg="add del mod">
          <ac:chgData name="Mayra Trujillo [KDHE]" userId="fba687dd-b4d0-421a-8af4-a3399434a759" providerId="ADAL" clId="{B343847A-CA18-425F-94D2-833F391A7E0B}" dt="2025-04-03T18:08:00.818" v="669" actId="207"/>
          <ac:spMkLst>
            <pc:docMk/>
            <pc:sldMk cId="1470092597" sldId="281"/>
            <ac:spMk id="2" creationId="{2D993676-B29C-2995-D70E-0DD5F58F84D7}"/>
          </ac:spMkLst>
        </pc:spChg>
        <pc:spChg chg="del">
          <ac:chgData name="Mayra Trujillo [KDHE]" userId="fba687dd-b4d0-421a-8af4-a3399434a759" providerId="ADAL" clId="{B343847A-CA18-425F-94D2-833F391A7E0B}" dt="2025-04-03T17:58:38.315" v="366" actId="478"/>
          <ac:spMkLst>
            <pc:docMk/>
            <pc:sldMk cId="1470092597" sldId="281"/>
            <ac:spMk id="3" creationId="{1508BBEE-00CE-7542-AFE4-A7C767D93FAD}"/>
          </ac:spMkLst>
        </pc:spChg>
        <pc:spChg chg="add mod">
          <ac:chgData name="Mayra Trujillo [KDHE]" userId="fba687dd-b4d0-421a-8af4-a3399434a759" providerId="ADAL" clId="{B343847A-CA18-425F-94D2-833F391A7E0B}" dt="2025-04-03T17:57:22.738" v="358"/>
          <ac:spMkLst>
            <pc:docMk/>
            <pc:sldMk cId="1470092597" sldId="281"/>
            <ac:spMk id="4" creationId="{C3EF939E-AFC3-7598-81EC-61249DC5B851}"/>
          </ac:spMkLst>
        </pc:spChg>
        <pc:spChg chg="add mod">
          <ac:chgData name="Mayra Trujillo [KDHE]" userId="fba687dd-b4d0-421a-8af4-a3399434a759" providerId="ADAL" clId="{B343847A-CA18-425F-94D2-833F391A7E0B}" dt="2025-04-03T17:57:30.677" v="361"/>
          <ac:spMkLst>
            <pc:docMk/>
            <pc:sldMk cId="1470092597" sldId="281"/>
            <ac:spMk id="5" creationId="{E54BBD56-523B-9076-3D28-EC819AF632F3}"/>
          </ac:spMkLst>
        </pc:spChg>
        <pc:spChg chg="add del mod">
          <ac:chgData name="Mayra Trujillo [KDHE]" userId="fba687dd-b4d0-421a-8af4-a3399434a759" providerId="ADAL" clId="{B343847A-CA18-425F-94D2-833F391A7E0B}" dt="2025-04-03T17:58:39.742" v="367" actId="478"/>
          <ac:spMkLst>
            <pc:docMk/>
            <pc:sldMk cId="1470092597" sldId="281"/>
            <ac:spMk id="7" creationId="{7E6C8443-696D-F6A2-0918-DE883AF1B663}"/>
          </ac:spMkLst>
        </pc:spChg>
        <pc:spChg chg="add mod">
          <ac:chgData name="Mayra Trujillo [KDHE]" userId="fba687dd-b4d0-421a-8af4-a3399434a759" providerId="ADAL" clId="{B343847A-CA18-425F-94D2-833F391A7E0B}" dt="2025-04-03T17:58:40.732" v="368"/>
          <ac:spMkLst>
            <pc:docMk/>
            <pc:sldMk cId="1470092597" sldId="281"/>
            <ac:spMk id="8" creationId="{F6346B39-40D9-0C11-6996-870BB325B09D}"/>
          </ac:spMkLst>
        </pc:spChg>
        <pc:picChg chg="add mod">
          <ac:chgData name="Mayra Trujillo [KDHE]" userId="fba687dd-b4d0-421a-8af4-a3399434a759" providerId="ADAL" clId="{B343847A-CA18-425F-94D2-833F391A7E0B}" dt="2025-04-03T17:58:49.679" v="371" actId="1076"/>
          <ac:picMkLst>
            <pc:docMk/>
            <pc:sldMk cId="1470092597" sldId="281"/>
            <ac:picMk id="9" creationId="{2E24EE39-D192-F0CA-DAB5-232781108614}"/>
          </ac:picMkLst>
        </pc:picChg>
      </pc:sldChg>
      <pc:sldChg chg="addSp delSp modSp mod modClrScheme chgLayout">
        <pc:chgData name="Mayra Trujillo [KDHE]" userId="fba687dd-b4d0-421a-8af4-a3399434a759" providerId="ADAL" clId="{B343847A-CA18-425F-94D2-833F391A7E0B}" dt="2025-04-03T18:07:49.776" v="667" actId="207"/>
        <pc:sldMkLst>
          <pc:docMk/>
          <pc:sldMk cId="1507563658" sldId="287"/>
        </pc:sldMkLst>
        <pc:spChg chg="mod ord">
          <ac:chgData name="Mayra Trujillo [KDHE]" userId="fba687dd-b4d0-421a-8af4-a3399434a759" providerId="ADAL" clId="{B343847A-CA18-425F-94D2-833F391A7E0B}" dt="2025-04-03T18:07:49.776" v="667" actId="207"/>
          <ac:spMkLst>
            <pc:docMk/>
            <pc:sldMk cId="1507563658" sldId="287"/>
            <ac:spMk id="2" creationId="{3E21875B-ADB2-E9F2-867D-B089D39E9D06}"/>
          </ac:spMkLst>
        </pc:spChg>
        <pc:spChg chg="mod ord">
          <ac:chgData name="Mayra Trujillo [KDHE]" userId="fba687dd-b4d0-421a-8af4-a3399434a759" providerId="ADAL" clId="{B343847A-CA18-425F-94D2-833F391A7E0B}" dt="2025-04-03T17:49:24.634" v="323" actId="20577"/>
          <ac:spMkLst>
            <pc:docMk/>
            <pc:sldMk cId="1507563658" sldId="287"/>
            <ac:spMk id="3" creationId="{5DBE0AE5-56AE-0C8B-A590-0FF978A93A0F}"/>
          </ac:spMkLst>
        </pc:spChg>
        <pc:spChg chg="add del mod ord">
          <ac:chgData name="Mayra Trujillo [KDHE]" userId="fba687dd-b4d0-421a-8af4-a3399434a759" providerId="ADAL" clId="{B343847A-CA18-425F-94D2-833F391A7E0B}" dt="2025-04-03T17:36:32.814" v="249" actId="478"/>
          <ac:spMkLst>
            <pc:docMk/>
            <pc:sldMk cId="1507563658" sldId="287"/>
            <ac:spMk id="4" creationId="{533D3CB9-3AFB-7697-609D-343ACA4E3DD5}"/>
          </ac:spMkLst>
        </pc:spChg>
        <pc:spChg chg="add mod">
          <ac:chgData name="Mayra Trujillo [KDHE]" userId="fba687dd-b4d0-421a-8af4-a3399434a759" providerId="ADAL" clId="{B343847A-CA18-425F-94D2-833F391A7E0B}" dt="2025-04-03T17:50:03.709" v="333"/>
          <ac:spMkLst>
            <pc:docMk/>
            <pc:sldMk cId="1507563658" sldId="287"/>
            <ac:spMk id="5" creationId="{AFD760E9-03E5-5A45-AC1C-09D8A7F55739}"/>
          </ac:spMkLst>
        </pc:spChg>
        <pc:spChg chg="add del">
          <ac:chgData name="Mayra Trujillo [KDHE]" userId="fba687dd-b4d0-421a-8af4-a3399434a759" providerId="ADAL" clId="{B343847A-CA18-425F-94D2-833F391A7E0B}" dt="2025-04-03T17:49:52.401" v="327" actId="478"/>
          <ac:spMkLst>
            <pc:docMk/>
            <pc:sldMk cId="1507563658" sldId="287"/>
            <ac:spMk id="9" creationId="{6D024C6B-DDEF-49D9-B0AE-00724278DCB1}"/>
          </ac:spMkLst>
        </pc:spChg>
        <pc:spChg chg="add mod">
          <ac:chgData name="Mayra Trujillo [KDHE]" userId="fba687dd-b4d0-421a-8af4-a3399434a759" providerId="ADAL" clId="{B343847A-CA18-425F-94D2-833F391A7E0B}" dt="2025-04-03T17:50:25.517" v="342" actId="1036"/>
          <ac:spMkLst>
            <pc:docMk/>
            <pc:sldMk cId="1507563658" sldId="287"/>
            <ac:spMk id="11" creationId="{1E374FA7-C4F9-885C-8B0C-9D8CB36A2AB2}"/>
          </ac:spMkLst>
        </pc:spChg>
        <pc:picChg chg="add mod">
          <ac:chgData name="Mayra Trujillo [KDHE]" userId="fba687dd-b4d0-421a-8af4-a3399434a759" providerId="ADAL" clId="{B343847A-CA18-425F-94D2-833F391A7E0B}" dt="2025-04-03T18:07:34.291" v="666" actId="14100"/>
          <ac:picMkLst>
            <pc:docMk/>
            <pc:sldMk cId="1507563658" sldId="287"/>
            <ac:picMk id="6" creationId="{8DD1BDCD-A9DA-09E3-BA9E-84C107DA8F0C}"/>
          </ac:picMkLst>
        </pc:picChg>
        <pc:picChg chg="add mod">
          <ac:chgData name="Mayra Trujillo [KDHE]" userId="fba687dd-b4d0-421a-8af4-a3399434a759" providerId="ADAL" clId="{B343847A-CA18-425F-94D2-833F391A7E0B}" dt="2025-04-03T17:49:56.854" v="328" actId="1076"/>
          <ac:picMkLst>
            <pc:docMk/>
            <pc:sldMk cId="1507563658" sldId="287"/>
            <ac:picMk id="7" creationId="{DCD7DE9D-E421-EBA8-263A-86BA1F2DCBEE}"/>
          </ac:picMkLst>
        </pc:picChg>
        <pc:picChg chg="add mod">
          <ac:chgData name="Mayra Trujillo [KDHE]" userId="fba687dd-b4d0-421a-8af4-a3399434a759" providerId="ADAL" clId="{B343847A-CA18-425F-94D2-833F391A7E0B}" dt="2025-04-03T17:50:11.255" v="335" actId="1076"/>
          <ac:picMkLst>
            <pc:docMk/>
            <pc:sldMk cId="1507563658" sldId="287"/>
            <ac:picMk id="10" creationId="{6616A500-869E-85C8-E77C-A04CECE06AFD}"/>
          </ac:picMkLst>
        </pc:picChg>
      </pc:sldChg>
      <pc:sldChg chg="addSp delSp modSp mod">
        <pc:chgData name="Mayra Trujillo [KDHE]" userId="fba687dd-b4d0-421a-8af4-a3399434a759" providerId="ADAL" clId="{B343847A-CA18-425F-94D2-833F391A7E0B}" dt="2025-04-03T18:07:55.259" v="668" actId="207"/>
        <pc:sldMkLst>
          <pc:docMk/>
          <pc:sldMk cId="3403993597" sldId="288"/>
        </pc:sldMkLst>
        <pc:spChg chg="mod">
          <ac:chgData name="Mayra Trujillo [KDHE]" userId="fba687dd-b4d0-421a-8af4-a3399434a759" providerId="ADAL" clId="{B343847A-CA18-425F-94D2-833F391A7E0B}" dt="2025-04-03T18:07:55.259" v="668" actId="207"/>
          <ac:spMkLst>
            <pc:docMk/>
            <pc:sldMk cId="3403993597" sldId="288"/>
            <ac:spMk id="2" creationId="{B9CAF8C7-216A-8CF4-2C41-7540246C4884}"/>
          </ac:spMkLst>
        </pc:spChg>
        <pc:spChg chg="del mod">
          <ac:chgData name="Mayra Trujillo [KDHE]" userId="fba687dd-b4d0-421a-8af4-a3399434a759" providerId="ADAL" clId="{B343847A-CA18-425F-94D2-833F391A7E0B}" dt="2025-04-03T17:56:33.484" v="348" actId="478"/>
          <ac:spMkLst>
            <pc:docMk/>
            <pc:sldMk cId="3403993597" sldId="288"/>
            <ac:spMk id="3" creationId="{16342A4B-3832-1675-87D0-C07B57F454B4}"/>
          </ac:spMkLst>
        </pc:spChg>
        <pc:spChg chg="add del mod">
          <ac:chgData name="Mayra Trujillo [KDHE]" userId="fba687dd-b4d0-421a-8af4-a3399434a759" providerId="ADAL" clId="{B343847A-CA18-425F-94D2-833F391A7E0B}" dt="2025-04-03T17:56:39.779" v="351" actId="478"/>
          <ac:spMkLst>
            <pc:docMk/>
            <pc:sldMk cId="3403993597" sldId="288"/>
            <ac:spMk id="5" creationId="{5F44FD35-3E4E-BCAF-A73D-8394FE88B190}"/>
          </ac:spMkLst>
        </pc:spChg>
        <pc:spChg chg="add mod">
          <ac:chgData name="Mayra Trujillo [KDHE]" userId="fba687dd-b4d0-421a-8af4-a3399434a759" providerId="ADAL" clId="{B343847A-CA18-425F-94D2-833F391A7E0B}" dt="2025-04-03T17:57:04.445" v="355"/>
          <ac:spMkLst>
            <pc:docMk/>
            <pc:sldMk cId="3403993597" sldId="288"/>
            <ac:spMk id="10" creationId="{B4E61806-55B5-8710-BBCD-70B0BD1B1FAF}"/>
          </ac:spMkLst>
        </pc:spChg>
        <pc:spChg chg="add mod">
          <ac:chgData name="Mayra Trujillo [KDHE]" userId="fba687dd-b4d0-421a-8af4-a3399434a759" providerId="ADAL" clId="{B343847A-CA18-425F-94D2-833F391A7E0B}" dt="2025-04-03T17:57:04.445" v="355"/>
          <ac:spMkLst>
            <pc:docMk/>
            <pc:sldMk cId="3403993597" sldId="288"/>
            <ac:spMk id="11" creationId="{F20598A8-27BE-87A2-059D-4FDA54FCEA01}"/>
          </ac:spMkLst>
        </pc:spChg>
        <pc:spChg chg="add mod">
          <ac:chgData name="Mayra Trujillo [KDHE]" userId="fba687dd-b4d0-421a-8af4-a3399434a759" providerId="ADAL" clId="{B343847A-CA18-425F-94D2-833F391A7E0B}" dt="2025-04-03T17:57:04.445" v="355"/>
          <ac:spMkLst>
            <pc:docMk/>
            <pc:sldMk cId="3403993597" sldId="288"/>
            <ac:spMk id="12" creationId="{1252054B-A959-15A4-B361-31C2B97E978B}"/>
          </ac:spMkLst>
        </pc:spChg>
        <pc:picChg chg="add del mod">
          <ac:chgData name="Mayra Trujillo [KDHE]" userId="fba687dd-b4d0-421a-8af4-a3399434a759" providerId="ADAL" clId="{B343847A-CA18-425F-94D2-833F391A7E0B}" dt="2025-04-03T17:56:51.411" v="353" actId="478"/>
          <ac:picMkLst>
            <pc:docMk/>
            <pc:sldMk cId="3403993597" sldId="288"/>
            <ac:picMk id="6" creationId="{6C5180CC-E936-5A00-9038-88BAAA5CEF5A}"/>
          </ac:picMkLst>
        </pc:picChg>
        <pc:picChg chg="add mod">
          <ac:chgData name="Mayra Trujillo [KDHE]" userId="fba687dd-b4d0-421a-8af4-a3399434a759" providerId="ADAL" clId="{B343847A-CA18-425F-94D2-833F391A7E0B}" dt="2025-04-03T17:56:51.881" v="354"/>
          <ac:picMkLst>
            <pc:docMk/>
            <pc:sldMk cId="3403993597" sldId="288"/>
            <ac:picMk id="7" creationId="{1B326314-24AA-AA51-C5F4-1648EFCABF16}"/>
          </ac:picMkLst>
        </pc:picChg>
        <pc:picChg chg="add mod">
          <ac:chgData name="Mayra Trujillo [KDHE]" userId="fba687dd-b4d0-421a-8af4-a3399434a759" providerId="ADAL" clId="{B343847A-CA18-425F-94D2-833F391A7E0B}" dt="2025-04-03T17:56:51.881" v="354"/>
          <ac:picMkLst>
            <pc:docMk/>
            <pc:sldMk cId="3403993597" sldId="288"/>
            <ac:picMk id="8" creationId="{4F075D49-AC16-6F41-3754-6B4CC260036B}"/>
          </ac:picMkLst>
        </pc:picChg>
        <pc:picChg chg="add mod">
          <ac:chgData name="Mayra Trujillo [KDHE]" userId="fba687dd-b4d0-421a-8af4-a3399434a759" providerId="ADAL" clId="{B343847A-CA18-425F-94D2-833F391A7E0B}" dt="2025-04-03T17:56:51.881" v="354"/>
          <ac:picMkLst>
            <pc:docMk/>
            <pc:sldMk cId="3403993597" sldId="288"/>
            <ac:picMk id="9" creationId="{E43C4B67-2EAB-2937-F7AD-8AED6D83A614}"/>
          </ac:picMkLst>
        </pc:picChg>
      </pc:sldChg>
      <pc:sldChg chg="addSp delSp modSp new mod">
        <pc:chgData name="Mayra Trujillo [KDHE]" userId="fba687dd-b4d0-421a-8af4-a3399434a759" providerId="ADAL" clId="{B343847A-CA18-425F-94D2-833F391A7E0B}" dt="2025-04-03T18:08:11.124" v="670" actId="113"/>
        <pc:sldMkLst>
          <pc:docMk/>
          <pc:sldMk cId="3264030185" sldId="289"/>
        </pc:sldMkLst>
        <pc:spChg chg="mod">
          <ac:chgData name="Mayra Trujillo [KDHE]" userId="fba687dd-b4d0-421a-8af4-a3399434a759" providerId="ADAL" clId="{B343847A-CA18-425F-94D2-833F391A7E0B}" dt="2025-04-03T18:08:11.124" v="670" actId="113"/>
          <ac:spMkLst>
            <pc:docMk/>
            <pc:sldMk cId="3264030185" sldId="289"/>
            <ac:spMk id="2" creationId="{57631275-E7F6-EBCB-B46D-C2E4434A8CBC}"/>
          </ac:spMkLst>
        </pc:spChg>
        <pc:spChg chg="del mod">
          <ac:chgData name="Mayra Trujillo [KDHE]" userId="fba687dd-b4d0-421a-8af4-a3399434a759" providerId="ADAL" clId="{B343847A-CA18-425F-94D2-833F391A7E0B}" dt="2025-04-03T17:59:19.365" v="373" actId="478"/>
          <ac:spMkLst>
            <pc:docMk/>
            <pc:sldMk cId="3264030185" sldId="289"/>
            <ac:spMk id="3" creationId="{60615348-A65B-3B0F-78A1-7046D2F226D2}"/>
          </ac:spMkLst>
        </pc:spChg>
        <pc:spChg chg="add mod">
          <ac:chgData name="Mayra Trujillo [KDHE]" userId="fba687dd-b4d0-421a-8af4-a3399434a759" providerId="ADAL" clId="{B343847A-CA18-425F-94D2-833F391A7E0B}" dt="2025-04-03T18:00:45.018" v="394" actId="20577"/>
          <ac:spMkLst>
            <pc:docMk/>
            <pc:sldMk cId="3264030185" sldId="289"/>
            <ac:spMk id="4" creationId="{71A4ACA9-EA18-5383-0F8E-1DCC94AAFA13}"/>
          </ac:spMkLst>
        </pc:spChg>
        <pc:spChg chg="add mod">
          <ac:chgData name="Mayra Trujillo [KDHE]" userId="fba687dd-b4d0-421a-8af4-a3399434a759" providerId="ADAL" clId="{B343847A-CA18-425F-94D2-833F391A7E0B}" dt="2025-04-03T18:00:13.922" v="376" actId="1076"/>
          <ac:spMkLst>
            <pc:docMk/>
            <pc:sldMk cId="3264030185" sldId="289"/>
            <ac:spMk id="5" creationId="{9EF48975-EBBE-FDDF-B3B0-B9AFEB9CAFAA}"/>
          </ac:spMkLst>
        </pc:spChg>
        <pc:spChg chg="add mod">
          <ac:chgData name="Mayra Trujillo [KDHE]" userId="fba687dd-b4d0-421a-8af4-a3399434a759" providerId="ADAL" clId="{B343847A-CA18-425F-94D2-833F391A7E0B}" dt="2025-04-03T18:00:13.922" v="376" actId="1076"/>
          <ac:spMkLst>
            <pc:docMk/>
            <pc:sldMk cId="3264030185" sldId="289"/>
            <ac:spMk id="6" creationId="{5BCC729E-1C59-1A0F-B2B1-B723A7DD8F94}"/>
          </ac:spMkLst>
        </pc:spChg>
        <pc:spChg chg="add mod">
          <ac:chgData name="Mayra Trujillo [KDHE]" userId="fba687dd-b4d0-421a-8af4-a3399434a759" providerId="ADAL" clId="{B343847A-CA18-425F-94D2-833F391A7E0B}" dt="2025-04-03T18:00:13.922" v="376" actId="1076"/>
          <ac:spMkLst>
            <pc:docMk/>
            <pc:sldMk cId="3264030185" sldId="289"/>
            <ac:spMk id="7" creationId="{37139F18-0F1D-C8C4-8397-A6164B2D093F}"/>
          </ac:spMkLst>
        </pc:spChg>
        <pc:spChg chg="add mod">
          <ac:chgData name="Mayra Trujillo [KDHE]" userId="fba687dd-b4d0-421a-8af4-a3399434a759" providerId="ADAL" clId="{B343847A-CA18-425F-94D2-833F391A7E0B}" dt="2025-04-03T18:00:13.922" v="376" actId="1076"/>
          <ac:spMkLst>
            <pc:docMk/>
            <pc:sldMk cId="3264030185" sldId="289"/>
            <ac:spMk id="8" creationId="{40EFDD47-6E43-0FE8-268B-FA5528515C20}"/>
          </ac:spMkLst>
        </pc:spChg>
        <pc:picChg chg="add mod">
          <ac:chgData name="Mayra Trujillo [KDHE]" userId="fba687dd-b4d0-421a-8af4-a3399434a759" providerId="ADAL" clId="{B343847A-CA18-425F-94D2-833F391A7E0B}" dt="2025-04-03T18:00:13.922" v="376" actId="1076"/>
          <ac:picMkLst>
            <pc:docMk/>
            <pc:sldMk cId="3264030185" sldId="289"/>
            <ac:picMk id="9" creationId="{345CF971-A965-677B-E06E-A393EB345ADA}"/>
          </ac:picMkLst>
        </pc:picChg>
        <pc:picChg chg="add mod">
          <ac:chgData name="Mayra Trujillo [KDHE]" userId="fba687dd-b4d0-421a-8af4-a3399434a759" providerId="ADAL" clId="{B343847A-CA18-425F-94D2-833F391A7E0B}" dt="2025-04-03T18:00:13.922" v="376" actId="1076"/>
          <ac:picMkLst>
            <pc:docMk/>
            <pc:sldMk cId="3264030185" sldId="289"/>
            <ac:picMk id="10" creationId="{92FEC3EC-C093-806C-E23B-38FEE069604B}"/>
          </ac:picMkLst>
        </pc:picChg>
        <pc:picChg chg="add mod">
          <ac:chgData name="Mayra Trujillo [KDHE]" userId="fba687dd-b4d0-421a-8af4-a3399434a759" providerId="ADAL" clId="{B343847A-CA18-425F-94D2-833F391A7E0B}" dt="2025-04-03T18:00:13.922" v="376" actId="1076"/>
          <ac:picMkLst>
            <pc:docMk/>
            <pc:sldMk cId="3264030185" sldId="289"/>
            <ac:picMk id="11" creationId="{F096B77A-37A8-9898-1B5E-1DBBCBBF00EC}"/>
          </ac:picMkLst>
        </pc:picChg>
        <pc:picChg chg="add mod">
          <ac:chgData name="Mayra Trujillo [KDHE]" userId="fba687dd-b4d0-421a-8af4-a3399434a759" providerId="ADAL" clId="{B343847A-CA18-425F-94D2-833F391A7E0B}" dt="2025-04-03T18:00:13.922" v="376" actId="1076"/>
          <ac:picMkLst>
            <pc:docMk/>
            <pc:sldMk cId="3264030185" sldId="289"/>
            <ac:picMk id="12" creationId="{B197C1A7-5AAD-1F4D-3CCF-00A924407D27}"/>
          </ac:picMkLst>
        </pc:picChg>
        <pc:cxnChg chg="add mod">
          <ac:chgData name="Mayra Trujillo [KDHE]" userId="fba687dd-b4d0-421a-8af4-a3399434a759" providerId="ADAL" clId="{B343847A-CA18-425F-94D2-833F391A7E0B}" dt="2025-04-03T18:01:09.817" v="414" actId="1076"/>
          <ac:cxnSpMkLst>
            <pc:docMk/>
            <pc:sldMk cId="3264030185" sldId="289"/>
            <ac:cxnSpMk id="13" creationId="{136AA29E-3159-8B50-E91C-75683EA694B4}"/>
          </ac:cxnSpMkLst>
        </pc:cxnChg>
      </pc:sldChg>
      <pc:sldChg chg="addSp modSp new mod">
        <pc:chgData name="Mayra Trujillo [KDHE]" userId="fba687dd-b4d0-421a-8af4-a3399434a759" providerId="ADAL" clId="{B343847A-CA18-425F-94D2-833F391A7E0B}" dt="2025-04-03T18:08:44.533" v="675"/>
        <pc:sldMkLst>
          <pc:docMk/>
          <pc:sldMk cId="3001104160" sldId="290"/>
        </pc:sldMkLst>
        <pc:spChg chg="mod">
          <ac:chgData name="Mayra Trujillo [KDHE]" userId="fba687dd-b4d0-421a-8af4-a3399434a759" providerId="ADAL" clId="{B343847A-CA18-425F-94D2-833F391A7E0B}" dt="2025-04-03T18:08:19.916" v="671" actId="113"/>
          <ac:spMkLst>
            <pc:docMk/>
            <pc:sldMk cId="3001104160" sldId="290"/>
            <ac:spMk id="2" creationId="{76A505C2-69C5-4536-F0BF-0AD0B1926D6C}"/>
          </ac:spMkLst>
        </pc:spChg>
        <pc:spChg chg="mod">
          <ac:chgData name="Mayra Trujillo [KDHE]" userId="fba687dd-b4d0-421a-8af4-a3399434a759" providerId="ADAL" clId="{B343847A-CA18-425F-94D2-833F391A7E0B}" dt="2025-04-03T18:08:44.533" v="675"/>
          <ac:spMkLst>
            <pc:docMk/>
            <pc:sldMk cId="3001104160" sldId="290"/>
            <ac:spMk id="3" creationId="{3CFEDFC3-C2CF-0D6B-7178-1BEBD16EF1A0}"/>
          </ac:spMkLst>
        </pc:spChg>
        <pc:picChg chg="add mod">
          <ac:chgData name="Mayra Trujillo [KDHE]" userId="fba687dd-b4d0-421a-8af4-a3399434a759" providerId="ADAL" clId="{B343847A-CA18-425F-94D2-833F391A7E0B}" dt="2025-04-03T18:02:34.516" v="544" actId="1076"/>
          <ac:picMkLst>
            <pc:docMk/>
            <pc:sldMk cId="3001104160" sldId="290"/>
            <ac:picMk id="4" creationId="{B7FE0742-D4D4-8851-2AD1-7BCBFE24EF80}"/>
          </ac:picMkLst>
        </pc:picChg>
      </pc:sldChg>
      <pc:sldChg chg="addSp delSp modSp new mod">
        <pc:chgData name="Mayra Trujillo [KDHE]" userId="fba687dd-b4d0-421a-8af4-a3399434a759" providerId="ADAL" clId="{B343847A-CA18-425F-94D2-833F391A7E0B}" dt="2025-04-03T18:09:35.232" v="679" actId="113"/>
        <pc:sldMkLst>
          <pc:docMk/>
          <pc:sldMk cId="657321856" sldId="291"/>
        </pc:sldMkLst>
        <pc:spChg chg="mod">
          <ac:chgData name="Mayra Trujillo [KDHE]" userId="fba687dd-b4d0-421a-8af4-a3399434a759" providerId="ADAL" clId="{B343847A-CA18-425F-94D2-833F391A7E0B}" dt="2025-04-03T18:09:35.232" v="679" actId="113"/>
          <ac:spMkLst>
            <pc:docMk/>
            <pc:sldMk cId="657321856" sldId="291"/>
            <ac:spMk id="2" creationId="{8CA21102-F46D-2A3F-C1EF-24A966DF1BDF}"/>
          </ac:spMkLst>
        </pc:spChg>
        <pc:spChg chg="del">
          <ac:chgData name="Mayra Trujillo [KDHE]" userId="fba687dd-b4d0-421a-8af4-a3399434a759" providerId="ADAL" clId="{B343847A-CA18-425F-94D2-833F391A7E0B}" dt="2025-04-03T18:09:10.887" v="677" actId="478"/>
          <ac:spMkLst>
            <pc:docMk/>
            <pc:sldMk cId="657321856" sldId="291"/>
            <ac:spMk id="3" creationId="{BD590FA2-95AA-9FED-77D9-053F31F17389}"/>
          </ac:spMkLst>
        </pc:spChg>
        <pc:spChg chg="add mod">
          <ac:chgData name="Mayra Trujillo [KDHE]" userId="fba687dd-b4d0-421a-8af4-a3399434a759" providerId="ADAL" clId="{B343847A-CA18-425F-94D2-833F391A7E0B}" dt="2025-04-03T18:03:29.554" v="589"/>
          <ac:spMkLst>
            <pc:docMk/>
            <pc:sldMk cId="657321856" sldId="291"/>
            <ac:spMk id="5" creationId="{586D978B-8754-AC8A-51E2-95D3350C0AC3}"/>
          </ac:spMkLst>
        </pc:spChg>
        <pc:spChg chg="add mod">
          <ac:chgData name="Mayra Trujillo [KDHE]" userId="fba687dd-b4d0-421a-8af4-a3399434a759" providerId="ADAL" clId="{B343847A-CA18-425F-94D2-833F391A7E0B}" dt="2025-04-03T18:03:29.554" v="589"/>
          <ac:spMkLst>
            <pc:docMk/>
            <pc:sldMk cId="657321856" sldId="291"/>
            <ac:spMk id="6" creationId="{F31992C8-24B2-A79A-35DA-0D402046B340}"/>
          </ac:spMkLst>
        </pc:spChg>
        <pc:spChg chg="add mod">
          <ac:chgData name="Mayra Trujillo [KDHE]" userId="fba687dd-b4d0-421a-8af4-a3399434a759" providerId="ADAL" clId="{B343847A-CA18-425F-94D2-833F391A7E0B}" dt="2025-04-03T18:03:29.554" v="589"/>
          <ac:spMkLst>
            <pc:docMk/>
            <pc:sldMk cId="657321856" sldId="291"/>
            <ac:spMk id="7" creationId="{BC80B5ED-3D2B-C235-1574-6013188CBA57}"/>
          </ac:spMkLst>
        </pc:spChg>
        <pc:picChg chg="add mod">
          <ac:chgData name="Mayra Trujillo [KDHE]" userId="fba687dd-b4d0-421a-8af4-a3399434a759" providerId="ADAL" clId="{B343847A-CA18-425F-94D2-833F391A7E0B}" dt="2025-04-03T18:03:15.498" v="588"/>
          <ac:picMkLst>
            <pc:docMk/>
            <pc:sldMk cId="657321856" sldId="291"/>
            <ac:picMk id="4" creationId="{F860B09B-3086-70C8-8CC3-A879399919A0}"/>
          </ac:picMkLst>
        </pc:picChg>
        <pc:picChg chg="add mod">
          <ac:chgData name="Mayra Trujillo [KDHE]" userId="fba687dd-b4d0-421a-8af4-a3399434a759" providerId="ADAL" clId="{B343847A-CA18-425F-94D2-833F391A7E0B}" dt="2025-04-03T18:03:33.160" v="590"/>
          <ac:picMkLst>
            <pc:docMk/>
            <pc:sldMk cId="657321856" sldId="291"/>
            <ac:picMk id="8" creationId="{39593979-7F27-3EB8-52C5-88232EEA80E4}"/>
          </ac:picMkLst>
        </pc:picChg>
      </pc:sldChg>
      <pc:sldChg chg="addSp delSp modSp new mod">
        <pc:chgData name="Mayra Trujillo [KDHE]" userId="fba687dd-b4d0-421a-8af4-a3399434a759" providerId="ADAL" clId="{B343847A-CA18-425F-94D2-833F391A7E0B}" dt="2025-04-03T18:09:30.680" v="678" actId="113"/>
        <pc:sldMkLst>
          <pc:docMk/>
          <pc:sldMk cId="2839370310" sldId="292"/>
        </pc:sldMkLst>
        <pc:spChg chg="mod">
          <ac:chgData name="Mayra Trujillo [KDHE]" userId="fba687dd-b4d0-421a-8af4-a3399434a759" providerId="ADAL" clId="{B343847A-CA18-425F-94D2-833F391A7E0B}" dt="2025-04-03T18:09:30.680" v="678" actId="113"/>
          <ac:spMkLst>
            <pc:docMk/>
            <pc:sldMk cId="2839370310" sldId="292"/>
            <ac:spMk id="2" creationId="{03D3714C-4513-E0C6-48E8-864B2EAD0DE2}"/>
          </ac:spMkLst>
        </pc:spChg>
        <pc:spChg chg="del">
          <ac:chgData name="Mayra Trujillo [KDHE]" userId="fba687dd-b4d0-421a-8af4-a3399434a759" providerId="ADAL" clId="{B343847A-CA18-425F-94D2-833F391A7E0B}" dt="2025-04-03T18:09:07.369" v="676" actId="478"/>
          <ac:spMkLst>
            <pc:docMk/>
            <pc:sldMk cId="2839370310" sldId="292"/>
            <ac:spMk id="3" creationId="{0B147D81-EBB9-6362-B450-F5C81A8F37C4}"/>
          </ac:spMkLst>
        </pc:spChg>
        <pc:spChg chg="add mod">
          <ac:chgData name="Mayra Trujillo [KDHE]" userId="fba687dd-b4d0-421a-8af4-a3399434a759" providerId="ADAL" clId="{B343847A-CA18-425F-94D2-833F391A7E0B}" dt="2025-04-03T18:04:17.311" v="632"/>
          <ac:spMkLst>
            <pc:docMk/>
            <pc:sldMk cId="2839370310" sldId="292"/>
            <ac:spMk id="5" creationId="{6C51B3F4-4245-FF49-C9EC-92BA03C19B59}"/>
          </ac:spMkLst>
        </pc:spChg>
        <pc:spChg chg="add mod">
          <ac:chgData name="Mayra Trujillo [KDHE]" userId="fba687dd-b4d0-421a-8af4-a3399434a759" providerId="ADAL" clId="{B343847A-CA18-425F-94D2-833F391A7E0B}" dt="2025-04-03T18:04:17.311" v="632"/>
          <ac:spMkLst>
            <pc:docMk/>
            <pc:sldMk cId="2839370310" sldId="292"/>
            <ac:spMk id="6" creationId="{DA9EACE6-8D9C-60A7-DE04-16B928450FE9}"/>
          </ac:spMkLst>
        </pc:spChg>
        <pc:spChg chg="add mod">
          <ac:chgData name="Mayra Trujillo [KDHE]" userId="fba687dd-b4d0-421a-8af4-a3399434a759" providerId="ADAL" clId="{B343847A-CA18-425F-94D2-833F391A7E0B}" dt="2025-04-03T18:04:17.311" v="632"/>
          <ac:spMkLst>
            <pc:docMk/>
            <pc:sldMk cId="2839370310" sldId="292"/>
            <ac:spMk id="7" creationId="{151FBEA9-E86A-6F80-7C3B-D02C2B36D186}"/>
          </ac:spMkLst>
        </pc:spChg>
        <pc:spChg chg="add mod">
          <ac:chgData name="Mayra Trujillo [KDHE]" userId="fba687dd-b4d0-421a-8af4-a3399434a759" providerId="ADAL" clId="{B343847A-CA18-425F-94D2-833F391A7E0B}" dt="2025-04-03T18:04:17.311" v="632"/>
          <ac:spMkLst>
            <pc:docMk/>
            <pc:sldMk cId="2839370310" sldId="292"/>
            <ac:spMk id="8" creationId="{2E6AD955-45F7-9646-A797-D41C1B9891A6}"/>
          </ac:spMkLst>
        </pc:spChg>
        <pc:picChg chg="add mod">
          <ac:chgData name="Mayra Trujillo [KDHE]" userId="fba687dd-b4d0-421a-8af4-a3399434a759" providerId="ADAL" clId="{B343847A-CA18-425F-94D2-833F391A7E0B}" dt="2025-04-03T18:04:17.311" v="632"/>
          <ac:picMkLst>
            <pc:docMk/>
            <pc:sldMk cId="2839370310" sldId="292"/>
            <ac:picMk id="4" creationId="{AAE1DCE1-C690-802D-5EC8-A11539C651C2}"/>
          </ac:picMkLst>
        </pc:picChg>
      </pc:sldChg>
      <pc:sldChg chg="addSp delSp modSp new mod modClrScheme chgLayout">
        <pc:chgData name="Mayra Trujillo [KDHE]" userId="fba687dd-b4d0-421a-8af4-a3399434a759" providerId="ADAL" clId="{B343847A-CA18-425F-94D2-833F391A7E0B}" dt="2025-04-03T18:04:44.768" v="642" actId="20577"/>
        <pc:sldMkLst>
          <pc:docMk/>
          <pc:sldMk cId="1497187703" sldId="293"/>
        </pc:sldMkLst>
        <pc:spChg chg="del">
          <ac:chgData name="Mayra Trujillo [KDHE]" userId="fba687dd-b4d0-421a-8af4-a3399434a759" providerId="ADAL" clId="{B343847A-CA18-425F-94D2-833F391A7E0B}" dt="2025-04-03T18:04:40.841" v="634" actId="700"/>
          <ac:spMkLst>
            <pc:docMk/>
            <pc:sldMk cId="1497187703" sldId="293"/>
            <ac:spMk id="2" creationId="{E04C74A4-30E5-69E2-8DD1-7ED9BF7D0279}"/>
          </ac:spMkLst>
        </pc:spChg>
        <pc:spChg chg="del mod ord">
          <ac:chgData name="Mayra Trujillo [KDHE]" userId="fba687dd-b4d0-421a-8af4-a3399434a759" providerId="ADAL" clId="{B343847A-CA18-425F-94D2-833F391A7E0B}" dt="2025-04-03T18:04:40.841" v="634" actId="700"/>
          <ac:spMkLst>
            <pc:docMk/>
            <pc:sldMk cId="1497187703" sldId="293"/>
            <ac:spMk id="3" creationId="{E9A49CA9-3183-7F10-5E8B-D0DB8B0D88E2}"/>
          </ac:spMkLst>
        </pc:spChg>
        <pc:spChg chg="add mod ord">
          <ac:chgData name="Mayra Trujillo [KDHE]" userId="fba687dd-b4d0-421a-8af4-a3399434a759" providerId="ADAL" clId="{B343847A-CA18-425F-94D2-833F391A7E0B}" dt="2025-04-03T18:04:44.768" v="642" actId="20577"/>
          <ac:spMkLst>
            <pc:docMk/>
            <pc:sldMk cId="1497187703" sldId="293"/>
            <ac:spMk id="4" creationId="{61844269-3B2C-2104-A4CE-D39289C7655D}"/>
          </ac:spMkLst>
        </pc:spChg>
      </pc:sldChg>
      <pc:sldChg chg="addSp delSp modSp new mod modClrScheme chgLayout">
        <pc:chgData name="Mayra Trujillo [KDHE]" userId="fba687dd-b4d0-421a-8af4-a3399434a759" providerId="ADAL" clId="{B343847A-CA18-425F-94D2-833F391A7E0B}" dt="2025-04-03T18:06:53.558" v="665" actId="255"/>
        <pc:sldMkLst>
          <pc:docMk/>
          <pc:sldMk cId="2882295231" sldId="294"/>
        </pc:sldMkLst>
        <pc:spChg chg="del">
          <ac:chgData name="Mayra Trujillo [KDHE]" userId="fba687dd-b4d0-421a-8af4-a3399434a759" providerId="ADAL" clId="{B343847A-CA18-425F-94D2-833F391A7E0B}" dt="2025-04-03T18:04:56.654" v="644" actId="700"/>
          <ac:spMkLst>
            <pc:docMk/>
            <pc:sldMk cId="2882295231" sldId="294"/>
            <ac:spMk id="2" creationId="{6ACFB548-C3D6-9EFF-D639-53B8265803AB}"/>
          </ac:spMkLst>
        </pc:spChg>
        <pc:spChg chg="add mod">
          <ac:chgData name="Mayra Trujillo [KDHE]" userId="fba687dd-b4d0-421a-8af4-a3399434a759" providerId="ADAL" clId="{B343847A-CA18-425F-94D2-833F391A7E0B}" dt="2025-04-03T18:06:53.558" v="665" actId="255"/>
          <ac:spMkLst>
            <pc:docMk/>
            <pc:sldMk cId="2882295231" sldId="294"/>
            <ac:spMk id="3" creationId="{F5A69519-F2E7-7A6F-0307-FC3B25ABB3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42B6C-2759-4AD0-B0D1-AA8BE1AA854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18DB1-403D-4493-9F40-99AADDECA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F3FA8-8475-42D5-A3C7-BA9220BE4E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02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D78-906B-4E6D-A333-0FB438D6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007" y="460211"/>
            <a:ext cx="11161986" cy="9061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1534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5626-FAD1-4403-B34E-CFFEA40AB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07" y="1499969"/>
            <a:ext cx="11161986" cy="549548"/>
          </a:xfr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4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6819-33DB-A120-B96F-025D124C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A766-E825-B363-B057-06828010F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ABE82-B218-4CE6-5461-1D1469B8A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06B18-4D1F-384F-BA9B-21D5CA9B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D81BD-37B4-3F9B-F44F-654241BD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DE3F-8308-6A0E-9040-DCC9DAE9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CDE0-C3E1-8A45-2C07-DC4D2C4E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DCC32-6DC1-5F16-2454-79ED492A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50727-793C-D0BA-B41C-FE1D6E2F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20CAA-60E5-9157-6C0D-A8C27CA6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E9093-0939-AF8E-2202-F2172A01E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51FF0-1485-4057-EC62-A9D7B1A1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06030-21B0-810F-D2F0-B001CB8F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FA173-C44C-F784-1F00-779559A1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8C63-F080-E4EA-E665-EB94A77D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BFE74-D8BE-1517-E97F-617DE9E3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C4E4B-2D04-EE2C-2D9E-1F7666BB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49BB-D715-ACD2-7983-66C42A97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20177-67BC-CC9E-2101-75ED0B0B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A1A0E-1489-0777-8D1D-2415E3FB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79BA-6638-3A6F-0D11-525441A4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A7D1-32FD-CD14-A6A6-E03735E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3523-903A-E290-5184-FE62B645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59DF8-7470-C7AE-506C-7F810D32D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2124C-36DB-0182-B716-C506D66F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34CB-0721-760C-C218-FD6F73AE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40AC-D645-D7DE-24FE-0662D0C8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5322-4C30-FB98-200F-5FEAB19C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CD4EE-4B5D-D48F-05A2-42EE301E6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3CC0-2706-DB50-9703-E415A306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E3B21-14B1-E7AF-ABB7-B7240F2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17A5-0F8C-D72D-5173-AE958529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FA05-1CDF-9372-B9E4-63147938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AFED-20DF-6549-365A-F261E6B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3166-B274-7E44-2F98-5CB960A0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4AE5-E267-76D6-DA1F-F29A85C9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29A2-3330-4BF0-36E6-4305F586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5DC1-F8C0-317E-0A96-F757D254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4D4C2-B8F2-79B0-CD49-28422D528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CEBB2-67DE-7F57-9D19-9CD5DEEF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C7FE-9F08-4807-9640-359F20E5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515E-3EA1-E20B-A67C-684ED9C0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6F5E-1B7B-A6E4-A0FA-20AAD0B6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2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FBF7-2FB9-4FB8-8F76-B165A6F9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80" y="255080"/>
            <a:ext cx="9175531" cy="87135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534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C74989-0ACC-E34D-9C96-CCEE213D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547310"/>
            <a:ext cx="11627913" cy="427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16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Ca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82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346549" y="2594154"/>
            <a:ext cx="9621636" cy="9064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1815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FBF7-2FB9-4FB8-8F76-B165A6F9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80" y="255080"/>
            <a:ext cx="9175531" cy="87135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534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C74989-0ACC-E34D-9C96-CCEE213D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547310"/>
            <a:ext cx="11627913" cy="427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3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FBF7-2FB9-4FB8-8F76-B165A6F9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80" y="255080"/>
            <a:ext cx="9175531" cy="87135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534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C74989-0ACC-E34D-9C96-CCEE213D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547310"/>
            <a:ext cx="7658145" cy="427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52CBC1-6486-B94C-A525-6F440901A9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6888" y="1547813"/>
            <a:ext cx="3794125" cy="427037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8892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5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01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0F07-540D-DCEA-3131-F36B664E9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421A7-6EF0-CB82-C112-71125A8A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E626-4F0C-C296-5292-2F375824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3B36-64E5-A561-51AF-D6909599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2394-02A8-CF9D-AE54-0063FC97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0A27-A092-FBFC-FE8C-9D12C784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72CD-5357-6EFE-DD55-7DDB54E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4D06-EF4F-C732-D173-BB300459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2DE0-AC09-60B0-6253-8ECEFAC9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1620-FBB0-7340-1BAE-9C9D4442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371-CEA0-C4C3-C9F7-565BCEC7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C87F-7F3E-04E4-E39E-EE054628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73AD-2768-18B0-CDC8-78DC649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46AD3-9C00-B432-3037-123C6D8D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7C76-BC50-E944-849D-741BA47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D28A2-C672-41BB-90A7-FA43AA82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779" y="1547310"/>
            <a:ext cx="11627913" cy="427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0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8BD2F-F853-9BBB-BA4D-6F90580F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9824-6EF3-4715-6C99-88405E2C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87E6-A82B-4AD6-2110-F5ECA4469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6033-D866-48F7-B14A-B01549BE60F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27BF-1EFB-BCAA-322B-B05ADB4E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650E-868F-CCAA-2283-3D945E075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281C-3079-4140-8D32-4A925C6B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icrobetrace.cdc.gov/MicrobeTrace/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9297-0560-2745-813D-2363CDC5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91" y="981419"/>
            <a:ext cx="11161986" cy="90613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a multi-facility Carbapenem-resistant </a:t>
            </a:r>
            <a:r>
              <a:rPr lang="en-US" sz="4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Acinetobacter baumannii </a:t>
            </a:r>
            <a:r>
              <a:rPr lang="en-US" sz="4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(CRAB) </a:t>
            </a:r>
            <a:r>
              <a:rPr lang="en-US" dirty="0"/>
              <a:t>outbreak using </a:t>
            </a:r>
            <a:r>
              <a:rPr lang="en-US" dirty="0" err="1"/>
              <a:t>MicrobeTrace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8EEC8-5FD1-3049-9C53-1BEBDA5F5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695" y="2853281"/>
            <a:ext cx="11161986" cy="549548"/>
          </a:xfrm>
        </p:spPr>
        <p:txBody>
          <a:bodyPr anchor="ctr"/>
          <a:lstStyle/>
          <a:p>
            <a:r>
              <a:rPr lang="en-US" dirty="0"/>
              <a:t>April 8, 2025</a:t>
            </a:r>
          </a:p>
        </p:txBody>
      </p:sp>
    </p:spTree>
    <p:extLst>
      <p:ext uri="{BB962C8B-B14F-4D97-AF65-F5344CB8AC3E}">
        <p14:creationId xmlns:p14="http://schemas.microsoft.com/office/powerpoint/2010/main" val="209015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44269-3B2C-2104-A4CE-D39289C76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718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69519-F2E7-7A6F-0307-FC3B25ABB37B}"/>
              </a:ext>
            </a:extLst>
          </p:cNvPr>
          <p:cNvSpPr txBox="1"/>
          <p:nvPr/>
        </p:nvSpPr>
        <p:spPr>
          <a:xfrm>
            <a:off x="7360920" y="2651760"/>
            <a:ext cx="3849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15345A"/>
                </a:solidFill>
                <a:latin typeface="Arie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229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9162-3F18-8E46-AA7A-C94C5C0C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What is </a:t>
            </a:r>
            <a:r>
              <a:rPr lang="en-US" sz="4400" b="1" dirty="0" err="1"/>
              <a:t>MicrobeTrace</a:t>
            </a:r>
            <a:r>
              <a:rPr lang="en-US" sz="4400" b="1" dirty="0"/>
              <a:t>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0DA-088C-E64C-97DD-9C49F127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547309"/>
            <a:ext cx="11627913" cy="4809245"/>
          </a:xfrm>
        </p:spPr>
        <p:txBody>
          <a:bodyPr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800" dirty="0"/>
              <a:t>A powerful, secure data visualization tool to map transmission networks and associated data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800" dirty="0"/>
          </a:p>
          <a:p>
            <a:pPr fontAlgn="ctr">
              <a:spcBef>
                <a:spcPts val="0"/>
              </a:spcBef>
            </a:pPr>
            <a:r>
              <a:rPr lang="en-US" sz="2800" dirty="0"/>
              <a:t>Handles various data inputs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800" dirty="0"/>
          </a:p>
          <a:p>
            <a:pPr fontAlgn="ctr">
              <a:spcBef>
                <a:spcPts val="0"/>
              </a:spcBef>
            </a:pPr>
            <a:r>
              <a:rPr lang="en-US" sz="2800" dirty="0"/>
              <a:t>Various analytical tools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Operates entirely on your web-browser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communicate information over the web</a:t>
            </a:r>
          </a:p>
          <a:p>
            <a:pPr fontAlgn="ctr">
              <a:spcBef>
                <a:spcPts val="0"/>
              </a:spcBef>
            </a:pPr>
            <a:endParaRPr lang="en-US" sz="2800" dirty="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fontAlgn="ctr">
              <a:spcBef>
                <a:spcPts val="0"/>
              </a:spcBef>
            </a:pPr>
            <a:endParaRPr lang="fr-FR" sz="2800" dirty="0"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endParaRPr lang="fr-FR" sz="2800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4354C-FE6B-278E-36B2-9E1F8C2D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86" y="3465576"/>
            <a:ext cx="3479921" cy="2764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E1291-6E46-96FA-BA81-DE93799BF92E}"/>
              </a:ext>
            </a:extLst>
          </p:cNvPr>
          <p:cNvSpPr txBox="1"/>
          <p:nvPr/>
        </p:nvSpPr>
        <p:spPr>
          <a:xfrm>
            <a:off x="0" y="6661805"/>
            <a:ext cx="351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https://microbetrace.cdc.gov/MicrobeTrace/</a:t>
            </a:r>
          </a:p>
        </p:txBody>
      </p:sp>
    </p:spTree>
    <p:extLst>
      <p:ext uri="{BB962C8B-B14F-4D97-AF65-F5344CB8AC3E}">
        <p14:creationId xmlns:p14="http://schemas.microsoft.com/office/powerpoint/2010/main" val="25492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875B-ADB2-E9F2-867D-B089D39E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/>
              <a:t>Transmission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0AE5-56AE-0C8B-A590-0FF978A9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547310"/>
            <a:ext cx="5970717" cy="4270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are transmission networks?</a:t>
            </a:r>
          </a:p>
          <a:p>
            <a:pPr marL="742950" lvl="1" indent="-285750"/>
            <a:r>
              <a:rPr lang="en-US" dirty="0"/>
              <a:t>Connections of all </a:t>
            </a:r>
            <a:br>
              <a:rPr lang="en-US" dirty="0"/>
            </a:br>
            <a:r>
              <a:rPr lang="en-US" dirty="0"/>
              <a:t>individuals within a group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760E9-03E5-5A45-AC1C-09D8A7F55739}"/>
              </a:ext>
            </a:extLst>
          </p:cNvPr>
          <p:cNvSpPr txBox="1">
            <a:spLocks/>
          </p:cNvSpPr>
          <p:nvPr/>
        </p:nvSpPr>
        <p:spPr>
          <a:xfrm>
            <a:off x="6215187" y="1535118"/>
            <a:ext cx="5632389" cy="427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Types of Networks</a:t>
            </a:r>
            <a:endParaRPr lang="en-US" dirty="0"/>
          </a:p>
          <a:p>
            <a:pPr marL="0" indent="0" algn="ctr">
              <a:buNone/>
            </a:pPr>
            <a:r>
              <a:rPr lang="en-US" sz="2400" dirty="0"/>
              <a:t>Epidemiological Networks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Genetic Distance Networks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1BDCD-A9DA-09E3-BA9E-84C107DA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85" y="2677619"/>
            <a:ext cx="3700271" cy="3441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7DE9D-E421-EBA8-263A-86BA1F2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24" y="2415952"/>
            <a:ext cx="5840148" cy="1440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16A500-869E-85C8-E77C-A04CECE06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64" y="4355592"/>
            <a:ext cx="2248007" cy="1765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374FA7-C4F9-885C-8B0C-9D8CB36A2AB2}"/>
              </a:ext>
            </a:extLst>
          </p:cNvPr>
          <p:cNvSpPr txBox="1"/>
          <p:nvPr/>
        </p:nvSpPr>
        <p:spPr>
          <a:xfrm>
            <a:off x="0" y="6642110"/>
            <a:ext cx="351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https://microbetrace.cdc.gov/MicrobeTrace/</a:t>
            </a:r>
          </a:p>
        </p:txBody>
      </p:sp>
    </p:spTree>
    <p:extLst>
      <p:ext uri="{BB962C8B-B14F-4D97-AF65-F5344CB8AC3E}">
        <p14:creationId xmlns:p14="http://schemas.microsoft.com/office/powerpoint/2010/main" val="15075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F8C7-216A-8CF4-2C41-7540246C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400" b="1" dirty="0">
                <a:latin typeface="Arial"/>
                <a:cs typeface="Arial"/>
              </a:rPr>
              <a:t>Transmission Network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26314-24AA-AA51-C5F4-1648EFCA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1" y="2414767"/>
            <a:ext cx="3781965" cy="3653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075D49-AC16-6F41-3754-6B4CC260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80" y="2243227"/>
            <a:ext cx="4013081" cy="3651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C4B67-2EAB-2937-F7AD-8AED6D83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357" y="2238196"/>
            <a:ext cx="3743325" cy="384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61806-55B5-8710-BBCD-70B0BD1B1FAF}"/>
              </a:ext>
            </a:extLst>
          </p:cNvPr>
          <p:cNvSpPr txBox="1"/>
          <p:nvPr/>
        </p:nvSpPr>
        <p:spPr>
          <a:xfrm>
            <a:off x="3771471" y="1381663"/>
            <a:ext cx="40124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"/>
                <a:cs typeface="Arial"/>
              </a:rPr>
              <a:t>Person-to-Place Links</a:t>
            </a:r>
            <a:endParaRPr lang="en-US" sz="2800" b="1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598A8-27BE-87A2-059D-4FDA54FCEA01}"/>
              </a:ext>
            </a:extLst>
          </p:cNvPr>
          <p:cNvSpPr txBox="1"/>
          <p:nvPr/>
        </p:nvSpPr>
        <p:spPr>
          <a:xfrm>
            <a:off x="8731659" y="1381662"/>
            <a:ext cx="26753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rial"/>
                <a:cs typeface="Arial"/>
              </a:rPr>
              <a:t>Genetic Links</a:t>
            </a:r>
            <a:endParaRPr lang="en-US" sz="2800" b="1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2054B-A959-15A4-B361-31C2B97E978B}"/>
              </a:ext>
            </a:extLst>
          </p:cNvPr>
          <p:cNvSpPr txBox="1"/>
          <p:nvPr/>
        </p:nvSpPr>
        <p:spPr>
          <a:xfrm>
            <a:off x="1126037" y="1424795"/>
            <a:ext cx="16976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No Links</a:t>
            </a:r>
            <a:endParaRPr lang="en-US" sz="28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9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D7F2C-05F1-9527-3C4F-22635DE76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3676-B29C-2995-D70E-0DD5F58F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24" y="200216"/>
            <a:ext cx="9175531" cy="871355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Arial"/>
                <a:cs typeface="Arial"/>
              </a:rPr>
              <a:t>Transmission Network 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46B39-40D9-0C11-6996-870BB325B09D}"/>
              </a:ext>
            </a:extLst>
          </p:cNvPr>
          <p:cNvSpPr txBox="1"/>
          <p:nvPr/>
        </p:nvSpPr>
        <p:spPr>
          <a:xfrm>
            <a:off x="4202791" y="1324154"/>
            <a:ext cx="36098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Layered Information</a:t>
            </a:r>
            <a:endParaRPr lang="en-US" sz="2800" b="1" dirty="0"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4EE39-D192-F0CA-DAB5-23278110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85" y="2157984"/>
            <a:ext cx="6651512" cy="40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1275-E7F6-EBCB-B46D-C2E4434A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Inputs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1A4ACA9-EA18-5383-0F8E-1DCC94AA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96" y="1185672"/>
            <a:ext cx="100647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2F5597"/>
                </a:solidFill>
              </a:rPr>
              <a:t>What data is needed?		    Other data types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2F559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48975-EBBE-FDDF-B3B0-B9AFEB9CAFAA}"/>
              </a:ext>
            </a:extLst>
          </p:cNvPr>
          <p:cNvSpPr txBox="1"/>
          <p:nvPr/>
        </p:nvSpPr>
        <p:spPr>
          <a:xfrm>
            <a:off x="1036320" y="1633728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C729E-1C59-1A0F-B2B1-B723A7DD8F94}"/>
              </a:ext>
            </a:extLst>
          </p:cNvPr>
          <p:cNvSpPr txBox="1"/>
          <p:nvPr/>
        </p:nvSpPr>
        <p:spPr>
          <a:xfrm>
            <a:off x="1036320" y="399592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 tracing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39F18-0F1D-C8C4-8397-A6164B2D093F}"/>
              </a:ext>
            </a:extLst>
          </p:cNvPr>
          <p:cNvSpPr txBox="1"/>
          <p:nvPr/>
        </p:nvSpPr>
        <p:spPr>
          <a:xfrm>
            <a:off x="6751320" y="170992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Newick</a:t>
            </a:r>
            <a:r>
              <a:rPr lang="en-US" sz="2400" dirty="0"/>
              <a:t>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FDD47-6E43-0FE8-268B-FA5528515C20}"/>
              </a:ext>
            </a:extLst>
          </p:cNvPr>
          <p:cNvSpPr txBox="1"/>
          <p:nvPr/>
        </p:nvSpPr>
        <p:spPr>
          <a:xfrm>
            <a:off x="6675120" y="3995928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Raw sequencing files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5CF971-A965-677B-E06E-A393EB34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4605528"/>
            <a:ext cx="3429000" cy="1500188"/>
          </a:xfrm>
          <a:prstGeom prst="rect">
            <a:avLst/>
          </a:prstGeom>
        </p:spPr>
      </p:pic>
      <p:pic>
        <p:nvPicPr>
          <p:cNvPr id="10" name="Picture 9" descr="Chart, box and whisker chart&#10;&#10;AI-generated content may be incorrect.">
            <a:extLst>
              <a:ext uri="{FF2B5EF4-FFF2-40B4-BE49-F238E27FC236}">
                <a16:creationId xmlns:a16="http://schemas.microsoft.com/office/drawing/2014/main" id="{92FEC3EC-C093-806C-E23B-38FEE069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0" y="2167128"/>
            <a:ext cx="2514600" cy="1746984"/>
          </a:xfrm>
          <a:prstGeom prst="rect">
            <a:avLst/>
          </a:prstGeom>
        </p:spPr>
      </p:pic>
      <p:pic>
        <p:nvPicPr>
          <p:cNvPr id="11" name="Picture 10" descr="Table&#10;&#10;AI-generated content may be incorrect.">
            <a:extLst>
              <a:ext uri="{FF2B5EF4-FFF2-40B4-BE49-F238E27FC236}">
                <a16:creationId xmlns:a16="http://schemas.microsoft.com/office/drawing/2014/main" id="{F096B77A-37A8-9898-1B5E-1DBBCBBF0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319528"/>
            <a:ext cx="3753374" cy="933580"/>
          </a:xfrm>
          <a:prstGeom prst="rect">
            <a:avLst/>
          </a:prstGeom>
        </p:spPr>
      </p:pic>
      <p:pic>
        <p:nvPicPr>
          <p:cNvPr id="12" name="Picture 11" descr="Table&#10;&#10;AI-generated content may be incorrect.">
            <a:extLst>
              <a:ext uri="{FF2B5EF4-FFF2-40B4-BE49-F238E27FC236}">
                <a16:creationId xmlns:a16="http://schemas.microsoft.com/office/drawing/2014/main" id="{B197C1A7-5AAD-1F4D-3CCF-00A924407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757928"/>
            <a:ext cx="4344006" cy="92405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6AA29E-3159-8B50-E91C-75683EA694B4}"/>
              </a:ext>
            </a:extLst>
          </p:cNvPr>
          <p:cNvCxnSpPr>
            <a:cxnSpLocks/>
          </p:cNvCxnSpPr>
          <p:nvPr/>
        </p:nvCxnSpPr>
        <p:spPr>
          <a:xfrm>
            <a:off x="6044184" y="1335024"/>
            <a:ext cx="79248" cy="455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5C2-69C5-4536-F0BF-0AD0B19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 to </a:t>
            </a:r>
            <a:r>
              <a:rPr lang="en-US" b="1" dirty="0" err="1"/>
              <a:t>MicrobeTrace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DFC3-C2CF-0D6B-7178-1BEBD16E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547310"/>
            <a:ext cx="6528501" cy="427068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 (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https://github.com/DNA-Bioboss/AMD-Academy-2025.git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download and/or clone the data into a folder on your computer.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https://microbetrace.cdc.gov/MicrobeTrace/</a:t>
            </a:r>
            <a:endParaRPr lang="en-US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blue “Add File(s)”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sz="2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recently downloaded files and </a:t>
            </a: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files</a:t>
            </a:r>
            <a:endParaRPr lang="en-US" sz="2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Graphical user interface, text, application, Word, email&#10;&#10;AI-generated content may be incorrect.">
            <a:extLst>
              <a:ext uri="{FF2B5EF4-FFF2-40B4-BE49-F238E27FC236}">
                <a16:creationId xmlns:a16="http://schemas.microsoft.com/office/drawing/2014/main" id="{B7FE0742-D4D4-8851-2AD1-7BCBFE24E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58" y="2203704"/>
            <a:ext cx="5207969" cy="29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0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1102-F46D-2A3F-C1EF-24A966DF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Loading Data to </a:t>
            </a:r>
            <a:r>
              <a:rPr lang="en-US" b="1" dirty="0" err="1"/>
              <a:t>MicrobeTrace</a:t>
            </a:r>
            <a:r>
              <a:rPr lang="en-US" b="1" dirty="0"/>
              <a:t>…continued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D978B-8754-AC8A-51E2-95D3350C0AC3}"/>
              </a:ext>
            </a:extLst>
          </p:cNvPr>
          <p:cNvSpPr txBox="1"/>
          <p:nvPr/>
        </p:nvSpPr>
        <p:spPr>
          <a:xfrm>
            <a:off x="7239000" y="1828800"/>
            <a:ext cx="427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the correct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992C8-24B2-A79A-35DA-0D402046B340}"/>
              </a:ext>
            </a:extLst>
          </p:cNvPr>
          <p:cNvSpPr txBox="1"/>
          <p:nvPr/>
        </p:nvSpPr>
        <p:spPr>
          <a:xfrm>
            <a:off x="7239000" y="2590800"/>
            <a:ext cx="4089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the column that </a:t>
            </a:r>
            <a:br>
              <a:rPr lang="en-US" sz="2400" dirty="0"/>
            </a:br>
            <a:r>
              <a:rPr lang="en-US" sz="2400" dirty="0"/>
              <a:t>represents the ID for each</a:t>
            </a:r>
            <a:br>
              <a:rPr lang="en-US" sz="2400" dirty="0"/>
            </a:br>
            <a:r>
              <a:rPr lang="en-US" sz="2400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0B5ED-3D2B-C235-1574-6013188CBA57}"/>
              </a:ext>
            </a:extLst>
          </p:cNvPr>
          <p:cNvSpPr txBox="1"/>
          <p:nvPr/>
        </p:nvSpPr>
        <p:spPr>
          <a:xfrm>
            <a:off x="7315200" y="4191000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“Launch”</a:t>
            </a:r>
          </a:p>
        </p:txBody>
      </p:sp>
      <p:pic>
        <p:nvPicPr>
          <p:cNvPr id="8" name="Picture 7" descr="Graphical user interface, text, application, email&#10;&#10;AI-generated content may be incorrect.">
            <a:extLst>
              <a:ext uri="{FF2B5EF4-FFF2-40B4-BE49-F238E27FC236}">
                <a16:creationId xmlns:a16="http://schemas.microsoft.com/office/drawing/2014/main" id="{39593979-7F27-3EB8-52C5-88232EEA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024780" cy="33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2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714C-4513-E0C6-48E8-864B2EAD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Customizing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1DCE1-C690-802D-5EC8-A11539C6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00200"/>
            <a:ext cx="3162741" cy="3610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1B3F4-4245-FF49-C9EC-92BA03C19B59}"/>
              </a:ext>
            </a:extLst>
          </p:cNvPr>
          <p:cNvSpPr txBox="1"/>
          <p:nvPr/>
        </p:nvSpPr>
        <p:spPr>
          <a:xfrm>
            <a:off x="762000" y="1524000"/>
            <a:ext cx="5729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Nodes and links can be customized in </a:t>
            </a:r>
            <a:br>
              <a:rPr lang="en-US" sz="2400" dirty="0"/>
            </a:br>
            <a:r>
              <a:rPr lang="en-US" sz="2400" dirty="0"/>
              <a:t>the Toggle Network Setting Menu </a:t>
            </a:r>
            <a:br>
              <a:rPr lang="en-US" sz="2400" dirty="0"/>
            </a:br>
            <a:r>
              <a:rPr lang="en-US" sz="2400" dirty="0"/>
              <a:t>accessed clicking the “cog” icon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EACE6-8D9C-60A7-DE04-16B928450FE9}"/>
              </a:ext>
            </a:extLst>
          </p:cNvPr>
          <p:cNvSpPr txBox="1"/>
          <p:nvPr/>
        </p:nvSpPr>
        <p:spPr>
          <a:xfrm>
            <a:off x="1295400" y="4495800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FBEA9-E86A-6F80-7C3B-D02C2B36D186}"/>
              </a:ext>
            </a:extLst>
          </p:cNvPr>
          <p:cNvSpPr txBox="1"/>
          <p:nvPr/>
        </p:nvSpPr>
        <p:spPr>
          <a:xfrm>
            <a:off x="1295400" y="3733800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Shapes and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AD955-45F7-9646-A797-D41C1B9891A6}"/>
              </a:ext>
            </a:extLst>
          </p:cNvPr>
          <p:cNvSpPr txBox="1"/>
          <p:nvPr/>
        </p:nvSpPr>
        <p:spPr>
          <a:xfrm>
            <a:off x="1295400" y="3048000"/>
            <a:ext cx="3105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Labels and Tooltips</a:t>
            </a:r>
          </a:p>
        </p:txBody>
      </p:sp>
    </p:spTree>
    <p:extLst>
      <p:ext uri="{BB962C8B-B14F-4D97-AF65-F5344CB8AC3E}">
        <p14:creationId xmlns:p14="http://schemas.microsoft.com/office/powerpoint/2010/main" val="28393703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TE Widescreen.potx" id="{AAD69D33-2D47-7641-B1FB-79014ABEF344}" vid="{DA2C0BB4-E877-A94A-83F3-218E6B142016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117034E044F4592AA56DE6E368096" ma:contentTypeVersion="22" ma:contentTypeDescription="Create a new document." ma:contentTypeScope="" ma:versionID="cb51e8063ee5c2c258e585f3b9464831">
  <xsd:schema xmlns:xsd="http://www.w3.org/2001/XMLSchema" xmlns:xs="http://www.w3.org/2001/XMLSchema" xmlns:p="http://schemas.microsoft.com/office/2006/metadata/properties" xmlns:ns2="cdc022f6-8e22-4d42-a014-e203aba82ce3" xmlns:ns3="affd2d8c-4250-45b1-8dc8-bd68458e2c58" targetNamespace="http://schemas.microsoft.com/office/2006/metadata/properties" ma:root="true" ma:fieldsID="1fe1df08b0f0af8fa83867525534bf32" ns2:_="" ns3:_="">
    <xsd:import namespace="cdc022f6-8e22-4d42-a014-e203aba82ce3"/>
    <xsd:import namespace="affd2d8c-4250-45b1-8dc8-bd68458e2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3:TaxCatchAll" minOccurs="0"/>
                <xsd:element ref="ns2:MediaServiceLocation" minOccurs="0"/>
                <xsd:element ref="ns2:lcf76f155ced4ddcb4097134ff3c332f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022f6-8e22-4d42-a014-e203aba82c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ce28af-2bc3-4da0-8f41-6064386be02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d2d8c-4250-45b1-8dc8-bd68458e2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411ab86-13c8-4e19-9d7d-a515273cfa48}" ma:internalName="TaxCatchAll" ma:showField="CatchAllData" ma:web="affd2d8c-4250-45b1-8dc8-bd68458e2c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c022f6-8e22-4d42-a014-e203aba82ce3">
      <Terms xmlns="http://schemas.microsoft.com/office/infopath/2007/PartnerControls"/>
    </lcf76f155ced4ddcb4097134ff3c332f>
    <TaxCatchAll xmlns="affd2d8c-4250-45b1-8dc8-bd68458e2c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3D2AB3-82E5-495C-969C-AEC38D9DD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c022f6-8e22-4d42-a014-e203aba82ce3"/>
    <ds:schemaRef ds:uri="affd2d8c-4250-45b1-8dc8-bd68458e2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062F49-7BD9-4E7A-9D3E-7D55F9726DB2}">
  <ds:schemaRefs>
    <ds:schemaRef ds:uri="http://schemas.microsoft.com/office/2006/metadata/properties"/>
    <ds:schemaRef ds:uri="http://schemas.microsoft.com/office/infopath/2007/PartnerControls"/>
    <ds:schemaRef ds:uri="cdc022f6-8e22-4d42-a014-e203aba82ce3"/>
    <ds:schemaRef ds:uri="affd2d8c-4250-45b1-8dc8-bd68458e2c58"/>
  </ds:schemaRefs>
</ds:datastoreItem>
</file>

<file path=customXml/itemProps3.xml><?xml version="1.0" encoding="utf-8"?>
<ds:datastoreItem xmlns:ds="http://schemas.openxmlformats.org/officeDocument/2006/customXml" ds:itemID="{D4886BC4-6FCE-49C2-82C6-FCEA012F87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cae8101-c92d-480c-bc43-c6761ccccc5a}" enabled="0" method="" siteId="{dcae8101-c92d-480c-bc43-c6761ccccc5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34510</TotalTime>
  <Words>258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Ariel</vt:lpstr>
      <vt:lpstr>Calibri</vt:lpstr>
      <vt:lpstr>Calibri Light</vt:lpstr>
      <vt:lpstr>1_Office Theme</vt:lpstr>
      <vt:lpstr>2_Office Theme</vt:lpstr>
      <vt:lpstr>Mapping a multi-facility Carbapenem-resistant Acinetobacter baumannii (CRAB) outbreak using MicrobeTrace</vt:lpstr>
      <vt:lpstr>What is MicrobeTrace? </vt:lpstr>
      <vt:lpstr>Transmission Networks</vt:lpstr>
      <vt:lpstr>Transmission Network Example</vt:lpstr>
      <vt:lpstr>Transmission Network Example</vt:lpstr>
      <vt:lpstr>Data Inputs</vt:lpstr>
      <vt:lpstr>Loading Data to MicrobeTrace</vt:lpstr>
      <vt:lpstr>Loading Data to MicrobeTrace…continued</vt:lpstr>
      <vt:lpstr>Customizing Networks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Abby Hoffman</dc:creator>
  <cp:lastModifiedBy>Mayra Trujillo [KDHE]</cp:lastModifiedBy>
  <cp:revision>9</cp:revision>
  <dcterms:created xsi:type="dcterms:W3CDTF">2025-01-09T20:26:11Z</dcterms:created>
  <dcterms:modified xsi:type="dcterms:W3CDTF">2025-04-03T18:10:20Z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0x010100168117034E044F4592AA56DE6E368096</vt:lpwstr>
  </property>
  <property fmtid="{D5CDD505-2E9C-101B-9397-08002B2CF9AE}" pid="3" name="MSIP_Label_1520fa42-cf58-4c22-8b93-58cf1d3bd1cb_Enabled">
    <vt:lpwstr>true</vt:lpwstr>
  </property>
  <property fmtid="{D5CDD505-2E9C-101B-9397-08002B2CF9AE}" pid="4" name="MSIP_Label_1520fa42-cf58-4c22-8b93-58cf1d3bd1cb_SetDate">
    <vt:lpwstr>2025-01-13T18:30:26Z</vt:lpwstr>
  </property>
  <property fmtid="{D5CDD505-2E9C-101B-9397-08002B2CF9AE}" pid="5" name="MSIP_Label_1520fa42-cf58-4c22-8b93-58cf1d3bd1cb_Method">
    <vt:lpwstr>Standard</vt:lpwstr>
  </property>
  <property fmtid="{D5CDD505-2E9C-101B-9397-08002B2CF9AE}" pid="6" name="MSIP_Label_1520fa42-cf58-4c22-8b93-58cf1d3bd1cb_Name">
    <vt:lpwstr>Public Information</vt:lpwstr>
  </property>
  <property fmtid="{D5CDD505-2E9C-101B-9397-08002B2CF9AE}" pid="7" name="MSIP_Label_1520fa42-cf58-4c22-8b93-58cf1d3bd1cb_SiteId">
    <vt:lpwstr>11d0e217-264e-400a-8ba0-57dcc127d72d</vt:lpwstr>
  </property>
  <property fmtid="{D5CDD505-2E9C-101B-9397-08002B2CF9AE}" pid="8" name="MSIP_Label_1520fa42-cf58-4c22-8b93-58cf1d3bd1cb_ActionId">
    <vt:lpwstr>c482cdf5-2997-45af-bc63-e58194b9a2f1</vt:lpwstr>
  </property>
  <property fmtid="{D5CDD505-2E9C-101B-9397-08002B2CF9AE}" pid="9" name="MSIP_Label_1520fa42-cf58-4c22-8b93-58cf1d3bd1cb_ContentBits">
    <vt:lpwstr>0</vt:lpwstr>
  </property>
</Properties>
</file>