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4"/>
  </p:sldMasterIdLst>
  <p:notesMasterIdLst>
    <p:notesMasterId r:id="rId17"/>
  </p:notesMasterIdLst>
  <p:handoutMasterIdLst>
    <p:handoutMasterId r:id="rId18"/>
  </p:handoutMasterIdLst>
  <p:sldIdLst>
    <p:sldId id="256" r:id="rId5"/>
    <p:sldId id="1574" r:id="rId6"/>
    <p:sldId id="325" r:id="rId7"/>
    <p:sldId id="326" r:id="rId8"/>
    <p:sldId id="1569" r:id="rId9"/>
    <p:sldId id="1570" r:id="rId10"/>
    <p:sldId id="272" r:id="rId11"/>
    <p:sldId id="1572" r:id="rId12"/>
    <p:sldId id="1571" r:id="rId13"/>
    <p:sldId id="1573" r:id="rId14"/>
    <p:sldId id="1575" r:id="rId15"/>
    <p:sldId id="261"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E37735"/>
    <a:srgbClr val="BCA493"/>
    <a:srgbClr val="CABFB3"/>
    <a:srgbClr val="B3CDD4"/>
    <a:srgbClr val="7AA8B4"/>
    <a:srgbClr val="839AA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F4BAEC-8EF8-4BE4-9AD5-E8F33C156296}" v="41" dt="2025-03-13T13:22:13.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87" autoAdjust="0"/>
  </p:normalViewPr>
  <p:slideViewPr>
    <p:cSldViewPr>
      <p:cViewPr varScale="1">
        <p:scale>
          <a:sx n="57" d="100"/>
          <a:sy n="57" d="100"/>
        </p:scale>
        <p:origin x="1651" y="58"/>
      </p:cViewPr>
      <p:guideLst>
        <p:guide orient="horz" pos="2160"/>
        <p:guide pos="3888"/>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ra Trujillo [KDHE]" userId="fba687dd-b4d0-421a-8af4-a3399434a759" providerId="ADAL" clId="{E8F4BAEC-8EF8-4BE4-9AD5-E8F33C156296}"/>
    <pc:docChg chg="undo custSel addSld delSld modSld">
      <pc:chgData name="Mayra Trujillo [KDHE]" userId="fba687dd-b4d0-421a-8af4-a3399434a759" providerId="ADAL" clId="{E8F4BAEC-8EF8-4BE4-9AD5-E8F33C156296}" dt="2025-03-13T13:22:51.229" v="1550" actId="20577"/>
      <pc:docMkLst>
        <pc:docMk/>
      </pc:docMkLst>
      <pc:sldChg chg="del">
        <pc:chgData name="Mayra Trujillo [KDHE]" userId="fba687dd-b4d0-421a-8af4-a3399434a759" providerId="ADAL" clId="{E8F4BAEC-8EF8-4BE4-9AD5-E8F33C156296}" dt="2025-03-12T15:50:27.532" v="1504" actId="47"/>
        <pc:sldMkLst>
          <pc:docMk/>
          <pc:sldMk cId="0" sldId="258"/>
        </pc:sldMkLst>
      </pc:sldChg>
      <pc:sldChg chg="del">
        <pc:chgData name="Mayra Trujillo [KDHE]" userId="fba687dd-b4d0-421a-8af4-a3399434a759" providerId="ADAL" clId="{E8F4BAEC-8EF8-4BE4-9AD5-E8F33C156296}" dt="2025-03-12T15:50:25.681" v="1503" actId="47"/>
        <pc:sldMkLst>
          <pc:docMk/>
          <pc:sldMk cId="0" sldId="259"/>
        </pc:sldMkLst>
      </pc:sldChg>
      <pc:sldChg chg="del">
        <pc:chgData name="Mayra Trujillo [KDHE]" userId="fba687dd-b4d0-421a-8af4-a3399434a759" providerId="ADAL" clId="{E8F4BAEC-8EF8-4BE4-9AD5-E8F33C156296}" dt="2025-03-12T15:50:28.064" v="1505" actId="47"/>
        <pc:sldMkLst>
          <pc:docMk/>
          <pc:sldMk cId="0" sldId="260"/>
        </pc:sldMkLst>
      </pc:sldChg>
      <pc:sldChg chg="del">
        <pc:chgData name="Mayra Trujillo [KDHE]" userId="fba687dd-b4d0-421a-8af4-a3399434a759" providerId="ADAL" clId="{E8F4BAEC-8EF8-4BE4-9AD5-E8F33C156296}" dt="2025-03-12T15:50:25.256" v="1502" actId="47"/>
        <pc:sldMkLst>
          <pc:docMk/>
          <pc:sldMk cId="0" sldId="263"/>
        </pc:sldMkLst>
      </pc:sldChg>
      <pc:sldChg chg="del">
        <pc:chgData name="Mayra Trujillo [KDHE]" userId="fba687dd-b4d0-421a-8af4-a3399434a759" providerId="ADAL" clId="{E8F4BAEC-8EF8-4BE4-9AD5-E8F33C156296}" dt="2025-03-12T15:50:28.723" v="1506" actId="47"/>
        <pc:sldMkLst>
          <pc:docMk/>
          <pc:sldMk cId="0" sldId="265"/>
        </pc:sldMkLst>
      </pc:sldChg>
      <pc:sldChg chg="del">
        <pc:chgData name="Mayra Trujillo [KDHE]" userId="fba687dd-b4d0-421a-8af4-a3399434a759" providerId="ADAL" clId="{E8F4BAEC-8EF8-4BE4-9AD5-E8F33C156296}" dt="2025-03-12T15:50:29.346" v="1507" actId="47"/>
        <pc:sldMkLst>
          <pc:docMk/>
          <pc:sldMk cId="0" sldId="266"/>
        </pc:sldMkLst>
      </pc:sldChg>
      <pc:sldChg chg="del">
        <pc:chgData name="Mayra Trujillo [KDHE]" userId="fba687dd-b4d0-421a-8af4-a3399434a759" providerId="ADAL" clId="{E8F4BAEC-8EF8-4BE4-9AD5-E8F33C156296}" dt="2025-03-12T15:50:30.382" v="1508" actId="47"/>
        <pc:sldMkLst>
          <pc:docMk/>
          <pc:sldMk cId="0" sldId="267"/>
        </pc:sldMkLst>
      </pc:sldChg>
      <pc:sldChg chg="del">
        <pc:chgData name="Mayra Trujillo [KDHE]" userId="fba687dd-b4d0-421a-8af4-a3399434a759" providerId="ADAL" clId="{E8F4BAEC-8EF8-4BE4-9AD5-E8F33C156296}" dt="2025-03-12T15:50:33.244" v="1509" actId="47"/>
        <pc:sldMkLst>
          <pc:docMk/>
          <pc:sldMk cId="0" sldId="268"/>
        </pc:sldMkLst>
      </pc:sldChg>
      <pc:sldChg chg="del">
        <pc:chgData name="Mayra Trujillo [KDHE]" userId="fba687dd-b4d0-421a-8af4-a3399434a759" providerId="ADAL" clId="{E8F4BAEC-8EF8-4BE4-9AD5-E8F33C156296}" dt="2025-03-12T15:50:34.496" v="1510" actId="47"/>
        <pc:sldMkLst>
          <pc:docMk/>
          <pc:sldMk cId="0" sldId="269"/>
        </pc:sldMkLst>
      </pc:sldChg>
      <pc:sldChg chg="addSp delSp modSp mod">
        <pc:chgData name="Mayra Trujillo [KDHE]" userId="fba687dd-b4d0-421a-8af4-a3399434a759" providerId="ADAL" clId="{E8F4BAEC-8EF8-4BE4-9AD5-E8F33C156296}" dt="2025-03-12T13:51:14.512" v="735" actId="1076"/>
        <pc:sldMkLst>
          <pc:docMk/>
          <pc:sldMk cId="1768589878" sldId="272"/>
        </pc:sldMkLst>
        <pc:spChg chg="mod">
          <ac:chgData name="Mayra Trujillo [KDHE]" userId="fba687dd-b4d0-421a-8af4-a3399434a759" providerId="ADAL" clId="{E8F4BAEC-8EF8-4BE4-9AD5-E8F33C156296}" dt="2025-03-11T13:41:56.420" v="114" actId="20577"/>
          <ac:spMkLst>
            <pc:docMk/>
            <pc:sldMk cId="1768589878" sldId="272"/>
            <ac:spMk id="2" creationId="{C459FDF5-2596-887B-F8C2-43978B1A258A}"/>
          </ac:spMkLst>
        </pc:spChg>
        <pc:spChg chg="add mod">
          <ac:chgData name="Mayra Trujillo [KDHE]" userId="fba687dd-b4d0-421a-8af4-a3399434a759" providerId="ADAL" clId="{E8F4BAEC-8EF8-4BE4-9AD5-E8F33C156296}" dt="2025-03-11T13:37:49.896" v="60" actId="255"/>
          <ac:spMkLst>
            <pc:docMk/>
            <pc:sldMk cId="1768589878" sldId="272"/>
            <ac:spMk id="3" creationId="{DBFC3C8E-2EDE-F2C8-6FD5-C9009022E1D7}"/>
          </ac:spMkLst>
        </pc:spChg>
        <pc:spChg chg="add mod">
          <ac:chgData name="Mayra Trujillo [KDHE]" userId="fba687dd-b4d0-421a-8af4-a3399434a759" providerId="ADAL" clId="{E8F4BAEC-8EF8-4BE4-9AD5-E8F33C156296}" dt="2025-03-12T13:42:13.090" v="682" actId="1076"/>
          <ac:spMkLst>
            <pc:docMk/>
            <pc:sldMk cId="1768589878" sldId="272"/>
            <ac:spMk id="4" creationId="{F4F19C8B-8159-CF4F-88D3-C38E05320369}"/>
          </ac:spMkLst>
        </pc:spChg>
        <pc:spChg chg="add mod">
          <ac:chgData name="Mayra Trujillo [KDHE]" userId="fba687dd-b4d0-421a-8af4-a3399434a759" providerId="ADAL" clId="{E8F4BAEC-8EF8-4BE4-9AD5-E8F33C156296}" dt="2025-03-12T13:43:59.593" v="696" actId="1076"/>
          <ac:spMkLst>
            <pc:docMk/>
            <pc:sldMk cId="1768589878" sldId="272"/>
            <ac:spMk id="11" creationId="{16426566-3C13-A20A-EED5-09D8D5F3AD5F}"/>
          </ac:spMkLst>
        </pc:spChg>
        <pc:spChg chg="add mod">
          <ac:chgData name="Mayra Trujillo [KDHE]" userId="fba687dd-b4d0-421a-8af4-a3399434a759" providerId="ADAL" clId="{E8F4BAEC-8EF8-4BE4-9AD5-E8F33C156296}" dt="2025-03-12T13:42:00.778" v="681" actId="1076"/>
          <ac:spMkLst>
            <pc:docMk/>
            <pc:sldMk cId="1768589878" sldId="272"/>
            <ac:spMk id="12" creationId="{BA38B6B5-A083-DC19-441B-8EA51B59927F}"/>
          </ac:spMkLst>
        </pc:spChg>
        <pc:spChg chg="add del mod">
          <ac:chgData name="Mayra Trujillo [KDHE]" userId="fba687dd-b4d0-421a-8af4-a3399434a759" providerId="ADAL" clId="{E8F4BAEC-8EF8-4BE4-9AD5-E8F33C156296}" dt="2025-03-11T14:09:53.339" v="174" actId="478"/>
          <ac:spMkLst>
            <pc:docMk/>
            <pc:sldMk cId="1768589878" sldId="272"/>
            <ac:spMk id="13" creationId="{3BA9EB8F-0AF2-A2F8-34E6-0418FDA6D4C1}"/>
          </ac:spMkLst>
        </pc:spChg>
        <pc:spChg chg="add mod">
          <ac:chgData name="Mayra Trujillo [KDHE]" userId="fba687dd-b4d0-421a-8af4-a3399434a759" providerId="ADAL" clId="{E8F4BAEC-8EF8-4BE4-9AD5-E8F33C156296}" dt="2025-03-12T13:51:10.945" v="734" actId="1076"/>
          <ac:spMkLst>
            <pc:docMk/>
            <pc:sldMk cId="1768589878" sldId="272"/>
            <ac:spMk id="25" creationId="{5D904234-CC60-118E-ED9E-68CEFC2DCF63}"/>
          </ac:spMkLst>
        </pc:spChg>
        <pc:spChg chg="add mod">
          <ac:chgData name="Mayra Trujillo [KDHE]" userId="fba687dd-b4d0-421a-8af4-a3399434a759" providerId="ADAL" clId="{E8F4BAEC-8EF8-4BE4-9AD5-E8F33C156296}" dt="2025-03-12T13:51:14.512" v="735" actId="1076"/>
          <ac:spMkLst>
            <pc:docMk/>
            <pc:sldMk cId="1768589878" sldId="272"/>
            <ac:spMk id="27" creationId="{1A6FAC48-9547-B8EC-EBAB-AF5E70C20900}"/>
          </ac:spMkLst>
        </pc:spChg>
        <pc:picChg chg="add mod">
          <ac:chgData name="Mayra Trujillo [KDHE]" userId="fba687dd-b4d0-421a-8af4-a3399434a759" providerId="ADAL" clId="{E8F4BAEC-8EF8-4BE4-9AD5-E8F33C156296}" dt="2025-03-12T13:42:32.306" v="689" actId="1076"/>
          <ac:picMkLst>
            <pc:docMk/>
            <pc:sldMk cId="1768589878" sldId="272"/>
            <ac:picMk id="6" creationId="{7EE3862C-5EB6-2EBD-5E25-28714F73B64D}"/>
          </ac:picMkLst>
        </pc:picChg>
        <pc:picChg chg="add mod">
          <ac:chgData name="Mayra Trujillo [KDHE]" userId="fba687dd-b4d0-421a-8af4-a3399434a759" providerId="ADAL" clId="{E8F4BAEC-8EF8-4BE4-9AD5-E8F33C156296}" dt="2025-03-12T13:50:52.121" v="731" actId="1076"/>
          <ac:picMkLst>
            <pc:docMk/>
            <pc:sldMk cId="1768589878" sldId="272"/>
            <ac:picMk id="8" creationId="{1B5176F9-86D8-8D2A-FC6D-5DA629DCF939}"/>
          </ac:picMkLst>
        </pc:picChg>
        <pc:picChg chg="add mod">
          <ac:chgData name="Mayra Trujillo [KDHE]" userId="fba687dd-b4d0-421a-8af4-a3399434a759" providerId="ADAL" clId="{E8F4BAEC-8EF8-4BE4-9AD5-E8F33C156296}" dt="2025-03-12T13:46:51.081" v="703" actId="1076"/>
          <ac:picMkLst>
            <pc:docMk/>
            <pc:sldMk cId="1768589878" sldId="272"/>
            <ac:picMk id="13" creationId="{4DCEFA82-FE58-1B38-493B-0209C578B0FE}"/>
          </ac:picMkLst>
        </pc:picChg>
        <pc:picChg chg="add del mod">
          <ac:chgData name="Mayra Trujillo [KDHE]" userId="fba687dd-b4d0-421a-8af4-a3399434a759" providerId="ADAL" clId="{E8F4BAEC-8EF8-4BE4-9AD5-E8F33C156296}" dt="2025-03-12T13:48:03.321" v="704" actId="478"/>
          <ac:picMkLst>
            <pc:docMk/>
            <pc:sldMk cId="1768589878" sldId="272"/>
            <ac:picMk id="15" creationId="{0DF29F9B-45B7-8C94-FC0A-A49977EC6192}"/>
          </ac:picMkLst>
        </pc:picChg>
        <pc:picChg chg="add del mod">
          <ac:chgData name="Mayra Trujillo [KDHE]" userId="fba687dd-b4d0-421a-8af4-a3399434a759" providerId="ADAL" clId="{E8F4BAEC-8EF8-4BE4-9AD5-E8F33C156296}" dt="2025-03-12T13:48:28.121" v="709" actId="478"/>
          <ac:picMkLst>
            <pc:docMk/>
            <pc:sldMk cId="1768589878" sldId="272"/>
            <ac:picMk id="16" creationId="{0C12DDCF-1E3B-968D-AA2F-34F1D0E90D98}"/>
          </ac:picMkLst>
        </pc:picChg>
        <pc:picChg chg="add del mod">
          <ac:chgData name="Mayra Trujillo [KDHE]" userId="fba687dd-b4d0-421a-8af4-a3399434a759" providerId="ADAL" clId="{E8F4BAEC-8EF8-4BE4-9AD5-E8F33C156296}" dt="2025-03-12T13:46:12.139" v="699" actId="478"/>
          <ac:picMkLst>
            <pc:docMk/>
            <pc:sldMk cId="1768589878" sldId="272"/>
            <ac:picMk id="17" creationId="{9ED15FBA-C21E-E57B-D99C-91BFFFECD3DE}"/>
          </ac:picMkLst>
        </pc:picChg>
        <pc:picChg chg="add del mod">
          <ac:chgData name="Mayra Trujillo [KDHE]" userId="fba687dd-b4d0-421a-8af4-a3399434a759" providerId="ADAL" clId="{E8F4BAEC-8EF8-4BE4-9AD5-E8F33C156296}" dt="2025-03-12T13:48:51.186" v="714" actId="478"/>
          <ac:picMkLst>
            <pc:docMk/>
            <pc:sldMk cId="1768589878" sldId="272"/>
            <ac:picMk id="19" creationId="{4B5BB21E-50DB-D109-AA55-DBF972374E7F}"/>
          </ac:picMkLst>
        </pc:picChg>
        <pc:picChg chg="add del mod">
          <ac:chgData name="Mayra Trujillo [KDHE]" userId="fba687dd-b4d0-421a-8af4-a3399434a759" providerId="ADAL" clId="{E8F4BAEC-8EF8-4BE4-9AD5-E8F33C156296}" dt="2025-03-12T13:49:14.929" v="718" actId="478"/>
          <ac:picMkLst>
            <pc:docMk/>
            <pc:sldMk cId="1768589878" sldId="272"/>
            <ac:picMk id="21" creationId="{06B07FE8-C637-BAC4-CE3F-06A7605F41E6}"/>
          </ac:picMkLst>
        </pc:picChg>
        <pc:picChg chg="add mod">
          <ac:chgData name="Mayra Trujillo [KDHE]" userId="fba687dd-b4d0-421a-8af4-a3399434a759" providerId="ADAL" clId="{E8F4BAEC-8EF8-4BE4-9AD5-E8F33C156296}" dt="2025-03-12T13:49:42.512" v="722" actId="1076"/>
          <ac:picMkLst>
            <pc:docMk/>
            <pc:sldMk cId="1768589878" sldId="272"/>
            <ac:picMk id="23" creationId="{74D40326-7CA8-1596-AC17-FCE92C8A5350}"/>
          </ac:picMkLst>
        </pc:picChg>
        <pc:cxnChg chg="add del">
          <ac:chgData name="Mayra Trujillo [KDHE]" userId="fba687dd-b4d0-421a-8af4-a3399434a759" providerId="ADAL" clId="{E8F4BAEC-8EF8-4BE4-9AD5-E8F33C156296}" dt="2025-03-11T13:39:57.803" v="62" actId="478"/>
          <ac:cxnSpMkLst>
            <pc:docMk/>
            <pc:sldMk cId="1768589878" sldId="272"/>
            <ac:cxnSpMk id="6" creationId="{0A69C9D0-8732-AB4C-241C-68F7463501A4}"/>
          </ac:cxnSpMkLst>
        </pc:cxnChg>
        <pc:cxnChg chg="add del">
          <ac:chgData name="Mayra Trujillo [KDHE]" userId="fba687dd-b4d0-421a-8af4-a3399434a759" providerId="ADAL" clId="{E8F4BAEC-8EF8-4BE4-9AD5-E8F33C156296}" dt="2025-03-11T13:40:12.911" v="64" actId="478"/>
          <ac:cxnSpMkLst>
            <pc:docMk/>
            <pc:sldMk cId="1768589878" sldId="272"/>
            <ac:cxnSpMk id="8" creationId="{36D089BA-F6E2-85C6-7B71-8977D5A144AC}"/>
          </ac:cxnSpMkLst>
        </pc:cxnChg>
        <pc:cxnChg chg="add">
          <ac:chgData name="Mayra Trujillo [KDHE]" userId="fba687dd-b4d0-421a-8af4-a3399434a759" providerId="ADAL" clId="{E8F4BAEC-8EF8-4BE4-9AD5-E8F33C156296}" dt="2025-03-11T13:40:43" v="65" actId="11529"/>
          <ac:cxnSpMkLst>
            <pc:docMk/>
            <pc:sldMk cId="1768589878" sldId="272"/>
            <ac:cxnSpMk id="10" creationId="{EE742298-6720-7CB5-789A-D2D2026329C9}"/>
          </ac:cxnSpMkLst>
        </pc:cxnChg>
      </pc:sldChg>
      <pc:sldChg chg="addSp delSp modSp new mod modNotesTx">
        <pc:chgData name="Mayra Trujillo [KDHE]" userId="fba687dd-b4d0-421a-8af4-a3399434a759" providerId="ADAL" clId="{E8F4BAEC-8EF8-4BE4-9AD5-E8F33C156296}" dt="2025-03-12T13:23:34.536" v="680" actId="1076"/>
        <pc:sldMkLst>
          <pc:docMk/>
          <pc:sldMk cId="3015979474" sldId="1571"/>
        </pc:sldMkLst>
        <pc:spChg chg="add mod">
          <ac:chgData name="Mayra Trujillo [KDHE]" userId="fba687dd-b4d0-421a-8af4-a3399434a759" providerId="ADAL" clId="{E8F4BAEC-8EF8-4BE4-9AD5-E8F33C156296}" dt="2025-03-12T13:23:34.536" v="680" actId="1076"/>
          <ac:spMkLst>
            <pc:docMk/>
            <pc:sldMk cId="3015979474" sldId="1571"/>
            <ac:spMk id="2" creationId="{675EB1B9-F7B8-AEEC-5DB7-32A5B2E8B783}"/>
          </ac:spMkLst>
        </pc:spChg>
        <pc:spChg chg="add mod">
          <ac:chgData name="Mayra Trujillo [KDHE]" userId="fba687dd-b4d0-421a-8af4-a3399434a759" providerId="ADAL" clId="{E8F4BAEC-8EF8-4BE4-9AD5-E8F33C156296}" dt="2025-03-11T16:45:46.825" v="476" actId="20577"/>
          <ac:spMkLst>
            <pc:docMk/>
            <pc:sldMk cId="3015979474" sldId="1571"/>
            <ac:spMk id="4" creationId="{78ABB8C8-3D08-2F25-5BDB-0F8FC8EBC9E3}"/>
          </ac:spMkLst>
        </pc:spChg>
        <pc:spChg chg="add mod">
          <ac:chgData name="Mayra Trujillo [KDHE]" userId="fba687dd-b4d0-421a-8af4-a3399434a759" providerId="ADAL" clId="{E8F4BAEC-8EF8-4BE4-9AD5-E8F33C156296}" dt="2025-03-11T16:53:06.461" v="526" actId="20577"/>
          <ac:spMkLst>
            <pc:docMk/>
            <pc:sldMk cId="3015979474" sldId="1571"/>
            <ac:spMk id="5" creationId="{6D17767B-DA4B-289D-7F01-1968AA10DA9D}"/>
          </ac:spMkLst>
        </pc:spChg>
        <pc:spChg chg="add mod">
          <ac:chgData name="Mayra Trujillo [KDHE]" userId="fba687dd-b4d0-421a-8af4-a3399434a759" providerId="ADAL" clId="{E8F4BAEC-8EF8-4BE4-9AD5-E8F33C156296}" dt="2025-03-11T16:55:54.588" v="607" actId="20577"/>
          <ac:spMkLst>
            <pc:docMk/>
            <pc:sldMk cId="3015979474" sldId="1571"/>
            <ac:spMk id="6" creationId="{D50E3F5F-8A4B-2F4B-A1F3-6E76CEFAD136}"/>
          </ac:spMkLst>
        </pc:spChg>
        <pc:spChg chg="add del mod">
          <ac:chgData name="Mayra Trujillo [KDHE]" userId="fba687dd-b4d0-421a-8af4-a3399434a759" providerId="ADAL" clId="{E8F4BAEC-8EF8-4BE4-9AD5-E8F33C156296}" dt="2025-03-12T13:22:58.689" v="654" actId="478"/>
          <ac:spMkLst>
            <pc:docMk/>
            <pc:sldMk cId="3015979474" sldId="1571"/>
            <ac:spMk id="8" creationId="{6278E4B5-B11F-75DC-533F-282A69202A33}"/>
          </ac:spMkLst>
        </pc:spChg>
        <pc:picChg chg="add mod">
          <ac:chgData name="Mayra Trujillo [KDHE]" userId="fba687dd-b4d0-421a-8af4-a3399434a759" providerId="ADAL" clId="{E8F4BAEC-8EF8-4BE4-9AD5-E8F33C156296}" dt="2025-03-11T16:58:00.409" v="610" actId="1076"/>
          <ac:picMkLst>
            <pc:docMk/>
            <pc:sldMk cId="3015979474" sldId="1571"/>
            <ac:picMk id="3" creationId="{C96D1B57-AEA6-677D-8741-8099F6BC4552}"/>
          </ac:picMkLst>
        </pc:picChg>
      </pc:sldChg>
      <pc:sldChg chg="addSp modSp new mod modNotesTx">
        <pc:chgData name="Mayra Trujillo [KDHE]" userId="fba687dd-b4d0-421a-8af4-a3399434a759" providerId="ADAL" clId="{E8F4BAEC-8EF8-4BE4-9AD5-E8F33C156296}" dt="2025-03-11T15:37:22.896" v="457" actId="20577"/>
        <pc:sldMkLst>
          <pc:docMk/>
          <pc:sldMk cId="1077541624" sldId="1572"/>
        </pc:sldMkLst>
        <pc:spChg chg="add mod">
          <ac:chgData name="Mayra Trujillo [KDHE]" userId="fba687dd-b4d0-421a-8af4-a3399434a759" providerId="ADAL" clId="{E8F4BAEC-8EF8-4BE4-9AD5-E8F33C156296}" dt="2025-03-11T15:37:22.896" v="457" actId="20577"/>
          <ac:spMkLst>
            <pc:docMk/>
            <pc:sldMk cId="1077541624" sldId="1572"/>
            <ac:spMk id="2" creationId="{48178A61-4347-9F90-A6E5-4C3C787B4A63}"/>
          </ac:spMkLst>
        </pc:spChg>
        <pc:spChg chg="add mod">
          <ac:chgData name="Mayra Trujillo [KDHE]" userId="fba687dd-b4d0-421a-8af4-a3399434a759" providerId="ADAL" clId="{E8F4BAEC-8EF8-4BE4-9AD5-E8F33C156296}" dt="2025-03-11T15:37:08.134" v="453" actId="14100"/>
          <ac:spMkLst>
            <pc:docMk/>
            <pc:sldMk cId="1077541624" sldId="1572"/>
            <ac:spMk id="4" creationId="{F172A85F-D63A-9026-9116-F93EDF3A5E39}"/>
          </ac:spMkLst>
        </pc:spChg>
        <pc:picChg chg="add mod">
          <ac:chgData name="Mayra Trujillo [KDHE]" userId="fba687dd-b4d0-421a-8af4-a3399434a759" providerId="ADAL" clId="{E8F4BAEC-8EF8-4BE4-9AD5-E8F33C156296}" dt="2025-03-11T15:37:03.866" v="452" actId="1076"/>
          <ac:picMkLst>
            <pc:docMk/>
            <pc:sldMk cId="1077541624" sldId="1572"/>
            <ac:picMk id="6" creationId="{669BE4E0-C157-C72D-71DC-350A5D4E199D}"/>
          </ac:picMkLst>
        </pc:picChg>
      </pc:sldChg>
      <pc:sldChg chg="addSp delSp modSp new mod modNotesTx">
        <pc:chgData name="Mayra Trujillo [KDHE]" userId="fba687dd-b4d0-421a-8af4-a3399434a759" providerId="ADAL" clId="{E8F4BAEC-8EF8-4BE4-9AD5-E8F33C156296}" dt="2025-03-12T15:51:48.885" v="1511" actId="255"/>
        <pc:sldMkLst>
          <pc:docMk/>
          <pc:sldMk cId="2450331479" sldId="1573"/>
        </pc:sldMkLst>
        <pc:spChg chg="add mod">
          <ac:chgData name="Mayra Trujillo [KDHE]" userId="fba687dd-b4d0-421a-8af4-a3399434a759" providerId="ADAL" clId="{E8F4BAEC-8EF8-4BE4-9AD5-E8F33C156296}" dt="2025-03-12T14:19:09.245" v="984" actId="20577"/>
          <ac:spMkLst>
            <pc:docMk/>
            <pc:sldMk cId="2450331479" sldId="1573"/>
            <ac:spMk id="2" creationId="{D457D13F-D499-CCD8-4CDD-0CE9E9C70DA9}"/>
          </ac:spMkLst>
        </pc:spChg>
        <pc:spChg chg="add del mod">
          <ac:chgData name="Mayra Trujillo [KDHE]" userId="fba687dd-b4d0-421a-8af4-a3399434a759" providerId="ADAL" clId="{E8F4BAEC-8EF8-4BE4-9AD5-E8F33C156296}" dt="2025-03-12T14:13:36.673" v="810" actId="478"/>
          <ac:spMkLst>
            <pc:docMk/>
            <pc:sldMk cId="2450331479" sldId="1573"/>
            <ac:spMk id="5" creationId="{0D9A4245-5535-B813-28BF-015BF5B93ECF}"/>
          </ac:spMkLst>
        </pc:spChg>
        <pc:spChg chg="add del mod">
          <ac:chgData name="Mayra Trujillo [KDHE]" userId="fba687dd-b4d0-421a-8af4-a3399434a759" providerId="ADAL" clId="{E8F4BAEC-8EF8-4BE4-9AD5-E8F33C156296}" dt="2025-03-12T14:14:27.135" v="854" actId="478"/>
          <ac:spMkLst>
            <pc:docMk/>
            <pc:sldMk cId="2450331479" sldId="1573"/>
            <ac:spMk id="6" creationId="{D3FB6C74-1B2C-86C7-2AB9-20FD9C2A0837}"/>
          </ac:spMkLst>
        </pc:spChg>
        <pc:spChg chg="add mod">
          <ac:chgData name="Mayra Trujillo [KDHE]" userId="fba687dd-b4d0-421a-8af4-a3399434a759" providerId="ADAL" clId="{E8F4BAEC-8EF8-4BE4-9AD5-E8F33C156296}" dt="2025-03-12T14:34:12.054" v="1401" actId="20577"/>
          <ac:spMkLst>
            <pc:docMk/>
            <pc:sldMk cId="2450331479" sldId="1573"/>
            <ac:spMk id="11" creationId="{370AFABD-F82C-628B-4111-2218BFBA6C0A}"/>
          </ac:spMkLst>
        </pc:spChg>
        <pc:spChg chg="add del mod">
          <ac:chgData name="Mayra Trujillo [KDHE]" userId="fba687dd-b4d0-421a-8af4-a3399434a759" providerId="ADAL" clId="{E8F4BAEC-8EF8-4BE4-9AD5-E8F33C156296}" dt="2025-03-12T14:22:44.211" v="1240" actId="478"/>
          <ac:spMkLst>
            <pc:docMk/>
            <pc:sldMk cId="2450331479" sldId="1573"/>
            <ac:spMk id="12" creationId="{54C375BE-0CA0-EDB4-76C6-85EF426386AA}"/>
          </ac:spMkLst>
        </pc:spChg>
        <pc:spChg chg="add mod">
          <ac:chgData name="Mayra Trujillo [KDHE]" userId="fba687dd-b4d0-421a-8af4-a3399434a759" providerId="ADAL" clId="{E8F4BAEC-8EF8-4BE4-9AD5-E8F33C156296}" dt="2025-03-12T15:51:48.885" v="1511" actId="255"/>
          <ac:spMkLst>
            <pc:docMk/>
            <pc:sldMk cId="2450331479" sldId="1573"/>
            <ac:spMk id="13" creationId="{EE8BDA32-E3CE-1BD1-1AB0-55EFF06D357D}"/>
          </ac:spMkLst>
        </pc:spChg>
        <pc:spChg chg="add mod">
          <ac:chgData name="Mayra Trujillo [KDHE]" userId="fba687dd-b4d0-421a-8af4-a3399434a759" providerId="ADAL" clId="{E8F4BAEC-8EF8-4BE4-9AD5-E8F33C156296}" dt="2025-03-12T15:51:48.885" v="1511" actId="255"/>
          <ac:spMkLst>
            <pc:docMk/>
            <pc:sldMk cId="2450331479" sldId="1573"/>
            <ac:spMk id="14" creationId="{011A6E49-0788-B86C-81EF-95E8F89FF818}"/>
          </ac:spMkLst>
        </pc:spChg>
        <pc:spChg chg="add mod">
          <ac:chgData name="Mayra Trujillo [KDHE]" userId="fba687dd-b4d0-421a-8af4-a3399434a759" providerId="ADAL" clId="{E8F4BAEC-8EF8-4BE4-9AD5-E8F33C156296}" dt="2025-03-12T15:51:48.885" v="1511" actId="255"/>
          <ac:spMkLst>
            <pc:docMk/>
            <pc:sldMk cId="2450331479" sldId="1573"/>
            <ac:spMk id="15" creationId="{CB5EBDB4-DFB8-9E28-D4C8-29145F547802}"/>
          </ac:spMkLst>
        </pc:spChg>
        <pc:picChg chg="add del mod">
          <ac:chgData name="Mayra Trujillo [KDHE]" userId="fba687dd-b4d0-421a-8af4-a3399434a759" providerId="ADAL" clId="{E8F4BAEC-8EF8-4BE4-9AD5-E8F33C156296}" dt="2025-03-12T14:07:23.586" v="803" actId="478"/>
          <ac:picMkLst>
            <pc:docMk/>
            <pc:sldMk cId="2450331479" sldId="1573"/>
            <ac:picMk id="4" creationId="{4C5B1147-4A98-62C4-F9B5-F9D505FB5291}"/>
          </ac:picMkLst>
        </pc:picChg>
        <pc:picChg chg="add del mod">
          <ac:chgData name="Mayra Trujillo [KDHE]" userId="fba687dd-b4d0-421a-8af4-a3399434a759" providerId="ADAL" clId="{E8F4BAEC-8EF8-4BE4-9AD5-E8F33C156296}" dt="2025-03-12T14:15:14.616" v="861" actId="478"/>
          <ac:picMkLst>
            <pc:docMk/>
            <pc:sldMk cId="2450331479" sldId="1573"/>
            <ac:picMk id="8" creationId="{BC20586A-7567-54C7-51B9-0DC113CAD5CD}"/>
          </ac:picMkLst>
        </pc:picChg>
        <pc:picChg chg="add mod">
          <ac:chgData name="Mayra Trujillo [KDHE]" userId="fba687dd-b4d0-421a-8af4-a3399434a759" providerId="ADAL" clId="{E8F4BAEC-8EF8-4BE4-9AD5-E8F33C156296}" dt="2025-03-12T14:15:57.271" v="864" actId="1076"/>
          <ac:picMkLst>
            <pc:docMk/>
            <pc:sldMk cId="2450331479" sldId="1573"/>
            <ac:picMk id="10" creationId="{011086ED-7298-D186-0672-EC2AEB039025}"/>
          </ac:picMkLst>
        </pc:picChg>
      </pc:sldChg>
      <pc:sldChg chg="new del">
        <pc:chgData name="Mayra Trujillo [KDHE]" userId="fba687dd-b4d0-421a-8af4-a3399434a759" providerId="ADAL" clId="{E8F4BAEC-8EF8-4BE4-9AD5-E8F33C156296}" dt="2025-03-11T16:55:16.884" v="555" actId="680"/>
        <pc:sldMkLst>
          <pc:docMk/>
          <pc:sldMk cId="4091824683" sldId="1573"/>
        </pc:sldMkLst>
      </pc:sldChg>
      <pc:sldChg chg="addSp modSp new mod">
        <pc:chgData name="Mayra Trujillo [KDHE]" userId="fba687dd-b4d0-421a-8af4-a3399434a759" providerId="ADAL" clId="{E8F4BAEC-8EF8-4BE4-9AD5-E8F33C156296}" dt="2025-03-13T13:22:51.229" v="1550" actId="20577"/>
        <pc:sldMkLst>
          <pc:docMk/>
          <pc:sldMk cId="2056403011" sldId="1574"/>
        </pc:sldMkLst>
        <pc:spChg chg="add mod">
          <ac:chgData name="Mayra Trujillo [KDHE]" userId="fba687dd-b4d0-421a-8af4-a3399434a759" providerId="ADAL" clId="{E8F4BAEC-8EF8-4BE4-9AD5-E8F33C156296}" dt="2025-03-13T13:22:31.310" v="1538" actId="14100"/>
          <ac:spMkLst>
            <pc:docMk/>
            <pc:sldMk cId="2056403011" sldId="1574"/>
            <ac:spMk id="2" creationId="{7C6E98E8-B2D7-2B71-E7D8-7160485F1C99}"/>
          </ac:spMkLst>
        </pc:spChg>
        <pc:spChg chg="add mod">
          <ac:chgData name="Mayra Trujillo [KDHE]" userId="fba687dd-b4d0-421a-8af4-a3399434a759" providerId="ADAL" clId="{E8F4BAEC-8EF8-4BE4-9AD5-E8F33C156296}" dt="2025-03-13T13:22:51.229" v="1550" actId="20577"/>
          <ac:spMkLst>
            <pc:docMk/>
            <pc:sldMk cId="2056403011" sldId="1574"/>
            <ac:spMk id="3" creationId="{8250973F-4F8C-B047-4C33-511472CCEDFD}"/>
          </ac:spMkLst>
        </pc:spChg>
        <pc:spChg chg="add mod">
          <ac:chgData name="Mayra Trujillo [KDHE]" userId="fba687dd-b4d0-421a-8af4-a3399434a759" providerId="ADAL" clId="{E8F4BAEC-8EF8-4BE4-9AD5-E8F33C156296}" dt="2025-03-13T13:22:31.310" v="1538" actId="14100"/>
          <ac:spMkLst>
            <pc:docMk/>
            <pc:sldMk cId="2056403011" sldId="1574"/>
            <ac:spMk id="4" creationId="{07B53EA8-3B7C-DA41-AD35-B36886A2807B}"/>
          </ac:spMkLst>
        </pc:spChg>
        <pc:spChg chg="add mod">
          <ac:chgData name="Mayra Trujillo [KDHE]" userId="fba687dd-b4d0-421a-8af4-a3399434a759" providerId="ADAL" clId="{E8F4BAEC-8EF8-4BE4-9AD5-E8F33C156296}" dt="2025-03-13T13:22:31.310" v="1538" actId="14100"/>
          <ac:spMkLst>
            <pc:docMk/>
            <pc:sldMk cId="2056403011" sldId="1574"/>
            <ac:spMk id="5" creationId="{57064C7C-C82E-2243-F5B2-38B4DFDE1B55}"/>
          </ac:spMkLst>
        </pc:spChg>
        <pc:spChg chg="add mod">
          <ac:chgData name="Mayra Trujillo [KDHE]" userId="fba687dd-b4d0-421a-8af4-a3399434a759" providerId="ADAL" clId="{E8F4BAEC-8EF8-4BE4-9AD5-E8F33C156296}" dt="2025-03-13T13:22:13.012" v="1534"/>
          <ac:spMkLst>
            <pc:docMk/>
            <pc:sldMk cId="2056403011" sldId="1574"/>
            <ac:spMk id="6" creationId="{0E41722F-EEF0-B6E1-E0A2-CA41631C7BA2}"/>
          </ac:spMkLst>
        </pc:spChg>
      </pc:sldChg>
      <pc:sldChg chg="addSp delSp modSp new mod">
        <pc:chgData name="Mayra Trujillo [KDHE]" userId="fba687dd-b4d0-421a-8af4-a3399434a759" providerId="ADAL" clId="{E8F4BAEC-8EF8-4BE4-9AD5-E8F33C156296}" dt="2025-03-13T13:21:15.417" v="1530" actId="20577"/>
        <pc:sldMkLst>
          <pc:docMk/>
          <pc:sldMk cId="401337911" sldId="1575"/>
        </pc:sldMkLst>
        <pc:spChg chg="add del mod">
          <ac:chgData name="Mayra Trujillo [KDHE]" userId="fba687dd-b4d0-421a-8af4-a3399434a759" providerId="ADAL" clId="{E8F4BAEC-8EF8-4BE4-9AD5-E8F33C156296}" dt="2025-03-13T13:21:02.033" v="1524" actId="478"/>
          <ac:spMkLst>
            <pc:docMk/>
            <pc:sldMk cId="401337911" sldId="1575"/>
            <ac:spMk id="2" creationId="{6055768E-73E8-FE8F-BE20-8ECED6F6C881}"/>
          </ac:spMkLst>
        </pc:spChg>
        <pc:spChg chg="add mod">
          <ac:chgData name="Mayra Trujillo [KDHE]" userId="fba687dd-b4d0-421a-8af4-a3399434a759" providerId="ADAL" clId="{E8F4BAEC-8EF8-4BE4-9AD5-E8F33C156296}" dt="2025-03-13T13:21:15.417" v="1530" actId="20577"/>
          <ac:spMkLst>
            <pc:docMk/>
            <pc:sldMk cId="401337911" sldId="1575"/>
            <ac:spMk id="3" creationId="{121C7CC3-EF53-0CCF-2EBD-2B37EA2CC127}"/>
          </ac:spMkLst>
        </pc:spChg>
      </pc:sldChg>
    </pc:docChg>
  </pc:docChgLst>
  <pc:docChgLst>
    <pc:chgData name="Mayra Trujillo [KDHE]" userId="fba687dd-b4d0-421a-8af4-a3399434a759" providerId="ADAL" clId="{9C3EC856-42B5-4EF4-98C2-F7865A7FE67C}"/>
    <pc:docChg chg="undo redo custSel addSld delSld modSld sldOrd">
      <pc:chgData name="Mayra Trujillo [KDHE]" userId="fba687dd-b4d0-421a-8af4-a3399434a759" providerId="ADAL" clId="{9C3EC856-42B5-4EF4-98C2-F7865A7FE67C}" dt="2025-02-03T22:10:28.647" v="802" actId="313"/>
      <pc:docMkLst>
        <pc:docMk/>
      </pc:docMkLst>
      <pc:sldChg chg="modSp mod">
        <pc:chgData name="Mayra Trujillo [KDHE]" userId="fba687dd-b4d0-421a-8af4-a3399434a759" providerId="ADAL" clId="{9C3EC856-42B5-4EF4-98C2-F7865A7FE67C}" dt="2025-02-03T19:57:46.400" v="159" actId="20577"/>
        <pc:sldMkLst>
          <pc:docMk/>
          <pc:sldMk cId="0" sldId="256"/>
        </pc:sldMkLst>
        <pc:spChg chg="mod">
          <ac:chgData name="Mayra Trujillo [KDHE]" userId="fba687dd-b4d0-421a-8af4-a3399434a759" providerId="ADAL" clId="{9C3EC856-42B5-4EF4-98C2-F7865A7FE67C}" dt="2025-02-03T19:57:46.400" v="159" actId="20577"/>
          <ac:spMkLst>
            <pc:docMk/>
            <pc:sldMk cId="0" sldId="256"/>
            <ac:spMk id="9218" creationId="{68B5B0A7-12A7-F438-0D2E-75C3120E8DB8}"/>
          </ac:spMkLst>
        </pc:spChg>
      </pc:sldChg>
      <pc:sldChg chg="addSp modSp new del mod modShow modNotesTx">
        <pc:chgData name="Mayra Trujillo [KDHE]" userId="fba687dd-b4d0-421a-8af4-a3399434a759" providerId="ADAL" clId="{9C3EC856-42B5-4EF4-98C2-F7865A7FE67C}" dt="2025-02-03T21:33:58.392" v="527" actId="47"/>
        <pc:sldMkLst>
          <pc:docMk/>
          <pc:sldMk cId="4228670700" sldId="270"/>
        </pc:sldMkLst>
        <pc:spChg chg="add">
          <ac:chgData name="Mayra Trujillo [KDHE]" userId="fba687dd-b4d0-421a-8af4-a3399434a759" providerId="ADAL" clId="{9C3EC856-42B5-4EF4-98C2-F7865A7FE67C}" dt="2025-02-03T20:35:22.575" v="184"/>
          <ac:spMkLst>
            <pc:docMk/>
            <pc:sldMk cId="4228670700" sldId="270"/>
            <ac:spMk id="2" creationId="{52F35CF7-FFE4-54CA-E4B8-D5FD95A08352}"/>
          </ac:spMkLst>
        </pc:spChg>
        <pc:spChg chg="add mod">
          <ac:chgData name="Mayra Trujillo [KDHE]" userId="fba687dd-b4d0-421a-8af4-a3399434a759" providerId="ADAL" clId="{9C3EC856-42B5-4EF4-98C2-F7865A7FE67C}" dt="2025-02-03T19:55:18.253" v="111" actId="20577"/>
          <ac:spMkLst>
            <pc:docMk/>
            <pc:sldMk cId="4228670700" sldId="270"/>
            <ac:spMk id="4" creationId="{53623587-7A07-DFD8-230F-956B2B5AD710}"/>
          </ac:spMkLst>
        </pc:spChg>
        <pc:spChg chg="add mod">
          <ac:chgData name="Mayra Trujillo [KDHE]" userId="fba687dd-b4d0-421a-8af4-a3399434a759" providerId="ADAL" clId="{9C3EC856-42B5-4EF4-98C2-F7865A7FE67C}" dt="2025-02-03T21:01:59.519" v="273" actId="6549"/>
          <ac:spMkLst>
            <pc:docMk/>
            <pc:sldMk cId="4228670700" sldId="270"/>
            <ac:spMk id="5" creationId="{3490E8C7-B6A2-4754-BED1-F75A2699E0FF}"/>
          </ac:spMkLst>
        </pc:spChg>
        <pc:spChg chg="add">
          <ac:chgData name="Mayra Trujillo [KDHE]" userId="fba687dd-b4d0-421a-8af4-a3399434a759" providerId="ADAL" clId="{9C3EC856-42B5-4EF4-98C2-F7865A7FE67C}" dt="2025-02-03T20:35:34.788" v="186"/>
          <ac:spMkLst>
            <pc:docMk/>
            <pc:sldMk cId="4228670700" sldId="270"/>
            <ac:spMk id="6" creationId="{6E4B2B46-FB34-D79B-5206-F75B4DF108F9}"/>
          </ac:spMkLst>
        </pc:spChg>
        <pc:spChg chg="add">
          <ac:chgData name="Mayra Trujillo [KDHE]" userId="fba687dd-b4d0-421a-8af4-a3399434a759" providerId="ADAL" clId="{9C3EC856-42B5-4EF4-98C2-F7865A7FE67C}" dt="2025-02-03T20:35:39.754" v="188"/>
          <ac:spMkLst>
            <pc:docMk/>
            <pc:sldMk cId="4228670700" sldId="270"/>
            <ac:spMk id="7" creationId="{897F6A43-7BC5-328A-C87E-52C1DB352B8D}"/>
          </ac:spMkLst>
        </pc:spChg>
        <pc:spChg chg="add">
          <ac:chgData name="Mayra Trujillo [KDHE]" userId="fba687dd-b4d0-421a-8af4-a3399434a759" providerId="ADAL" clId="{9C3EC856-42B5-4EF4-98C2-F7865A7FE67C}" dt="2025-02-03T20:35:42.699" v="189"/>
          <ac:spMkLst>
            <pc:docMk/>
            <pc:sldMk cId="4228670700" sldId="270"/>
            <ac:spMk id="8" creationId="{0DF28FD1-A9D3-123B-D052-9DBEA0D1B790}"/>
          </ac:spMkLst>
        </pc:spChg>
        <pc:spChg chg="add">
          <ac:chgData name="Mayra Trujillo [KDHE]" userId="fba687dd-b4d0-421a-8af4-a3399434a759" providerId="ADAL" clId="{9C3EC856-42B5-4EF4-98C2-F7865A7FE67C}" dt="2025-02-03T20:36:02.559" v="196"/>
          <ac:spMkLst>
            <pc:docMk/>
            <pc:sldMk cId="4228670700" sldId="270"/>
            <ac:spMk id="9" creationId="{69608C25-61A1-207C-F61C-5B26A57F5787}"/>
          </ac:spMkLst>
        </pc:spChg>
        <pc:spChg chg="add">
          <ac:chgData name="Mayra Trujillo [KDHE]" userId="fba687dd-b4d0-421a-8af4-a3399434a759" providerId="ADAL" clId="{9C3EC856-42B5-4EF4-98C2-F7865A7FE67C}" dt="2025-02-03T20:36:11.842" v="200"/>
          <ac:spMkLst>
            <pc:docMk/>
            <pc:sldMk cId="4228670700" sldId="270"/>
            <ac:spMk id="10" creationId="{44B05612-A7EA-85DC-20DC-B0BA08AEA344}"/>
          </ac:spMkLst>
        </pc:spChg>
        <pc:picChg chg="add mod">
          <ac:chgData name="Mayra Trujillo [KDHE]" userId="fba687dd-b4d0-421a-8af4-a3399434a759" providerId="ADAL" clId="{9C3EC856-42B5-4EF4-98C2-F7865A7FE67C}" dt="2025-02-03T19:54:59.901" v="87" actId="1076"/>
          <ac:picMkLst>
            <pc:docMk/>
            <pc:sldMk cId="4228670700" sldId="270"/>
            <ac:picMk id="3" creationId="{134A9083-E8E9-79F8-3224-283BCD26AA36}"/>
          </ac:picMkLst>
        </pc:picChg>
      </pc:sldChg>
      <pc:sldChg chg="addSp delSp modSp new del mod ord">
        <pc:chgData name="Mayra Trujillo [KDHE]" userId="fba687dd-b4d0-421a-8af4-a3399434a759" providerId="ADAL" clId="{9C3EC856-42B5-4EF4-98C2-F7865A7FE67C}" dt="2025-02-03T21:55:16.080" v="786" actId="2696"/>
        <pc:sldMkLst>
          <pc:docMk/>
          <pc:sldMk cId="4261917581" sldId="271"/>
        </pc:sldMkLst>
        <pc:spChg chg="add mod">
          <ac:chgData name="Mayra Trujillo [KDHE]" userId="fba687dd-b4d0-421a-8af4-a3399434a759" providerId="ADAL" clId="{9C3EC856-42B5-4EF4-98C2-F7865A7FE67C}" dt="2025-02-03T21:16:46.137" v="394" actId="20577"/>
          <ac:spMkLst>
            <pc:docMk/>
            <pc:sldMk cId="4261917581" sldId="271"/>
            <ac:spMk id="2" creationId="{0E792F3A-47D4-3BAB-D619-F9B4C48BB51C}"/>
          </ac:spMkLst>
        </pc:spChg>
        <pc:spChg chg="add del mod">
          <ac:chgData name="Mayra Trujillo [KDHE]" userId="fba687dd-b4d0-421a-8af4-a3399434a759" providerId="ADAL" clId="{9C3EC856-42B5-4EF4-98C2-F7865A7FE67C}" dt="2025-02-03T20:52:01.428" v="213" actId="478"/>
          <ac:spMkLst>
            <pc:docMk/>
            <pc:sldMk cId="4261917581" sldId="271"/>
            <ac:spMk id="3" creationId="{1CE22C4E-7E2E-6941-642E-8930ED6C41CD}"/>
          </ac:spMkLst>
        </pc:spChg>
        <pc:spChg chg="add mod">
          <ac:chgData name="Mayra Trujillo [KDHE]" userId="fba687dd-b4d0-421a-8af4-a3399434a759" providerId="ADAL" clId="{9C3EC856-42B5-4EF4-98C2-F7865A7FE67C}" dt="2025-02-03T21:44:45.141" v="659" actId="33524"/>
          <ac:spMkLst>
            <pc:docMk/>
            <pc:sldMk cId="4261917581" sldId="271"/>
            <ac:spMk id="4" creationId="{E4BA5F93-511C-82C0-F260-A7054B30A04F}"/>
          </ac:spMkLst>
        </pc:spChg>
        <pc:spChg chg="add mod">
          <ac:chgData name="Mayra Trujillo [KDHE]" userId="fba687dd-b4d0-421a-8af4-a3399434a759" providerId="ADAL" clId="{9C3EC856-42B5-4EF4-98C2-F7865A7FE67C}" dt="2025-02-03T21:38:00.292" v="562" actId="20577"/>
          <ac:spMkLst>
            <pc:docMk/>
            <pc:sldMk cId="4261917581" sldId="271"/>
            <ac:spMk id="5" creationId="{E3D6E675-E9A7-2D79-216F-1A553D801AC6}"/>
          </ac:spMkLst>
        </pc:spChg>
      </pc:sldChg>
      <pc:sldChg chg="addSp modSp new mod ord">
        <pc:chgData name="Mayra Trujillo [KDHE]" userId="fba687dd-b4d0-421a-8af4-a3399434a759" providerId="ADAL" clId="{9C3EC856-42B5-4EF4-98C2-F7865A7FE67C}" dt="2025-02-03T22:06:56.301" v="798"/>
        <pc:sldMkLst>
          <pc:docMk/>
          <pc:sldMk cId="1768589878" sldId="272"/>
        </pc:sldMkLst>
        <pc:spChg chg="add mod">
          <ac:chgData name="Mayra Trujillo [KDHE]" userId="fba687dd-b4d0-421a-8af4-a3399434a759" providerId="ADAL" clId="{9C3EC856-42B5-4EF4-98C2-F7865A7FE67C}" dt="2025-02-03T20:06:20.154" v="183" actId="20577"/>
          <ac:spMkLst>
            <pc:docMk/>
            <pc:sldMk cId="1768589878" sldId="272"/>
            <ac:spMk id="2" creationId="{C459FDF5-2596-887B-F8C2-43978B1A258A}"/>
          </ac:spMkLst>
        </pc:spChg>
      </pc:sldChg>
      <pc:sldChg chg="modSp add del mod modShow">
        <pc:chgData name="Mayra Trujillo [KDHE]" userId="fba687dd-b4d0-421a-8af4-a3399434a759" providerId="ADAL" clId="{9C3EC856-42B5-4EF4-98C2-F7865A7FE67C}" dt="2025-02-03T21:33:59.956" v="528" actId="47"/>
        <pc:sldMkLst>
          <pc:docMk/>
          <pc:sldMk cId="457248971" sldId="323"/>
        </pc:sldMkLst>
        <pc:spChg chg="mod">
          <ac:chgData name="Mayra Trujillo [KDHE]" userId="fba687dd-b4d0-421a-8af4-a3399434a759" providerId="ADAL" clId="{9C3EC856-42B5-4EF4-98C2-F7865A7FE67C}" dt="2025-02-03T20:53:43.129" v="234" actId="20577"/>
          <ac:spMkLst>
            <pc:docMk/>
            <pc:sldMk cId="457248971" sldId="323"/>
            <ac:spMk id="8" creationId="{15F5ABAF-8EF1-9C59-BA22-A52362D8B65F}"/>
          </ac:spMkLst>
        </pc:spChg>
        <pc:spChg chg="mod">
          <ac:chgData name="Mayra Trujillo [KDHE]" userId="fba687dd-b4d0-421a-8af4-a3399434a759" providerId="ADAL" clId="{9C3EC856-42B5-4EF4-98C2-F7865A7FE67C}" dt="2025-02-03T21:14:54.729" v="388" actId="20577"/>
          <ac:spMkLst>
            <pc:docMk/>
            <pc:sldMk cId="457248971" sldId="323"/>
            <ac:spMk id="14" creationId="{38FB0BCE-C17A-4133-13DE-E035B4772835}"/>
          </ac:spMkLst>
        </pc:spChg>
      </pc:sldChg>
      <pc:sldChg chg="delSp modSp add del mod">
        <pc:chgData name="Mayra Trujillo [KDHE]" userId="fba687dd-b4d0-421a-8af4-a3399434a759" providerId="ADAL" clId="{9C3EC856-42B5-4EF4-98C2-F7865A7FE67C}" dt="2025-02-03T21:34:04.578" v="529" actId="47"/>
        <pc:sldMkLst>
          <pc:docMk/>
          <pc:sldMk cId="3463466222" sldId="324"/>
        </pc:sldMkLst>
        <pc:spChg chg="mod">
          <ac:chgData name="Mayra Trujillo [KDHE]" userId="fba687dd-b4d0-421a-8af4-a3399434a759" providerId="ADAL" clId="{9C3EC856-42B5-4EF4-98C2-F7865A7FE67C}" dt="2025-02-03T21:02:58.725" v="277" actId="1076"/>
          <ac:spMkLst>
            <pc:docMk/>
            <pc:sldMk cId="3463466222" sldId="324"/>
            <ac:spMk id="12" creationId="{38467686-AC6E-1FD2-F205-D6DC430651A7}"/>
          </ac:spMkLst>
        </pc:spChg>
        <pc:spChg chg="mod">
          <ac:chgData name="Mayra Trujillo [KDHE]" userId="fba687dd-b4d0-421a-8af4-a3399434a759" providerId="ADAL" clId="{9C3EC856-42B5-4EF4-98C2-F7865A7FE67C}" dt="2025-02-03T21:30:10.660" v="496" actId="20577"/>
          <ac:spMkLst>
            <pc:docMk/>
            <pc:sldMk cId="3463466222" sldId="324"/>
            <ac:spMk id="14" creationId="{38FB0BCE-C17A-4133-13DE-E035B4772835}"/>
          </ac:spMkLst>
        </pc:spChg>
        <pc:picChg chg="del">
          <ac:chgData name="Mayra Trujillo [KDHE]" userId="fba687dd-b4d0-421a-8af4-a3399434a759" providerId="ADAL" clId="{9C3EC856-42B5-4EF4-98C2-F7865A7FE67C}" dt="2025-02-03T21:02:46.214" v="274" actId="478"/>
          <ac:picMkLst>
            <pc:docMk/>
            <pc:sldMk cId="3463466222" sldId="324"/>
            <ac:picMk id="7" creationId="{F1276186-774F-A30F-0227-A257B338C91F}"/>
          </ac:picMkLst>
        </pc:picChg>
        <pc:picChg chg="mod">
          <ac:chgData name="Mayra Trujillo [KDHE]" userId="fba687dd-b4d0-421a-8af4-a3399434a759" providerId="ADAL" clId="{9C3EC856-42B5-4EF4-98C2-F7865A7FE67C}" dt="2025-02-03T21:17:13.698" v="397" actId="1076"/>
          <ac:picMkLst>
            <pc:docMk/>
            <pc:sldMk cId="3463466222" sldId="324"/>
            <ac:picMk id="10" creationId="{53381F93-214B-37B5-DA5C-4BAE5B70DFC3}"/>
          </ac:picMkLst>
        </pc:picChg>
      </pc:sldChg>
      <pc:sldChg chg="addSp delSp modSp new mod">
        <pc:chgData name="Mayra Trujillo [KDHE]" userId="fba687dd-b4d0-421a-8af4-a3399434a759" providerId="ADAL" clId="{9C3EC856-42B5-4EF4-98C2-F7865A7FE67C}" dt="2025-02-03T21:36:28.346" v="530" actId="1038"/>
        <pc:sldMkLst>
          <pc:docMk/>
          <pc:sldMk cId="3591782582" sldId="325"/>
        </pc:sldMkLst>
        <pc:spChg chg="add del">
          <ac:chgData name="Mayra Trujillo [KDHE]" userId="fba687dd-b4d0-421a-8af4-a3399434a759" providerId="ADAL" clId="{9C3EC856-42B5-4EF4-98C2-F7865A7FE67C}" dt="2025-02-03T21:30:26.065" v="499" actId="22"/>
          <ac:spMkLst>
            <pc:docMk/>
            <pc:sldMk cId="3591782582" sldId="325"/>
            <ac:spMk id="3" creationId="{7E359AB0-8C89-3900-E5BF-C4E23235ED45}"/>
          </ac:spMkLst>
        </pc:spChg>
        <pc:spChg chg="add mod">
          <ac:chgData name="Mayra Trujillo [KDHE]" userId="fba687dd-b4d0-421a-8af4-a3399434a759" providerId="ADAL" clId="{9C3EC856-42B5-4EF4-98C2-F7865A7FE67C}" dt="2025-02-03T21:30:32.938" v="500"/>
          <ac:spMkLst>
            <pc:docMk/>
            <pc:sldMk cId="3591782582" sldId="325"/>
            <ac:spMk id="4" creationId="{7B295DE5-6DB0-1C92-1145-96A61BCA98BF}"/>
          </ac:spMkLst>
        </pc:spChg>
        <pc:spChg chg="add mod">
          <ac:chgData name="Mayra Trujillo [KDHE]" userId="fba687dd-b4d0-421a-8af4-a3399434a759" providerId="ADAL" clId="{9C3EC856-42B5-4EF4-98C2-F7865A7FE67C}" dt="2025-02-03T21:31:02.164" v="505" actId="255"/>
          <ac:spMkLst>
            <pc:docMk/>
            <pc:sldMk cId="3591782582" sldId="325"/>
            <ac:spMk id="7" creationId="{D71D1EA9-0401-7111-45E5-6AA79C8EDDB4}"/>
          </ac:spMkLst>
        </pc:spChg>
        <pc:spChg chg="add del mod">
          <ac:chgData name="Mayra Trujillo [KDHE]" userId="fba687dd-b4d0-421a-8af4-a3399434a759" providerId="ADAL" clId="{9C3EC856-42B5-4EF4-98C2-F7865A7FE67C}" dt="2025-02-03T21:30:53.253" v="503" actId="478"/>
          <ac:spMkLst>
            <pc:docMk/>
            <pc:sldMk cId="3591782582" sldId="325"/>
            <ac:spMk id="8" creationId="{76818BC1-78A9-4348-32D5-07DEEF84939C}"/>
          </ac:spMkLst>
        </pc:spChg>
        <pc:spChg chg="add mod">
          <ac:chgData name="Mayra Trujillo [KDHE]" userId="fba687dd-b4d0-421a-8af4-a3399434a759" providerId="ADAL" clId="{9C3EC856-42B5-4EF4-98C2-F7865A7FE67C}" dt="2025-02-03T21:32:46.550" v="521" actId="1076"/>
          <ac:spMkLst>
            <pc:docMk/>
            <pc:sldMk cId="3591782582" sldId="325"/>
            <ac:spMk id="10" creationId="{BD709ED6-5E05-8727-F66F-23A70EA21B3D}"/>
          </ac:spMkLst>
        </pc:spChg>
        <pc:spChg chg="add del mod">
          <ac:chgData name="Mayra Trujillo [KDHE]" userId="fba687dd-b4d0-421a-8af4-a3399434a759" providerId="ADAL" clId="{9C3EC856-42B5-4EF4-98C2-F7865A7FE67C}" dt="2025-02-03T21:31:25.460" v="510" actId="478"/>
          <ac:spMkLst>
            <pc:docMk/>
            <pc:sldMk cId="3591782582" sldId="325"/>
            <ac:spMk id="11" creationId="{397FF773-CB02-725F-2C78-9A483741A938}"/>
          </ac:spMkLst>
        </pc:spChg>
        <pc:spChg chg="add mod">
          <ac:chgData name="Mayra Trujillo [KDHE]" userId="fba687dd-b4d0-421a-8af4-a3399434a759" providerId="ADAL" clId="{9C3EC856-42B5-4EF4-98C2-F7865A7FE67C}" dt="2025-02-03T21:32:42.582" v="520" actId="1076"/>
          <ac:spMkLst>
            <pc:docMk/>
            <pc:sldMk cId="3591782582" sldId="325"/>
            <ac:spMk id="13" creationId="{08ADBA15-76DD-E1CA-CD20-BEE36B4744C3}"/>
          </ac:spMkLst>
        </pc:spChg>
        <pc:spChg chg="add mod">
          <ac:chgData name="Mayra Trujillo [KDHE]" userId="fba687dd-b4d0-421a-8af4-a3399434a759" providerId="ADAL" clId="{9C3EC856-42B5-4EF4-98C2-F7865A7FE67C}" dt="2025-02-03T21:32:29.415" v="518" actId="1076"/>
          <ac:spMkLst>
            <pc:docMk/>
            <pc:sldMk cId="3591782582" sldId="325"/>
            <ac:spMk id="15" creationId="{6DA313B4-1FD1-3776-94D8-472600E160CD}"/>
          </ac:spMkLst>
        </pc:spChg>
        <pc:spChg chg="add mod">
          <ac:chgData name="Mayra Trujillo [KDHE]" userId="fba687dd-b4d0-421a-8af4-a3399434a759" providerId="ADAL" clId="{9C3EC856-42B5-4EF4-98C2-F7865A7FE67C}" dt="2025-02-03T21:36:28.346" v="530" actId="1038"/>
          <ac:spMkLst>
            <pc:docMk/>
            <pc:sldMk cId="3591782582" sldId="325"/>
            <ac:spMk id="17" creationId="{CC1C3EA2-74DC-A088-0471-6EAC13B9E052}"/>
          </ac:spMkLst>
        </pc:spChg>
        <pc:spChg chg="add mod">
          <ac:chgData name="Mayra Trujillo [KDHE]" userId="fba687dd-b4d0-421a-8af4-a3399434a759" providerId="ADAL" clId="{9C3EC856-42B5-4EF4-98C2-F7865A7FE67C}" dt="2025-02-03T21:33:19.489" v="526"/>
          <ac:spMkLst>
            <pc:docMk/>
            <pc:sldMk cId="3591782582" sldId="325"/>
            <ac:spMk id="18" creationId="{B9357D9E-C2E3-2EA4-942C-A20A4DBBE26B}"/>
          </ac:spMkLst>
        </pc:spChg>
        <pc:picChg chg="add mod">
          <ac:chgData name="Mayra Trujillo [KDHE]" userId="fba687dd-b4d0-421a-8af4-a3399434a759" providerId="ADAL" clId="{9C3EC856-42B5-4EF4-98C2-F7865A7FE67C}" dt="2025-02-03T21:33:14.478" v="525" actId="1076"/>
          <ac:picMkLst>
            <pc:docMk/>
            <pc:sldMk cId="3591782582" sldId="325"/>
            <ac:picMk id="5" creationId="{1A5A1D7A-3C0B-E99A-3445-7E713845DA03}"/>
          </ac:picMkLst>
        </pc:picChg>
      </pc:sldChg>
      <pc:sldChg chg="addSp delSp modSp add mod">
        <pc:chgData name="Mayra Trujillo [KDHE]" userId="fba687dd-b4d0-421a-8af4-a3399434a759" providerId="ADAL" clId="{9C3EC856-42B5-4EF4-98C2-F7865A7FE67C}" dt="2025-02-03T22:04:20.948" v="790" actId="1076"/>
        <pc:sldMkLst>
          <pc:docMk/>
          <pc:sldMk cId="1136921332" sldId="326"/>
        </pc:sldMkLst>
        <pc:spChg chg="add mod">
          <ac:chgData name="Mayra Trujillo [KDHE]" userId="fba687dd-b4d0-421a-8af4-a3399434a759" providerId="ADAL" clId="{9C3EC856-42B5-4EF4-98C2-F7865A7FE67C}" dt="2025-02-03T21:48:29.728" v="702" actId="1076"/>
          <ac:spMkLst>
            <pc:docMk/>
            <pc:sldMk cId="1136921332" sldId="326"/>
            <ac:spMk id="3" creationId="{30EC5440-8F6A-6E0A-DA70-5D3783602AFE}"/>
          </ac:spMkLst>
        </pc:spChg>
        <pc:spChg chg="del mod">
          <ac:chgData name="Mayra Trujillo [KDHE]" userId="fba687dd-b4d0-421a-8af4-a3399434a759" providerId="ADAL" clId="{9C3EC856-42B5-4EF4-98C2-F7865A7FE67C}" dt="2025-02-03T21:47:51.353" v="697" actId="478"/>
          <ac:spMkLst>
            <pc:docMk/>
            <pc:sldMk cId="1136921332" sldId="326"/>
            <ac:spMk id="4" creationId="{E4BA5F93-511C-82C0-F260-A7054B30A04F}"/>
          </ac:spMkLst>
        </pc:spChg>
        <pc:spChg chg="add del mod">
          <ac:chgData name="Mayra Trujillo [KDHE]" userId="fba687dd-b4d0-421a-8af4-a3399434a759" providerId="ADAL" clId="{9C3EC856-42B5-4EF4-98C2-F7865A7FE67C}" dt="2025-02-03T21:47:53.099" v="698" actId="478"/>
          <ac:spMkLst>
            <pc:docMk/>
            <pc:sldMk cId="1136921332" sldId="326"/>
            <ac:spMk id="5" creationId="{0219EFA5-F628-E83E-5CAF-807700712714}"/>
          </ac:spMkLst>
        </pc:spChg>
        <pc:spChg chg="add mod">
          <ac:chgData name="Mayra Trujillo [KDHE]" userId="fba687dd-b4d0-421a-8af4-a3399434a759" providerId="ADAL" clId="{9C3EC856-42B5-4EF4-98C2-F7865A7FE67C}" dt="2025-02-03T21:46:28.774" v="670" actId="1076"/>
          <ac:spMkLst>
            <pc:docMk/>
            <pc:sldMk cId="1136921332" sldId="326"/>
            <ac:spMk id="7" creationId="{1675B572-C471-B8C1-5380-059EB1B7467F}"/>
          </ac:spMkLst>
        </pc:spChg>
        <pc:spChg chg="add mod">
          <ac:chgData name="Mayra Trujillo [KDHE]" userId="fba687dd-b4d0-421a-8af4-a3399434a759" providerId="ADAL" clId="{9C3EC856-42B5-4EF4-98C2-F7865A7FE67C}" dt="2025-02-03T21:49:21.359" v="707" actId="1076"/>
          <ac:spMkLst>
            <pc:docMk/>
            <pc:sldMk cId="1136921332" sldId="326"/>
            <ac:spMk id="8" creationId="{DB954AFA-CAC6-8EDD-45B8-D02520689329}"/>
          </ac:spMkLst>
        </pc:spChg>
        <pc:spChg chg="add mod">
          <ac:chgData name="Mayra Trujillo [KDHE]" userId="fba687dd-b4d0-421a-8af4-a3399434a759" providerId="ADAL" clId="{9C3EC856-42B5-4EF4-98C2-F7865A7FE67C}" dt="2025-02-03T21:54:28.091" v="784" actId="1076"/>
          <ac:spMkLst>
            <pc:docMk/>
            <pc:sldMk cId="1136921332" sldId="326"/>
            <ac:spMk id="11" creationId="{4A63D4E9-212E-3746-9A68-CDFB14E47346}"/>
          </ac:spMkLst>
        </pc:spChg>
        <pc:spChg chg="add mod">
          <ac:chgData name="Mayra Trujillo [KDHE]" userId="fba687dd-b4d0-421a-8af4-a3399434a759" providerId="ADAL" clId="{9C3EC856-42B5-4EF4-98C2-F7865A7FE67C}" dt="2025-02-03T21:54:23.876" v="783" actId="1076"/>
          <ac:spMkLst>
            <pc:docMk/>
            <pc:sldMk cId="1136921332" sldId="326"/>
            <ac:spMk id="12" creationId="{DDFFACF1-C231-6034-3F86-7333F795FB06}"/>
          </ac:spMkLst>
        </pc:spChg>
        <pc:spChg chg="add mod">
          <ac:chgData name="Mayra Trujillo [KDHE]" userId="fba687dd-b4d0-421a-8af4-a3399434a759" providerId="ADAL" clId="{9C3EC856-42B5-4EF4-98C2-F7865A7FE67C}" dt="2025-02-03T21:55:06.687" v="785"/>
          <ac:spMkLst>
            <pc:docMk/>
            <pc:sldMk cId="1136921332" sldId="326"/>
            <ac:spMk id="13" creationId="{EA88B559-1A43-276F-71EE-B2999BF42DF8}"/>
          </ac:spMkLst>
        </pc:spChg>
        <pc:picChg chg="add mod">
          <ac:chgData name="Mayra Trujillo [KDHE]" userId="fba687dd-b4d0-421a-8af4-a3399434a759" providerId="ADAL" clId="{9C3EC856-42B5-4EF4-98C2-F7865A7FE67C}" dt="2025-02-03T21:53:20.397" v="743" actId="1076"/>
          <ac:picMkLst>
            <pc:docMk/>
            <pc:sldMk cId="1136921332" sldId="326"/>
            <ac:picMk id="6" creationId="{931F975D-EB3B-385B-16BB-B9489BB6A3B5}"/>
          </ac:picMkLst>
        </pc:picChg>
        <pc:picChg chg="add mod">
          <ac:chgData name="Mayra Trujillo [KDHE]" userId="fba687dd-b4d0-421a-8af4-a3399434a759" providerId="ADAL" clId="{9C3EC856-42B5-4EF4-98C2-F7865A7FE67C}" dt="2025-02-03T21:50:24.396" v="712" actId="1076"/>
          <ac:picMkLst>
            <pc:docMk/>
            <pc:sldMk cId="1136921332" sldId="326"/>
            <ac:picMk id="9" creationId="{7A137669-256A-99BC-444A-AED4B96559C2}"/>
          </ac:picMkLst>
        </pc:picChg>
        <pc:picChg chg="add mod">
          <ac:chgData name="Mayra Trujillo [KDHE]" userId="fba687dd-b4d0-421a-8af4-a3399434a759" providerId="ADAL" clId="{9C3EC856-42B5-4EF4-98C2-F7865A7FE67C}" dt="2025-02-03T21:54:10.859" v="778" actId="1076"/>
          <ac:picMkLst>
            <pc:docMk/>
            <pc:sldMk cId="1136921332" sldId="326"/>
            <ac:picMk id="10" creationId="{51A30667-5D74-B8F9-60B9-F4A69A7AD7D9}"/>
          </ac:picMkLst>
        </pc:picChg>
        <pc:picChg chg="add mod">
          <ac:chgData name="Mayra Trujillo [KDHE]" userId="fba687dd-b4d0-421a-8af4-a3399434a759" providerId="ADAL" clId="{9C3EC856-42B5-4EF4-98C2-F7865A7FE67C}" dt="2025-02-03T22:04:20.948" v="790" actId="1076"/>
          <ac:picMkLst>
            <pc:docMk/>
            <pc:sldMk cId="1136921332" sldId="326"/>
            <ac:picMk id="15" creationId="{AC133939-CF79-6A04-EB3B-27D679ABF210}"/>
          </ac:picMkLst>
        </pc:picChg>
      </pc:sldChg>
      <pc:sldChg chg="add modNotesTx">
        <pc:chgData name="Mayra Trujillo [KDHE]" userId="fba687dd-b4d0-421a-8af4-a3399434a759" providerId="ADAL" clId="{9C3EC856-42B5-4EF4-98C2-F7865A7FE67C}" dt="2025-02-03T22:10:28.647" v="802" actId="313"/>
        <pc:sldMkLst>
          <pc:docMk/>
          <pc:sldMk cId="910109743" sldId="1569"/>
        </pc:sldMkLst>
      </pc:sldChg>
      <pc:sldChg chg="delSp modSp add mod">
        <pc:chgData name="Mayra Trujillo [KDHE]" userId="fba687dd-b4d0-421a-8af4-a3399434a759" providerId="ADAL" clId="{9C3EC856-42B5-4EF4-98C2-F7865A7FE67C}" dt="2025-02-03T22:07:15.513" v="801" actId="1076"/>
        <pc:sldMkLst>
          <pc:docMk/>
          <pc:sldMk cId="4104060389" sldId="1570"/>
        </pc:sldMkLst>
        <pc:picChg chg="mod">
          <ac:chgData name="Mayra Trujillo [KDHE]" userId="fba687dd-b4d0-421a-8af4-a3399434a759" providerId="ADAL" clId="{9C3EC856-42B5-4EF4-98C2-F7865A7FE67C}" dt="2025-02-03T22:07:15.513" v="801" actId="1076"/>
          <ac:picMkLst>
            <pc:docMk/>
            <pc:sldMk cId="4104060389" sldId="1570"/>
            <ac:picMk id="3" creationId="{A50834C6-FB3D-DF20-C0AC-C356CC4B1059}"/>
          </ac:picMkLst>
        </pc:picChg>
        <pc:picChg chg="del">
          <ac:chgData name="Mayra Trujillo [KDHE]" userId="fba687dd-b4d0-421a-8af4-a3399434a759" providerId="ADAL" clId="{9C3EC856-42B5-4EF4-98C2-F7865A7FE67C}" dt="2025-02-03T22:06:59.571" v="799" actId="478"/>
          <ac:picMkLst>
            <pc:docMk/>
            <pc:sldMk cId="4104060389" sldId="1570"/>
            <ac:picMk id="9" creationId="{3F66C897-39A4-6F22-6307-69109448DDB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F45137-5931-3F12-74B3-E22629FBF22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4" name="Footer Placeholder 3">
            <a:extLst>
              <a:ext uri="{FF2B5EF4-FFF2-40B4-BE49-F238E27FC236}">
                <a16:creationId xmlns:a16="http://schemas.microsoft.com/office/drawing/2014/main" id="{4433B692-8072-F802-F0CE-A81E8AF5336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3" name="Slide Number Placeholder 2">
            <a:extLst>
              <a:ext uri="{FF2B5EF4-FFF2-40B4-BE49-F238E27FC236}">
                <a16:creationId xmlns:a16="http://schemas.microsoft.com/office/drawing/2014/main" id="{83501C9E-EDCD-F46B-E36C-CBB334B7CB7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F465F0E-7ABE-4C2A-845E-28CA4D5383B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74F669-0D2C-2C7D-E23A-CAC8774309D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DF4EA1B2-DE64-AFF7-4150-E61F0AC78EE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DAE5F32-22D3-4DEB-9F4A-8B2F1EB2F372}" type="datetimeFigureOut">
              <a:rPr lang="en-US"/>
              <a:pPr>
                <a:defRPr/>
              </a:pPr>
              <a:t>3/13/2025</a:t>
            </a:fld>
            <a:endParaRPr lang="en-US"/>
          </a:p>
        </p:txBody>
      </p:sp>
      <p:sp>
        <p:nvSpPr>
          <p:cNvPr id="4" name="Slide Image Placeholder 3">
            <a:extLst>
              <a:ext uri="{FF2B5EF4-FFF2-40B4-BE49-F238E27FC236}">
                <a16:creationId xmlns:a16="http://schemas.microsoft.com/office/drawing/2014/main" id="{DBDF6400-79CA-97A1-383F-758C07B4759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669E18F-0990-7CE1-A246-075953E0F2D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5BEB59-D031-3DAE-C7A7-7160344EC62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A5C3E2CB-18BF-97C2-0050-385326B15B4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BBD54CAE-FF8A-4720-B24E-1281AD1F697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11E27E0-651C-9277-0CD1-53DC4A3C12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72E32F1D-5842-3E6C-0B1B-259489488419}"/>
              </a:ext>
            </a:extLst>
          </p:cNvPr>
          <p:cNvSpPr>
            <a:spLocks noGrp="1"/>
          </p:cNvSpPr>
          <p:nvPr>
            <p:ph type="body" idx="1"/>
          </p:nvPr>
        </p:nvSpPr>
        <p:spPr/>
        <p:txBody>
          <a:bodyPr>
            <a:normAutofit fontScale="77500" lnSpcReduction="20000"/>
          </a:bodyPr>
          <a:lstStyle/>
          <a:p>
            <a:pPr>
              <a:defRPr/>
            </a:pPr>
            <a:r>
              <a:rPr lang="en-US" i="1" u="none" dirty="0"/>
              <a:t>General Guidelines</a:t>
            </a:r>
          </a:p>
          <a:p>
            <a:pPr>
              <a:defRPr/>
            </a:pPr>
            <a:endParaRPr lang="en-US" i="1" u="none" dirty="0"/>
          </a:p>
          <a:p>
            <a:pPr>
              <a:defRPr/>
            </a:pPr>
            <a:r>
              <a:rPr lang="en-US" b="1" dirty="0"/>
              <a:t>PowerPoints must be reviewed by Communications before being presented for the first time. Please send completed PowerPoints to Philip Harris at least three business days before the presentation. For presentations that are part of conferences where more than ten KDHE employees presenting, please allow no less than 7 business days. All PowerPoints must be on an approved KDHE template, or the one provided by the conference organizer. </a:t>
            </a:r>
            <a:r>
              <a:rPr lang="en-US" b="0" dirty="0"/>
              <a:t>By submitting a presentation for review you acknowledge that you have read, and to the best of your ability followed the guidelines presented below.</a:t>
            </a:r>
            <a:endParaRPr lang="en-US" b="1" dirty="0"/>
          </a:p>
          <a:p>
            <a:pPr>
              <a:defRPr/>
            </a:pPr>
            <a:endParaRPr lang="en-US" dirty="0"/>
          </a:p>
          <a:p>
            <a:pPr>
              <a:defRPr/>
            </a:pPr>
            <a:r>
              <a:rPr lang="en-US" dirty="0"/>
              <a:t>• PowerPoint templates are located on the KDHE intranet. </a:t>
            </a:r>
          </a:p>
          <a:p>
            <a:pPr>
              <a:defRPr/>
            </a:pPr>
            <a:r>
              <a:rPr lang="en-US" dirty="0"/>
              <a:t>• Follow the 7 x 7 rule; try to place no more than 7 words per line and have no more than 7 lines of text. </a:t>
            </a:r>
          </a:p>
          <a:p>
            <a:pPr>
              <a:defRPr/>
            </a:pPr>
            <a:r>
              <a:rPr lang="en-US" dirty="0"/>
              <a:t>• Font should all be Arial, except the mission statement in the footer of each slide. </a:t>
            </a:r>
          </a:p>
          <a:p>
            <a:pPr>
              <a:defRPr/>
            </a:pPr>
            <a:r>
              <a:rPr lang="en-US" dirty="0"/>
              <a:t>• Header font size should be at least 36 pt., while body font size should be at least 18 pt. </a:t>
            </a:r>
          </a:p>
          <a:p>
            <a:pPr>
              <a:defRPr/>
            </a:pPr>
            <a:r>
              <a:rPr lang="en-US" dirty="0"/>
              <a:t>• Photo sources may be 8 pt. font. </a:t>
            </a:r>
          </a:p>
          <a:p>
            <a:pPr>
              <a:defRPr/>
            </a:pPr>
            <a:r>
              <a:rPr lang="en-US" dirty="0"/>
              <a:t>• Please include the Presentation Name, Presenter First and Last Name their credentials, if any, and the date (Month Day, Year) on title slide.</a:t>
            </a:r>
          </a:p>
          <a:p>
            <a:pPr>
              <a:defRPr/>
            </a:pPr>
            <a:r>
              <a:rPr lang="en-US" dirty="0"/>
              <a:t>• Strongly consider including a head shot of the presenter at either the beginning or end of the presentation with their contact information (Name, Title, Phone Number and Email Address). Head shots are free for agency staff, contact Brandon Clasen at Brandon.Clasen@ks.gov to get yours taken.</a:t>
            </a:r>
          </a:p>
          <a:p>
            <a:pPr>
              <a:defRPr/>
            </a:pPr>
            <a:r>
              <a:rPr lang="en-US" dirty="0"/>
              <a:t>• Please do not change the existing color scheme.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Please do not include URL links, unless the PowerPoint is being used digitally.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Please do not use any clip art or photos pulled off the internet. KDHE Communications has a subscription to iStock. These high-quality photos are available to programs at no cost. To obtain photos, first search the Agency Image Library on KDHE intranet, download and use what you </a:t>
            </a:r>
            <a:r>
              <a:rPr lang="en-US"/>
              <a:t>need. To </a:t>
            </a:r>
            <a:r>
              <a:rPr lang="en-US" dirty="0"/>
              <a:t>obtain photos email Kynedee Hodges at Kynedee.Hodges@ks.gov; or place the link of the iStock photo into the slide where you would like the image added. Exceptions are made when the agency cannot shoot or purchase a certain image, and you are responsible for providing proper credit to the source of the photo. </a:t>
            </a:r>
          </a:p>
        </p:txBody>
      </p:sp>
      <p:sp>
        <p:nvSpPr>
          <p:cNvPr id="10244" name="Slide Number Placeholder 3">
            <a:extLst>
              <a:ext uri="{FF2B5EF4-FFF2-40B4-BE49-F238E27FC236}">
                <a16:creationId xmlns:a16="http://schemas.microsoft.com/office/drawing/2014/main" id="{0B9B0802-A483-9E7D-0753-60C240C6D8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8B1EC9-9717-40E1-90CE-0BC74A57D786}"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Links: </a:t>
            </a:r>
          </a:p>
          <a:p>
            <a:r>
              <a:rPr lang="en-US" dirty="0"/>
              <a:t>Squares are locations</a:t>
            </a:r>
          </a:p>
          <a:p>
            <a:r>
              <a:rPr lang="en-US" dirty="0"/>
              <a:t>Circles are ppl</a:t>
            </a:r>
          </a:p>
          <a:p>
            <a:endParaRPr lang="en-US" dirty="0"/>
          </a:p>
          <a:p>
            <a:r>
              <a:rPr lang="en-US" dirty="0"/>
              <a:t>Person-to-Place Links: </a:t>
            </a:r>
          </a:p>
          <a:p>
            <a:r>
              <a:rPr lang="en-US" dirty="0"/>
              <a:t>Now we add epidemiological data that we’ve gathered through investigations, and we can see the links appear</a:t>
            </a:r>
          </a:p>
          <a:p>
            <a:endParaRPr lang="en-US" dirty="0"/>
          </a:p>
          <a:p>
            <a:r>
              <a:rPr lang="en-US" dirty="0"/>
              <a:t>Genetic Links: </a:t>
            </a:r>
          </a:p>
          <a:p>
            <a:r>
              <a:rPr lang="en-US" dirty="0"/>
              <a:t>Now we add genomic data like from a phylogenetic tree and we can start to visualize which </a:t>
            </a:r>
          </a:p>
        </p:txBody>
      </p:sp>
      <p:sp>
        <p:nvSpPr>
          <p:cNvPr id="4" name="Slide Number Placeholder 3"/>
          <p:cNvSpPr>
            <a:spLocks noGrp="1"/>
          </p:cNvSpPr>
          <p:nvPr>
            <p:ph type="sldNum" sz="quarter" idx="5"/>
          </p:nvPr>
        </p:nvSpPr>
        <p:spPr/>
        <p:txBody>
          <a:bodyPr/>
          <a:lstStyle/>
          <a:p>
            <a:fld id="{3350B706-9D79-4F4B-94CC-C873BEC70910}" type="slidenum">
              <a:rPr lang="en-US" smtClean="0"/>
              <a:t>5</a:t>
            </a:fld>
            <a:endParaRPr lang="en-US"/>
          </a:p>
        </p:txBody>
      </p:sp>
    </p:spTree>
    <p:extLst>
      <p:ext uri="{BB962C8B-B14F-4D97-AF65-F5344CB8AC3E}">
        <p14:creationId xmlns:p14="http://schemas.microsoft.com/office/powerpoint/2010/main" val="2214431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layer other information: </a:t>
            </a:r>
          </a:p>
          <a:p>
            <a:r>
              <a:rPr lang="en-US" dirty="0"/>
              <a:t>Such as sizing the nodes by how many genetic links they have.</a:t>
            </a:r>
          </a:p>
          <a:p>
            <a:r>
              <a:rPr lang="en-US" dirty="0"/>
              <a:t>Even color the nodes the outcomes</a:t>
            </a:r>
          </a:p>
          <a:p>
            <a:endParaRPr lang="en-US" dirty="0"/>
          </a:p>
          <a:p>
            <a:r>
              <a:rPr lang="en-US" dirty="0"/>
              <a:t>This gives you a better picture of how this network comes together</a:t>
            </a:r>
          </a:p>
        </p:txBody>
      </p:sp>
      <p:sp>
        <p:nvSpPr>
          <p:cNvPr id="4" name="Slide Number Placeholder 3"/>
          <p:cNvSpPr>
            <a:spLocks noGrp="1"/>
          </p:cNvSpPr>
          <p:nvPr>
            <p:ph type="sldNum" sz="quarter" idx="5"/>
          </p:nvPr>
        </p:nvSpPr>
        <p:spPr/>
        <p:txBody>
          <a:bodyPr/>
          <a:lstStyle/>
          <a:p>
            <a:fld id="{3350B706-9D79-4F4B-94CC-C873BEC70910}" type="slidenum">
              <a:rPr lang="en-US" smtClean="0"/>
              <a:t>6</a:t>
            </a:fld>
            <a:endParaRPr lang="en-US"/>
          </a:p>
        </p:txBody>
      </p:sp>
    </p:spTree>
    <p:extLst>
      <p:ext uri="{BB962C8B-B14F-4D97-AF65-F5344CB8AC3E}">
        <p14:creationId xmlns:p14="http://schemas.microsoft.com/office/powerpoint/2010/main" val="160127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D54CAE-FF8A-4720-B24E-1281AD1F6976}" type="slidenum">
              <a:rPr lang="en-US" altLang="en-US" smtClean="0"/>
              <a:pPr/>
              <a:t>7</a:t>
            </a:fld>
            <a:endParaRPr lang="en-US" altLang="en-US"/>
          </a:p>
        </p:txBody>
      </p:sp>
    </p:spTree>
    <p:extLst>
      <p:ext uri="{BB962C8B-B14F-4D97-AF65-F5344CB8AC3E}">
        <p14:creationId xmlns:p14="http://schemas.microsoft.com/office/powerpoint/2010/main" val="2898096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that we are loading the files NOT uploading files</a:t>
            </a:r>
          </a:p>
        </p:txBody>
      </p:sp>
      <p:sp>
        <p:nvSpPr>
          <p:cNvPr id="4" name="Slide Number Placeholder 3"/>
          <p:cNvSpPr>
            <a:spLocks noGrp="1"/>
          </p:cNvSpPr>
          <p:nvPr>
            <p:ph type="sldNum" sz="quarter" idx="5"/>
          </p:nvPr>
        </p:nvSpPr>
        <p:spPr/>
        <p:txBody>
          <a:bodyPr/>
          <a:lstStyle/>
          <a:p>
            <a:fld id="{BBD54CAE-FF8A-4720-B24E-1281AD1F6976}" type="slidenum">
              <a:rPr lang="en-US" altLang="en-US" smtClean="0"/>
              <a:pPr/>
              <a:t>8</a:t>
            </a:fld>
            <a:endParaRPr lang="en-US" altLang="en-US"/>
          </a:p>
        </p:txBody>
      </p:sp>
    </p:spTree>
    <p:extLst>
      <p:ext uri="{BB962C8B-B14F-4D97-AF65-F5344CB8AC3E}">
        <p14:creationId xmlns:p14="http://schemas.microsoft.com/office/powerpoint/2010/main" val="1870287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a:t>It is crucial that the same IDs are used consistently across both the edge list and the contact list to ensure data linkage. </a:t>
            </a:r>
          </a:p>
          <a:p>
            <a:endParaRPr lang="en-US" dirty="0"/>
          </a:p>
        </p:txBody>
      </p:sp>
      <p:sp>
        <p:nvSpPr>
          <p:cNvPr id="4" name="Slide Number Placeholder 3"/>
          <p:cNvSpPr>
            <a:spLocks noGrp="1"/>
          </p:cNvSpPr>
          <p:nvPr>
            <p:ph type="sldNum" sz="quarter" idx="5"/>
          </p:nvPr>
        </p:nvSpPr>
        <p:spPr/>
        <p:txBody>
          <a:bodyPr/>
          <a:lstStyle/>
          <a:p>
            <a:fld id="{BBD54CAE-FF8A-4720-B24E-1281AD1F6976}" type="slidenum">
              <a:rPr lang="en-US" altLang="en-US" smtClean="0"/>
              <a:pPr/>
              <a:t>9</a:t>
            </a:fld>
            <a:endParaRPr lang="en-US" altLang="en-US"/>
          </a:p>
        </p:txBody>
      </p:sp>
    </p:spTree>
    <p:extLst>
      <p:ext uri="{BB962C8B-B14F-4D97-AF65-F5344CB8AC3E}">
        <p14:creationId xmlns:p14="http://schemas.microsoft.com/office/powerpoint/2010/main" val="25257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D54CAE-FF8A-4720-B24E-1281AD1F6976}" type="slidenum">
              <a:rPr lang="en-US" altLang="en-US" smtClean="0"/>
              <a:pPr/>
              <a:t>10</a:t>
            </a:fld>
            <a:endParaRPr lang="en-US" altLang="en-US"/>
          </a:p>
        </p:txBody>
      </p:sp>
    </p:spTree>
    <p:extLst>
      <p:ext uri="{BB962C8B-B14F-4D97-AF65-F5344CB8AC3E}">
        <p14:creationId xmlns:p14="http://schemas.microsoft.com/office/powerpoint/2010/main" val="3178380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3" descr="A picture containing text, electronics, circuit&#10;&#10;Description automatically generated">
            <a:extLst>
              <a:ext uri="{FF2B5EF4-FFF2-40B4-BE49-F238E27FC236}">
                <a16:creationId xmlns:a16="http://schemas.microsoft.com/office/drawing/2014/main" id="{4464CF48-9EDB-F24C-D6F9-51F5398858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7F6DAF0-5843-89B1-86C1-5FE806674E7F}"/>
              </a:ext>
            </a:extLst>
          </p:cNvPr>
          <p:cNvSpPr/>
          <p:nvPr userDrawn="1"/>
        </p:nvSpPr>
        <p:spPr>
          <a:xfrm rot="5400000">
            <a:off x="-2476500" y="2476500"/>
            <a:ext cx="6858000" cy="1905000"/>
          </a:xfrm>
          <a:prstGeom prst="rect">
            <a:avLst/>
          </a:prstGeom>
          <a:solidFill>
            <a:srgbClr val="2F559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5" name="Picture 6">
            <a:extLst>
              <a:ext uri="{FF2B5EF4-FFF2-40B4-BE49-F238E27FC236}">
                <a16:creationId xmlns:a16="http://schemas.microsoft.com/office/drawing/2014/main" id="{5B58E1CA-6E5A-BCB2-FA8D-D15E06D162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3513" y="5111750"/>
            <a:ext cx="15779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8"/>
          <p:cNvSpPr>
            <a:spLocks noGrp="1"/>
          </p:cNvSpPr>
          <p:nvPr>
            <p:ph type="body" sz="quarter" idx="13"/>
          </p:nvPr>
        </p:nvSpPr>
        <p:spPr>
          <a:xfrm>
            <a:off x="1905000" y="5192446"/>
            <a:ext cx="10287002" cy="990600"/>
          </a:xfrm>
          <a:prstGeom prst="rect">
            <a:avLst/>
          </a:prstGeom>
        </p:spPr>
        <p:txBody>
          <a:bodyPr>
            <a:normAutofit/>
          </a:bodyPr>
          <a:lstStyle>
            <a:lvl1pPr marL="0" indent="0" algn="ctr">
              <a:buNone/>
              <a:defRPr sz="4000">
                <a:solidFill>
                  <a:schemeClr val="bg1"/>
                </a:solidFill>
                <a:latin typeface="Arial" panose="020B0604020202020204" pitchFamily="34" charset="0"/>
                <a:cs typeface="Arial" panose="020B0604020202020204" pitchFamily="34" charset="0"/>
              </a:defRPr>
            </a:lvl1pPr>
            <a:lvl2pPr marL="342900" indent="0" algn="ctr">
              <a:buNone/>
              <a:defRPr sz="2900">
                <a:solidFill>
                  <a:schemeClr val="bg1"/>
                </a:solidFill>
                <a:latin typeface="Arial" panose="020B0604020202020204" pitchFamily="34" charset="0"/>
                <a:cs typeface="Arial" panose="020B0604020202020204" pitchFamily="34" charset="0"/>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8695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3" descr="Shape&#10;&#10;Description automatically generated">
            <a:extLst>
              <a:ext uri="{FF2B5EF4-FFF2-40B4-BE49-F238E27FC236}">
                <a16:creationId xmlns:a16="http://schemas.microsoft.com/office/drawing/2014/main" id="{82739EC6-CF2E-054F-D78D-50AB11DB41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1828800"/>
            <a:ext cx="1219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FC99A57-1B5E-F75C-DBC0-C3C3C04D1CFE}"/>
              </a:ext>
            </a:extLst>
          </p:cNvPr>
          <p:cNvSpPr txBox="1">
            <a:spLocks noChangeArrowheads="1"/>
          </p:cNvSpPr>
          <p:nvPr userDrawn="1"/>
        </p:nvSpPr>
        <p:spPr bwMode="auto">
          <a:xfrm>
            <a:off x="6096000" y="6505575"/>
            <a:ext cx="6467475" cy="27622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i="1" dirty="0">
                <a:solidFill>
                  <a:schemeClr val="bg1"/>
                </a:solidFill>
                <a:latin typeface="Times New Roman" panose="02020603050405020304" pitchFamily="18" charset="0"/>
                <a:cs typeface="Times New Roman" panose="02020603050405020304" pitchFamily="18" charset="0"/>
              </a:rPr>
              <a:t>To protect and improve the health and environment of all Kansans</a:t>
            </a:r>
          </a:p>
        </p:txBody>
      </p:sp>
    </p:spTree>
    <p:extLst>
      <p:ext uri="{BB962C8B-B14F-4D97-AF65-F5344CB8AC3E}">
        <p14:creationId xmlns:p14="http://schemas.microsoft.com/office/powerpoint/2010/main" val="73092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lor Bullet Title-Content Slide">
    <p:spTree>
      <p:nvGrpSpPr>
        <p:cNvPr id="1" name=""/>
        <p:cNvGrpSpPr/>
        <p:nvPr/>
      </p:nvGrpSpPr>
      <p:grpSpPr>
        <a:xfrm>
          <a:off x="0" y="0"/>
          <a:ext cx="0" cy="0"/>
          <a:chOff x="0" y="0"/>
          <a:chExt cx="0" cy="0"/>
        </a:xfrm>
      </p:grpSpPr>
      <p:pic>
        <p:nvPicPr>
          <p:cNvPr id="2" name="Picture 3" descr="Shape&#10;&#10;Description automatically generated">
            <a:extLst>
              <a:ext uri="{FF2B5EF4-FFF2-40B4-BE49-F238E27FC236}">
                <a16:creationId xmlns:a16="http://schemas.microsoft.com/office/drawing/2014/main" id="{77C4F03D-812B-695F-3D29-AD3474AB50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1828800"/>
            <a:ext cx="1219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6011C5F-2A8E-D398-8905-935A78379836}"/>
              </a:ext>
            </a:extLst>
          </p:cNvPr>
          <p:cNvSpPr txBox="1">
            <a:spLocks noChangeArrowheads="1"/>
          </p:cNvSpPr>
          <p:nvPr userDrawn="1"/>
        </p:nvSpPr>
        <p:spPr bwMode="auto">
          <a:xfrm>
            <a:off x="6096000" y="6505575"/>
            <a:ext cx="6467475" cy="27622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i="1" dirty="0">
                <a:solidFill>
                  <a:schemeClr val="bg1"/>
                </a:solidFill>
                <a:latin typeface="Times New Roman" panose="02020603050405020304" pitchFamily="18" charset="0"/>
                <a:cs typeface="Times New Roman" panose="02020603050405020304" pitchFamily="18" charset="0"/>
              </a:rPr>
              <a:t>To protect and improve the health and environment of all Kansans</a:t>
            </a:r>
          </a:p>
        </p:txBody>
      </p:sp>
    </p:spTree>
    <p:extLst>
      <p:ext uri="{BB962C8B-B14F-4D97-AF65-F5344CB8AC3E}">
        <p14:creationId xmlns:p14="http://schemas.microsoft.com/office/powerpoint/2010/main" val="426989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Color Bullet Title-Content Slide">
    <p:spTree>
      <p:nvGrpSpPr>
        <p:cNvPr id="1" name=""/>
        <p:cNvGrpSpPr/>
        <p:nvPr/>
      </p:nvGrpSpPr>
      <p:grpSpPr>
        <a:xfrm>
          <a:off x="0" y="0"/>
          <a:ext cx="0" cy="0"/>
          <a:chOff x="0" y="0"/>
          <a:chExt cx="0" cy="0"/>
        </a:xfrm>
      </p:grpSpPr>
      <p:pic>
        <p:nvPicPr>
          <p:cNvPr id="2" name="Picture 3" descr="Shape&#10;&#10;Description automatically generated">
            <a:extLst>
              <a:ext uri="{FF2B5EF4-FFF2-40B4-BE49-F238E27FC236}">
                <a16:creationId xmlns:a16="http://schemas.microsoft.com/office/drawing/2014/main" id="{EE49A4A3-F59B-8420-96CC-A4C306C456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1828800"/>
            <a:ext cx="1219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B0D3146-E8FC-4509-0A5E-FEF4137C5085}"/>
              </a:ext>
            </a:extLst>
          </p:cNvPr>
          <p:cNvSpPr txBox="1">
            <a:spLocks noChangeArrowheads="1"/>
          </p:cNvSpPr>
          <p:nvPr userDrawn="1"/>
        </p:nvSpPr>
        <p:spPr bwMode="auto">
          <a:xfrm>
            <a:off x="6096000" y="6505575"/>
            <a:ext cx="6467475" cy="27622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i="1" dirty="0">
                <a:solidFill>
                  <a:schemeClr val="bg1"/>
                </a:solidFill>
                <a:latin typeface="Times New Roman" panose="02020603050405020304" pitchFamily="18" charset="0"/>
                <a:cs typeface="Times New Roman" panose="02020603050405020304" pitchFamily="18" charset="0"/>
              </a:rPr>
              <a:t>To protect and improve the health and environment of all Kansans</a:t>
            </a:r>
          </a:p>
        </p:txBody>
      </p:sp>
    </p:spTree>
    <p:extLst>
      <p:ext uri="{BB962C8B-B14F-4D97-AF65-F5344CB8AC3E}">
        <p14:creationId xmlns:p14="http://schemas.microsoft.com/office/powerpoint/2010/main" val="56977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3" descr="Shape&#10;&#10;Description automatically generated">
            <a:extLst>
              <a:ext uri="{FF2B5EF4-FFF2-40B4-BE49-F238E27FC236}">
                <a16:creationId xmlns:a16="http://schemas.microsoft.com/office/drawing/2014/main" id="{BBDDDF1E-FB3B-27CB-E77C-21114AB0F82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1828800"/>
            <a:ext cx="1219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D876B01-E8AE-FB0C-88F2-5A5F637610F1}"/>
              </a:ext>
            </a:extLst>
          </p:cNvPr>
          <p:cNvSpPr txBox="1">
            <a:spLocks noChangeArrowheads="1"/>
          </p:cNvSpPr>
          <p:nvPr userDrawn="1"/>
        </p:nvSpPr>
        <p:spPr bwMode="auto">
          <a:xfrm>
            <a:off x="6096000" y="6505575"/>
            <a:ext cx="6467475" cy="27622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i="1" dirty="0">
                <a:solidFill>
                  <a:schemeClr val="bg1"/>
                </a:solidFill>
                <a:latin typeface="Times New Roman" panose="02020603050405020304" pitchFamily="18" charset="0"/>
                <a:cs typeface="Times New Roman" panose="02020603050405020304" pitchFamily="18" charset="0"/>
              </a:rPr>
              <a:t>To protect and improve the health and environment of all Kansans</a:t>
            </a:r>
          </a:p>
        </p:txBody>
      </p:sp>
    </p:spTree>
    <p:extLst>
      <p:ext uri="{BB962C8B-B14F-4D97-AF65-F5344CB8AC3E}">
        <p14:creationId xmlns:p14="http://schemas.microsoft.com/office/powerpoint/2010/main" val="11372395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E2BCDFB-1713-5AB8-0ABC-DE3DFE617FBA}"/>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6B9E2DB-F255-69CE-DA5D-8BF36C6BED04}"/>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Lst>
  <p:txStyles>
    <p:titleStyle>
      <a:lvl1pPr algn="l" rtl="0" eaLnBrk="0" fontAlgn="base" hangingPunct="0">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microbetrace.cdc.gov/MicrobeTra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3BD13E-45E4-4788-0233-6BCFCABAFF1A}"/>
              </a:ext>
            </a:extLst>
          </p:cNvPr>
          <p:cNvSpPr/>
          <p:nvPr/>
        </p:nvSpPr>
        <p:spPr>
          <a:xfrm flipV="1">
            <a:off x="1900238" y="5029200"/>
            <a:ext cx="10291762" cy="1401763"/>
          </a:xfrm>
          <a:prstGeom prst="rect">
            <a:avLst/>
          </a:prstGeom>
          <a:solidFill>
            <a:srgbClr val="BCA493">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18" name="Text Placeholder 1">
            <a:extLst>
              <a:ext uri="{FF2B5EF4-FFF2-40B4-BE49-F238E27FC236}">
                <a16:creationId xmlns:a16="http://schemas.microsoft.com/office/drawing/2014/main" id="{68B5B0A7-12A7-F438-0D2E-75C3120E8DB8}"/>
              </a:ext>
            </a:extLst>
          </p:cNvPr>
          <p:cNvSpPr>
            <a:spLocks noGrp="1"/>
          </p:cNvSpPr>
          <p:nvPr>
            <p:ph type="body" sz="quarter" idx="13"/>
          </p:nvPr>
        </p:nvSpPr>
        <p:spPr>
          <a:xfrm>
            <a:off x="1905000" y="5105400"/>
            <a:ext cx="10287000" cy="1217769"/>
          </a:xfrm>
        </p:spPr>
        <p:txBody>
          <a:bodyPr anchor="ctr" anchorCtr="1">
            <a:normAutofit fontScale="40000" lnSpcReduction="20000"/>
          </a:bodyPr>
          <a:lstStyle/>
          <a:p>
            <a:pPr marL="0" marR="0">
              <a:lnSpc>
                <a:spcPct val="107000"/>
              </a:lnSpc>
              <a:spcBef>
                <a:spcPts val="0"/>
              </a:spcBef>
              <a:spcAft>
                <a:spcPts val="800"/>
              </a:spcAft>
            </a:pPr>
            <a:r>
              <a:rPr lang="en-US" sz="5800" b="1" kern="100" dirty="0">
                <a:effectLst/>
                <a:latin typeface="Arial" panose="020B0604020202020204" pitchFamily="34" charset="0"/>
                <a:ea typeface="Calibri" panose="020F0502020204030204" pitchFamily="34" charset="0"/>
                <a:cs typeface="Times New Roman" panose="02020603050405020304" pitchFamily="18" charset="0"/>
              </a:rPr>
              <a:t>Mapping a multi-facility Carbapenem-resistant </a:t>
            </a:r>
            <a:r>
              <a:rPr lang="en-US" sz="5800" b="1" i="1" kern="100" dirty="0">
                <a:effectLst/>
                <a:latin typeface="Arial" panose="020B0604020202020204" pitchFamily="34" charset="0"/>
                <a:ea typeface="Calibri" panose="020F0502020204030204" pitchFamily="34" charset="0"/>
                <a:cs typeface="Times New Roman" panose="02020603050405020304" pitchFamily="18" charset="0"/>
              </a:rPr>
              <a:t>Acinetobacter baumannii  </a:t>
            </a:r>
            <a:r>
              <a:rPr lang="en-US" sz="5800" b="1" kern="100" dirty="0">
                <a:effectLst/>
                <a:latin typeface="Arial" panose="020B0604020202020204" pitchFamily="34" charset="0"/>
                <a:ea typeface="Calibri" panose="020F0502020204030204" pitchFamily="34" charset="0"/>
                <a:cs typeface="Times New Roman" panose="02020603050405020304" pitchFamily="18" charset="0"/>
              </a:rPr>
              <a:t>transmission network (or outbreak?) using </a:t>
            </a:r>
            <a:r>
              <a:rPr lang="en-US" sz="5800" b="1" kern="100" dirty="0" err="1">
                <a:effectLst/>
                <a:latin typeface="Arial" panose="020B0604020202020204" pitchFamily="34" charset="0"/>
                <a:ea typeface="Calibri" panose="020F0502020204030204" pitchFamily="34" charset="0"/>
                <a:cs typeface="Times New Roman" panose="02020603050405020304" pitchFamily="18" charset="0"/>
              </a:rPr>
              <a:t>MicrobeTrace</a:t>
            </a:r>
            <a:endParaRPr lang="en-US" sz="5800" kern="100" dirty="0">
              <a:effectLst/>
              <a:latin typeface="Calibri" panose="020F0502020204030204" pitchFamily="34" charset="0"/>
              <a:ea typeface="Calibri" panose="020F0502020204030204" pitchFamily="34" charset="0"/>
              <a:cs typeface="Times New Roman" panose="02020603050405020304" pitchFamily="18" charset="0"/>
            </a:endParaRPr>
          </a:p>
          <a:p>
            <a:pPr>
              <a:defRPr/>
            </a:pPr>
            <a:r>
              <a:rPr lang="en-US" sz="3200" b="1" dirty="0">
                <a:effectLst>
                  <a:outerShdw blurRad="38100" dist="38100" dir="2700000" algn="tl">
                    <a:srgbClr val="000000">
                      <a:alpha val="43137"/>
                    </a:srgbClr>
                  </a:outerShdw>
                </a:effectLst>
              </a:rPr>
              <a:t>Presenter | Date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D457D13F-D499-CCD8-4CDD-0CE9E9C70DA9}"/>
              </a:ext>
            </a:extLst>
          </p:cNvPr>
          <p:cNvSpPr>
            <a:spLocks noChangeArrowheads="1"/>
          </p:cNvSpPr>
          <p:nvPr/>
        </p:nvSpPr>
        <p:spPr bwMode="auto">
          <a:xfrm>
            <a:off x="414866" y="423333"/>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None/>
            </a:pPr>
            <a:r>
              <a:rPr lang="en-US" altLang="en-US" sz="3600" b="1" dirty="0">
                <a:solidFill>
                  <a:srgbClr val="2F5597"/>
                </a:solidFill>
                <a:latin typeface="Arial"/>
                <a:cs typeface="Arial"/>
              </a:rPr>
              <a:t>Customizing Networks</a:t>
            </a:r>
          </a:p>
        </p:txBody>
      </p:sp>
      <p:pic>
        <p:nvPicPr>
          <p:cNvPr id="10" name="Picture 9">
            <a:extLst>
              <a:ext uri="{FF2B5EF4-FFF2-40B4-BE49-F238E27FC236}">
                <a16:creationId xmlns:a16="http://schemas.microsoft.com/office/drawing/2014/main" id="{011086ED-7298-D186-0672-EC2AEB039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1600200"/>
            <a:ext cx="3162741" cy="3610479"/>
          </a:xfrm>
          <a:prstGeom prst="rect">
            <a:avLst/>
          </a:prstGeom>
        </p:spPr>
      </p:pic>
      <p:sp>
        <p:nvSpPr>
          <p:cNvPr id="11" name="TextBox 10">
            <a:extLst>
              <a:ext uri="{FF2B5EF4-FFF2-40B4-BE49-F238E27FC236}">
                <a16:creationId xmlns:a16="http://schemas.microsoft.com/office/drawing/2014/main" id="{370AFABD-F82C-628B-4111-2218BFBA6C0A}"/>
              </a:ext>
            </a:extLst>
          </p:cNvPr>
          <p:cNvSpPr txBox="1"/>
          <p:nvPr/>
        </p:nvSpPr>
        <p:spPr>
          <a:xfrm>
            <a:off x="762000" y="1524000"/>
            <a:ext cx="5729454"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Nodes and links can be customized in </a:t>
            </a:r>
            <a:br>
              <a:rPr lang="en-US" sz="2400" dirty="0"/>
            </a:br>
            <a:r>
              <a:rPr lang="en-US" sz="2400" dirty="0"/>
              <a:t>the Toggle Network Setting Menu </a:t>
            </a:r>
            <a:br>
              <a:rPr lang="en-US" sz="2400" dirty="0"/>
            </a:br>
            <a:r>
              <a:rPr lang="en-US" sz="2400" dirty="0"/>
              <a:t>accessed clicking the “cog” icon </a:t>
            </a:r>
          </a:p>
        </p:txBody>
      </p:sp>
      <p:sp>
        <p:nvSpPr>
          <p:cNvPr id="13" name="TextBox 12">
            <a:extLst>
              <a:ext uri="{FF2B5EF4-FFF2-40B4-BE49-F238E27FC236}">
                <a16:creationId xmlns:a16="http://schemas.microsoft.com/office/drawing/2014/main" id="{EE8BDA32-E3CE-1BD1-1AB0-55EFF06D357D}"/>
              </a:ext>
            </a:extLst>
          </p:cNvPr>
          <p:cNvSpPr txBox="1"/>
          <p:nvPr/>
        </p:nvSpPr>
        <p:spPr>
          <a:xfrm>
            <a:off x="1295400" y="4495800"/>
            <a:ext cx="136447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Colors</a:t>
            </a:r>
          </a:p>
        </p:txBody>
      </p:sp>
      <p:sp>
        <p:nvSpPr>
          <p:cNvPr id="14" name="TextBox 13">
            <a:extLst>
              <a:ext uri="{FF2B5EF4-FFF2-40B4-BE49-F238E27FC236}">
                <a16:creationId xmlns:a16="http://schemas.microsoft.com/office/drawing/2014/main" id="{011A6E49-0788-B86C-81EF-95E8F89FF818}"/>
              </a:ext>
            </a:extLst>
          </p:cNvPr>
          <p:cNvSpPr txBox="1"/>
          <p:nvPr/>
        </p:nvSpPr>
        <p:spPr>
          <a:xfrm>
            <a:off x="1295400" y="3733800"/>
            <a:ext cx="2956259"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Shapes and Sizes</a:t>
            </a:r>
          </a:p>
        </p:txBody>
      </p:sp>
      <p:sp>
        <p:nvSpPr>
          <p:cNvPr id="15" name="TextBox 14">
            <a:extLst>
              <a:ext uri="{FF2B5EF4-FFF2-40B4-BE49-F238E27FC236}">
                <a16:creationId xmlns:a16="http://schemas.microsoft.com/office/drawing/2014/main" id="{CB5EBDB4-DFB8-9E28-D4C8-29145F547802}"/>
              </a:ext>
            </a:extLst>
          </p:cNvPr>
          <p:cNvSpPr txBox="1"/>
          <p:nvPr/>
        </p:nvSpPr>
        <p:spPr>
          <a:xfrm>
            <a:off x="1295400" y="3048000"/>
            <a:ext cx="310572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Labels and Tooltips</a:t>
            </a:r>
          </a:p>
        </p:txBody>
      </p:sp>
    </p:spTree>
    <p:extLst>
      <p:ext uri="{BB962C8B-B14F-4D97-AF65-F5344CB8AC3E}">
        <p14:creationId xmlns:p14="http://schemas.microsoft.com/office/powerpoint/2010/main" val="245033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121C7CC3-EF53-0CCF-2EBD-2B37EA2CC127}"/>
              </a:ext>
            </a:extLst>
          </p:cNvPr>
          <p:cNvSpPr>
            <a:spLocks noChangeArrowheads="1"/>
          </p:cNvSpPr>
          <p:nvPr/>
        </p:nvSpPr>
        <p:spPr bwMode="auto">
          <a:xfrm>
            <a:off x="381000" y="2667000"/>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None/>
            </a:pPr>
            <a:r>
              <a:rPr lang="en-US" altLang="en-US" sz="3600" b="1" dirty="0">
                <a:solidFill>
                  <a:srgbClr val="2F5597"/>
                </a:solidFill>
                <a:latin typeface="Arial"/>
                <a:cs typeface="Arial"/>
              </a:rPr>
              <a:t>Demo</a:t>
            </a:r>
          </a:p>
        </p:txBody>
      </p:sp>
    </p:spTree>
    <p:extLst>
      <p:ext uri="{BB962C8B-B14F-4D97-AF65-F5344CB8AC3E}">
        <p14:creationId xmlns:p14="http://schemas.microsoft.com/office/powerpoint/2010/main" val="40133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7CF3A8-B0FC-CCBD-C37C-97D5C8A141C4}"/>
              </a:ext>
            </a:extLst>
          </p:cNvPr>
          <p:cNvPicPr>
            <a:picLocks noChangeAspect="1" noChangeArrowheads="1"/>
          </p:cNvPicPr>
          <p:nvPr/>
        </p:nvPicPr>
        <p:blipFill>
          <a:blip r:embed="rId2"/>
          <a:srcRect/>
          <a:stretch>
            <a:fillRect/>
          </a:stretch>
        </p:blipFill>
        <p:spPr bwMode="auto">
          <a:xfrm>
            <a:off x="2828925" y="1600200"/>
            <a:ext cx="6534150" cy="4079875"/>
          </a:xfrm>
          <a:prstGeom prst="rect">
            <a:avLst/>
          </a:prstGeom>
          <a:ln>
            <a:noFill/>
          </a:ln>
          <a:effectLst>
            <a:outerShdw blurRad="292100" dist="139700" dir="2700000" algn="tl" rotWithShape="0">
              <a:srgbClr val="333333">
                <a:alpha val="65000"/>
              </a:srgbClr>
            </a:outerShdw>
          </a:effectLst>
        </p:spPr>
      </p:pic>
      <p:sp>
        <p:nvSpPr>
          <p:cNvPr id="21507" name="Rectangle 9">
            <a:extLst>
              <a:ext uri="{FF2B5EF4-FFF2-40B4-BE49-F238E27FC236}">
                <a16:creationId xmlns:a16="http://schemas.microsoft.com/office/drawing/2014/main" id="{F0268CDB-84D3-8591-66F6-B0C733465008}"/>
              </a:ext>
            </a:extLst>
          </p:cNvPr>
          <p:cNvSpPr>
            <a:spLocks noChangeArrowheads="1"/>
          </p:cNvSpPr>
          <p:nvPr/>
        </p:nvSpPr>
        <p:spPr bwMode="auto">
          <a:xfrm>
            <a:off x="592138" y="838200"/>
            <a:ext cx="11007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FontTx/>
              <a:buNone/>
            </a:pPr>
            <a:r>
              <a:rPr lang="en-US" altLang="en-US" sz="3200" b="1">
                <a:solidFill>
                  <a:srgbClr val="2F5597"/>
                </a:solidFill>
              </a:rPr>
              <a:t>Thank You/Questions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E98E8-B2D7-2B71-E7D8-7160485F1C99}"/>
              </a:ext>
            </a:extLst>
          </p:cNvPr>
          <p:cNvSpPr txBox="1"/>
          <p:nvPr/>
        </p:nvSpPr>
        <p:spPr>
          <a:xfrm>
            <a:off x="1219199" y="1752600"/>
            <a:ext cx="465712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Brief Introduction 15min</a:t>
            </a:r>
          </a:p>
        </p:txBody>
      </p:sp>
      <p:sp>
        <p:nvSpPr>
          <p:cNvPr id="3" name="TextBox 2">
            <a:extLst>
              <a:ext uri="{FF2B5EF4-FFF2-40B4-BE49-F238E27FC236}">
                <a16:creationId xmlns:a16="http://schemas.microsoft.com/office/drawing/2014/main" id="{8250973F-4F8C-B047-4C33-511472CCEDFD}"/>
              </a:ext>
            </a:extLst>
          </p:cNvPr>
          <p:cNvSpPr txBox="1"/>
          <p:nvPr/>
        </p:nvSpPr>
        <p:spPr>
          <a:xfrm>
            <a:off x="1219200" y="2286000"/>
            <a:ext cx="26670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Demo 15min</a:t>
            </a:r>
          </a:p>
        </p:txBody>
      </p:sp>
      <p:sp>
        <p:nvSpPr>
          <p:cNvPr id="4" name="TextBox 3">
            <a:extLst>
              <a:ext uri="{FF2B5EF4-FFF2-40B4-BE49-F238E27FC236}">
                <a16:creationId xmlns:a16="http://schemas.microsoft.com/office/drawing/2014/main" id="{07B53EA8-3B7C-DA41-AD35-B36886A2807B}"/>
              </a:ext>
            </a:extLst>
          </p:cNvPr>
          <p:cNvSpPr txBox="1"/>
          <p:nvPr/>
        </p:nvSpPr>
        <p:spPr>
          <a:xfrm>
            <a:off x="1219200" y="2743200"/>
            <a:ext cx="322444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Exercise 40min</a:t>
            </a:r>
          </a:p>
        </p:txBody>
      </p:sp>
      <p:sp>
        <p:nvSpPr>
          <p:cNvPr id="5" name="TextBox 4">
            <a:extLst>
              <a:ext uri="{FF2B5EF4-FFF2-40B4-BE49-F238E27FC236}">
                <a16:creationId xmlns:a16="http://schemas.microsoft.com/office/drawing/2014/main" id="{57064C7C-C82E-2243-F5B2-38B4DFDE1B55}"/>
              </a:ext>
            </a:extLst>
          </p:cNvPr>
          <p:cNvSpPr txBox="1"/>
          <p:nvPr/>
        </p:nvSpPr>
        <p:spPr>
          <a:xfrm>
            <a:off x="1219199" y="3276600"/>
            <a:ext cx="361116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Discussion 15min</a:t>
            </a:r>
          </a:p>
        </p:txBody>
      </p:sp>
      <p:sp>
        <p:nvSpPr>
          <p:cNvPr id="6" name="Rectangle 9">
            <a:extLst>
              <a:ext uri="{FF2B5EF4-FFF2-40B4-BE49-F238E27FC236}">
                <a16:creationId xmlns:a16="http://schemas.microsoft.com/office/drawing/2014/main" id="{0E41722F-EEF0-B6E1-E0A2-CA41631C7BA2}"/>
              </a:ext>
            </a:extLst>
          </p:cNvPr>
          <p:cNvSpPr>
            <a:spLocks noChangeArrowheads="1"/>
          </p:cNvSpPr>
          <p:nvPr/>
        </p:nvSpPr>
        <p:spPr bwMode="auto">
          <a:xfrm>
            <a:off x="414866" y="423333"/>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FontTx/>
              <a:buNone/>
            </a:pPr>
            <a:r>
              <a:rPr lang="en-US" altLang="en-US" sz="3600" b="1" dirty="0" err="1">
                <a:solidFill>
                  <a:srgbClr val="2F5597"/>
                </a:solidFill>
              </a:rPr>
              <a:t>MicrobeTrace</a:t>
            </a:r>
            <a:endParaRPr lang="en-US" altLang="en-US" sz="3600" b="1" dirty="0">
              <a:solidFill>
                <a:srgbClr val="2F5597"/>
              </a:solidFill>
            </a:endParaRPr>
          </a:p>
        </p:txBody>
      </p:sp>
    </p:spTree>
    <p:extLst>
      <p:ext uri="{BB962C8B-B14F-4D97-AF65-F5344CB8AC3E}">
        <p14:creationId xmlns:p14="http://schemas.microsoft.com/office/powerpoint/2010/main" val="205640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7B295DE5-6DB0-1C92-1145-96A61BCA98BF}"/>
              </a:ext>
            </a:extLst>
          </p:cNvPr>
          <p:cNvSpPr>
            <a:spLocks noChangeArrowheads="1"/>
          </p:cNvSpPr>
          <p:nvPr/>
        </p:nvSpPr>
        <p:spPr bwMode="auto">
          <a:xfrm>
            <a:off x="414866" y="423333"/>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FontTx/>
              <a:buNone/>
            </a:pPr>
            <a:r>
              <a:rPr lang="en-US" altLang="en-US" sz="3600" b="1" dirty="0" err="1">
                <a:solidFill>
                  <a:srgbClr val="2F5597"/>
                </a:solidFill>
              </a:rPr>
              <a:t>MicrobeTrace</a:t>
            </a:r>
            <a:endParaRPr lang="en-US" altLang="en-US" sz="3600" b="1" dirty="0">
              <a:solidFill>
                <a:srgbClr val="2F5597"/>
              </a:solidFill>
            </a:endParaRPr>
          </a:p>
        </p:txBody>
      </p:sp>
      <p:pic>
        <p:nvPicPr>
          <p:cNvPr id="5" name="Picture 4">
            <a:extLst>
              <a:ext uri="{FF2B5EF4-FFF2-40B4-BE49-F238E27FC236}">
                <a16:creationId xmlns:a16="http://schemas.microsoft.com/office/drawing/2014/main" id="{1A5A1D7A-3C0B-E99A-3445-7E713845DA03}"/>
              </a:ext>
            </a:extLst>
          </p:cNvPr>
          <p:cNvPicPr>
            <a:picLocks noChangeAspect="1"/>
          </p:cNvPicPr>
          <p:nvPr/>
        </p:nvPicPr>
        <p:blipFill>
          <a:blip r:embed="rId2"/>
          <a:stretch>
            <a:fillRect/>
          </a:stretch>
        </p:blipFill>
        <p:spPr>
          <a:xfrm>
            <a:off x="6934200" y="1905000"/>
            <a:ext cx="4891840" cy="3886200"/>
          </a:xfrm>
          <a:prstGeom prst="rect">
            <a:avLst/>
          </a:prstGeom>
        </p:spPr>
      </p:pic>
      <p:sp>
        <p:nvSpPr>
          <p:cNvPr id="7" name="TextBox 6">
            <a:extLst>
              <a:ext uri="{FF2B5EF4-FFF2-40B4-BE49-F238E27FC236}">
                <a16:creationId xmlns:a16="http://schemas.microsoft.com/office/drawing/2014/main" id="{D71D1EA9-0401-7111-45E5-6AA79C8EDDB4}"/>
              </a:ext>
            </a:extLst>
          </p:cNvPr>
          <p:cNvSpPr txBox="1"/>
          <p:nvPr/>
        </p:nvSpPr>
        <p:spPr>
          <a:xfrm>
            <a:off x="838200" y="1524000"/>
            <a:ext cx="6277706" cy="523220"/>
          </a:xfrm>
          <a:prstGeom prst="rect">
            <a:avLst/>
          </a:prstGeom>
          <a:noFill/>
        </p:spPr>
        <p:txBody>
          <a:bodyPr wrap="square">
            <a:spAutoFit/>
          </a:bodyPr>
          <a:lstStyle/>
          <a:p>
            <a:r>
              <a:rPr lang="en-US" sz="2800" b="1" dirty="0"/>
              <a:t>What is </a:t>
            </a:r>
            <a:r>
              <a:rPr lang="en-US" sz="2800" b="1" dirty="0" err="1"/>
              <a:t>MicrobeTrace</a:t>
            </a:r>
            <a:r>
              <a:rPr lang="en-US" sz="2800" b="1" dirty="0"/>
              <a:t>?</a:t>
            </a:r>
            <a:endParaRPr lang="en-US" sz="2800" dirty="0"/>
          </a:p>
        </p:txBody>
      </p:sp>
      <p:sp>
        <p:nvSpPr>
          <p:cNvPr id="10" name="TextBox 9">
            <a:extLst>
              <a:ext uri="{FF2B5EF4-FFF2-40B4-BE49-F238E27FC236}">
                <a16:creationId xmlns:a16="http://schemas.microsoft.com/office/drawing/2014/main" id="{BD709ED6-5E05-8727-F66F-23A70EA21B3D}"/>
              </a:ext>
            </a:extLst>
          </p:cNvPr>
          <p:cNvSpPr txBox="1"/>
          <p:nvPr/>
        </p:nvSpPr>
        <p:spPr>
          <a:xfrm>
            <a:off x="990600" y="2286000"/>
            <a:ext cx="6277706" cy="1200329"/>
          </a:xfrm>
          <a:prstGeom prst="rect">
            <a:avLst/>
          </a:prstGeom>
          <a:noFill/>
        </p:spPr>
        <p:txBody>
          <a:bodyPr wrap="square">
            <a:spAutoFit/>
          </a:bodyPr>
          <a:lstStyle/>
          <a:p>
            <a:pPr marL="285750" indent="-285750">
              <a:buFont typeface="Arial" panose="020B0604020202020204" pitchFamily="34" charset="0"/>
              <a:buChar char="•"/>
            </a:pPr>
            <a:r>
              <a:rPr lang="en-US" sz="2400" dirty="0"/>
              <a:t>A powerful, secure data visualization tool to map transmission networks and associated data</a:t>
            </a:r>
          </a:p>
        </p:txBody>
      </p:sp>
      <p:sp>
        <p:nvSpPr>
          <p:cNvPr id="13" name="TextBox 12">
            <a:extLst>
              <a:ext uri="{FF2B5EF4-FFF2-40B4-BE49-F238E27FC236}">
                <a16:creationId xmlns:a16="http://schemas.microsoft.com/office/drawing/2014/main" id="{08ADBA15-76DD-E1CA-CD20-BEE36B4744C3}"/>
              </a:ext>
            </a:extLst>
          </p:cNvPr>
          <p:cNvSpPr txBox="1"/>
          <p:nvPr/>
        </p:nvSpPr>
        <p:spPr>
          <a:xfrm>
            <a:off x="990600" y="3733800"/>
            <a:ext cx="6277706" cy="461665"/>
          </a:xfrm>
          <a:prstGeom prst="rect">
            <a:avLst/>
          </a:prstGeom>
          <a:noFill/>
        </p:spPr>
        <p:txBody>
          <a:bodyPr wrap="square">
            <a:spAutoFit/>
          </a:bodyPr>
          <a:lstStyle/>
          <a:p>
            <a:pPr marL="285750" indent="-285750">
              <a:buFont typeface="Arial" panose="020B0604020202020204" pitchFamily="34" charset="0"/>
              <a:buChar char="•"/>
            </a:pPr>
            <a:r>
              <a:rPr lang="en-US" sz="2400" dirty="0"/>
              <a:t>Handles various data inputs</a:t>
            </a:r>
          </a:p>
        </p:txBody>
      </p:sp>
      <p:sp>
        <p:nvSpPr>
          <p:cNvPr id="15" name="TextBox 14">
            <a:extLst>
              <a:ext uri="{FF2B5EF4-FFF2-40B4-BE49-F238E27FC236}">
                <a16:creationId xmlns:a16="http://schemas.microsoft.com/office/drawing/2014/main" id="{6DA313B4-1FD1-3776-94D8-472600E160CD}"/>
              </a:ext>
            </a:extLst>
          </p:cNvPr>
          <p:cNvSpPr txBox="1"/>
          <p:nvPr/>
        </p:nvSpPr>
        <p:spPr>
          <a:xfrm>
            <a:off x="990600" y="4495800"/>
            <a:ext cx="6277706" cy="461665"/>
          </a:xfrm>
          <a:prstGeom prst="rect">
            <a:avLst/>
          </a:prstGeom>
          <a:noFill/>
        </p:spPr>
        <p:txBody>
          <a:bodyPr wrap="square">
            <a:spAutoFit/>
          </a:bodyPr>
          <a:lstStyle/>
          <a:p>
            <a:pPr marL="285750" indent="-285750">
              <a:buFont typeface="Arial" panose="020B0604020202020204" pitchFamily="34" charset="0"/>
              <a:buChar char="•"/>
            </a:pPr>
            <a:r>
              <a:rPr lang="en-US" sz="2400" dirty="0"/>
              <a:t>Various analytical tools</a:t>
            </a:r>
          </a:p>
        </p:txBody>
      </p:sp>
      <p:sp>
        <p:nvSpPr>
          <p:cNvPr id="17" name="TextBox 16">
            <a:extLst>
              <a:ext uri="{FF2B5EF4-FFF2-40B4-BE49-F238E27FC236}">
                <a16:creationId xmlns:a16="http://schemas.microsoft.com/office/drawing/2014/main" id="{CC1C3EA2-74DC-A088-0471-6EAC13B9E052}"/>
              </a:ext>
            </a:extLst>
          </p:cNvPr>
          <p:cNvSpPr txBox="1"/>
          <p:nvPr/>
        </p:nvSpPr>
        <p:spPr>
          <a:xfrm>
            <a:off x="961294" y="5334000"/>
            <a:ext cx="6277706" cy="1200329"/>
          </a:xfrm>
          <a:prstGeom prst="rect">
            <a:avLst/>
          </a:prstGeom>
          <a:noFill/>
        </p:spPr>
        <p:txBody>
          <a:bodyPr wrap="square">
            <a:spAutoFit/>
          </a:bodyPr>
          <a:lstStyle/>
          <a:p>
            <a:pPr marL="285750" indent="-285750">
              <a:buFont typeface="Arial" panose="020B0604020202020204" pitchFamily="34" charset="0"/>
              <a:buChar char="•"/>
            </a:pPr>
            <a:r>
              <a:rPr lang="en-US" sz="2400" dirty="0"/>
              <a:t>Operates entirely on your web-browser</a:t>
            </a:r>
          </a:p>
          <a:p>
            <a:pPr marL="742950" lvl="1" indent="-285750">
              <a:buFont typeface="Arial" panose="020B0604020202020204" pitchFamily="34" charset="0"/>
              <a:buChar char="•"/>
            </a:pPr>
            <a:r>
              <a:rPr lang="en-US" sz="2400" dirty="0"/>
              <a:t>Does NOT communicate information over the web</a:t>
            </a:r>
          </a:p>
        </p:txBody>
      </p:sp>
      <p:sp>
        <p:nvSpPr>
          <p:cNvPr id="18" name="TextBox 17">
            <a:extLst>
              <a:ext uri="{FF2B5EF4-FFF2-40B4-BE49-F238E27FC236}">
                <a16:creationId xmlns:a16="http://schemas.microsoft.com/office/drawing/2014/main" id="{B9357D9E-C2E3-2EA4-942C-A20A4DBBE26B}"/>
              </a:ext>
            </a:extLst>
          </p:cNvPr>
          <p:cNvSpPr txBox="1"/>
          <p:nvPr/>
        </p:nvSpPr>
        <p:spPr>
          <a:xfrm>
            <a:off x="152400" y="6561221"/>
            <a:ext cx="3510844" cy="261610"/>
          </a:xfrm>
          <a:prstGeom prst="rect">
            <a:avLst/>
          </a:prstGeom>
          <a:noFill/>
        </p:spPr>
        <p:txBody>
          <a:bodyPr wrap="square" rtlCol="0">
            <a:spAutoFit/>
          </a:bodyPr>
          <a:lstStyle/>
          <a:p>
            <a:r>
              <a:rPr lang="en-US" sz="1100" dirty="0"/>
              <a:t>https://microbetrace.cdc.gov/MicrobeTrace/</a:t>
            </a:r>
          </a:p>
        </p:txBody>
      </p:sp>
    </p:spTree>
    <p:extLst>
      <p:ext uri="{BB962C8B-B14F-4D97-AF65-F5344CB8AC3E}">
        <p14:creationId xmlns:p14="http://schemas.microsoft.com/office/powerpoint/2010/main" val="359178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0E792F3A-47D4-3BAB-D619-F9B4C48BB51C}"/>
              </a:ext>
            </a:extLst>
          </p:cNvPr>
          <p:cNvSpPr>
            <a:spLocks noChangeArrowheads="1"/>
          </p:cNvSpPr>
          <p:nvPr/>
        </p:nvSpPr>
        <p:spPr bwMode="auto">
          <a:xfrm>
            <a:off x="414866" y="423333"/>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FontTx/>
              <a:buNone/>
            </a:pPr>
            <a:r>
              <a:rPr lang="en-US" altLang="en-US" sz="3600" b="1" dirty="0">
                <a:solidFill>
                  <a:srgbClr val="2F5597"/>
                </a:solidFill>
              </a:rPr>
              <a:t>Transmission Networks</a:t>
            </a:r>
          </a:p>
        </p:txBody>
      </p:sp>
      <p:sp>
        <p:nvSpPr>
          <p:cNvPr id="3" name="TextBox 2">
            <a:extLst>
              <a:ext uri="{FF2B5EF4-FFF2-40B4-BE49-F238E27FC236}">
                <a16:creationId xmlns:a16="http://schemas.microsoft.com/office/drawing/2014/main" id="{30EC5440-8F6A-6E0A-DA70-5D3783602AFE}"/>
              </a:ext>
            </a:extLst>
          </p:cNvPr>
          <p:cNvSpPr txBox="1"/>
          <p:nvPr/>
        </p:nvSpPr>
        <p:spPr>
          <a:xfrm>
            <a:off x="152400" y="1447800"/>
            <a:ext cx="6277706" cy="523220"/>
          </a:xfrm>
          <a:prstGeom prst="rect">
            <a:avLst/>
          </a:prstGeom>
          <a:noFill/>
        </p:spPr>
        <p:txBody>
          <a:bodyPr wrap="square">
            <a:spAutoFit/>
          </a:bodyPr>
          <a:lstStyle/>
          <a:p>
            <a:r>
              <a:rPr lang="en-US" sz="2800" b="1" dirty="0"/>
              <a:t>What are transmission networks?</a:t>
            </a:r>
            <a:endParaRPr lang="en-US" sz="2800" dirty="0"/>
          </a:p>
        </p:txBody>
      </p:sp>
      <p:pic>
        <p:nvPicPr>
          <p:cNvPr id="6" name="Picture 5">
            <a:extLst>
              <a:ext uri="{FF2B5EF4-FFF2-40B4-BE49-F238E27FC236}">
                <a16:creationId xmlns:a16="http://schemas.microsoft.com/office/drawing/2014/main" id="{931F975D-EB3B-385B-16BB-B9489BB6A3B5}"/>
              </a:ext>
            </a:extLst>
          </p:cNvPr>
          <p:cNvPicPr>
            <a:picLocks noChangeAspect="1"/>
          </p:cNvPicPr>
          <p:nvPr/>
        </p:nvPicPr>
        <p:blipFill>
          <a:blip r:embed="rId2"/>
          <a:stretch>
            <a:fillRect/>
          </a:stretch>
        </p:blipFill>
        <p:spPr>
          <a:xfrm>
            <a:off x="6351852" y="2708560"/>
            <a:ext cx="5840148" cy="1440880"/>
          </a:xfrm>
          <a:prstGeom prst="rect">
            <a:avLst/>
          </a:prstGeom>
        </p:spPr>
      </p:pic>
      <p:sp>
        <p:nvSpPr>
          <p:cNvPr id="7" name="TextBox 6">
            <a:extLst>
              <a:ext uri="{FF2B5EF4-FFF2-40B4-BE49-F238E27FC236}">
                <a16:creationId xmlns:a16="http://schemas.microsoft.com/office/drawing/2014/main" id="{1675B572-C471-B8C1-5380-059EB1B7467F}"/>
              </a:ext>
            </a:extLst>
          </p:cNvPr>
          <p:cNvSpPr txBox="1"/>
          <p:nvPr/>
        </p:nvSpPr>
        <p:spPr>
          <a:xfrm>
            <a:off x="990600" y="2057400"/>
            <a:ext cx="4407569" cy="1138773"/>
          </a:xfrm>
          <a:prstGeom prst="rect">
            <a:avLst/>
          </a:prstGeom>
          <a:noFill/>
        </p:spPr>
        <p:txBody>
          <a:bodyPr wrap="square" rtlCol="0">
            <a:spAutoFit/>
          </a:bodyPr>
          <a:lstStyle/>
          <a:p>
            <a:pPr marL="285750" indent="-285750">
              <a:buFont typeface="Arial" panose="020B0604020202020204" pitchFamily="34" charset="0"/>
              <a:buChar char="•"/>
            </a:pPr>
            <a:r>
              <a:rPr lang="en-US" sz="2400" dirty="0"/>
              <a:t>Connections of all individuals within a group</a:t>
            </a:r>
          </a:p>
          <a:p>
            <a:pPr marL="742950" lvl="1" indent="-285750">
              <a:buFont typeface="Arial" panose="020B0604020202020204" pitchFamily="34" charset="0"/>
              <a:buChar char="•"/>
            </a:pPr>
            <a:endParaRPr lang="en-US" sz="2000" dirty="0"/>
          </a:p>
        </p:txBody>
      </p:sp>
      <p:sp>
        <p:nvSpPr>
          <p:cNvPr id="8" name="TextBox 7">
            <a:extLst>
              <a:ext uri="{FF2B5EF4-FFF2-40B4-BE49-F238E27FC236}">
                <a16:creationId xmlns:a16="http://schemas.microsoft.com/office/drawing/2014/main" id="{DB954AFA-CAC6-8EDD-45B8-D02520689329}"/>
              </a:ext>
            </a:extLst>
          </p:cNvPr>
          <p:cNvSpPr txBox="1"/>
          <p:nvPr/>
        </p:nvSpPr>
        <p:spPr>
          <a:xfrm>
            <a:off x="7620000" y="1524000"/>
            <a:ext cx="3355983" cy="523220"/>
          </a:xfrm>
          <a:prstGeom prst="rect">
            <a:avLst/>
          </a:prstGeom>
          <a:noFill/>
        </p:spPr>
        <p:txBody>
          <a:bodyPr wrap="none" rtlCol="0">
            <a:spAutoFit/>
          </a:bodyPr>
          <a:lstStyle/>
          <a:p>
            <a:r>
              <a:rPr lang="en-US" sz="2800" b="1" dirty="0"/>
              <a:t>Types of Networks</a:t>
            </a:r>
          </a:p>
        </p:txBody>
      </p:sp>
      <p:pic>
        <p:nvPicPr>
          <p:cNvPr id="9" name="Picture 8">
            <a:extLst>
              <a:ext uri="{FF2B5EF4-FFF2-40B4-BE49-F238E27FC236}">
                <a16:creationId xmlns:a16="http://schemas.microsoft.com/office/drawing/2014/main" id="{7A137669-256A-99BC-444A-AED4B96559C2}"/>
              </a:ext>
            </a:extLst>
          </p:cNvPr>
          <p:cNvPicPr>
            <a:picLocks noChangeAspect="1"/>
          </p:cNvPicPr>
          <p:nvPr/>
        </p:nvPicPr>
        <p:blipFill>
          <a:blip r:embed="rId3"/>
          <a:stretch>
            <a:fillRect/>
          </a:stretch>
        </p:blipFill>
        <p:spPr>
          <a:xfrm>
            <a:off x="1524000" y="2971800"/>
            <a:ext cx="3403136" cy="3453778"/>
          </a:xfrm>
          <a:prstGeom prst="rect">
            <a:avLst/>
          </a:prstGeom>
        </p:spPr>
      </p:pic>
      <p:pic>
        <p:nvPicPr>
          <p:cNvPr id="10" name="Picture 9">
            <a:extLst>
              <a:ext uri="{FF2B5EF4-FFF2-40B4-BE49-F238E27FC236}">
                <a16:creationId xmlns:a16="http://schemas.microsoft.com/office/drawing/2014/main" id="{51A30667-5D74-B8F9-60B9-F4A69A7AD7D9}"/>
              </a:ext>
            </a:extLst>
          </p:cNvPr>
          <p:cNvPicPr>
            <a:picLocks noChangeAspect="1"/>
          </p:cNvPicPr>
          <p:nvPr/>
        </p:nvPicPr>
        <p:blipFill>
          <a:blip r:embed="rId4"/>
          <a:stretch>
            <a:fillRect/>
          </a:stretch>
        </p:blipFill>
        <p:spPr>
          <a:xfrm>
            <a:off x="8077200" y="4648200"/>
            <a:ext cx="2248007" cy="1765473"/>
          </a:xfrm>
          <a:prstGeom prst="rect">
            <a:avLst/>
          </a:prstGeom>
        </p:spPr>
      </p:pic>
      <p:sp>
        <p:nvSpPr>
          <p:cNvPr id="11" name="TextBox 10">
            <a:extLst>
              <a:ext uri="{FF2B5EF4-FFF2-40B4-BE49-F238E27FC236}">
                <a16:creationId xmlns:a16="http://schemas.microsoft.com/office/drawing/2014/main" id="{4A63D4E9-212E-3746-9A68-CDFB14E47346}"/>
              </a:ext>
            </a:extLst>
          </p:cNvPr>
          <p:cNvSpPr txBox="1"/>
          <p:nvPr/>
        </p:nvSpPr>
        <p:spPr>
          <a:xfrm>
            <a:off x="7467600" y="2286000"/>
            <a:ext cx="3714478" cy="461665"/>
          </a:xfrm>
          <a:prstGeom prst="rect">
            <a:avLst/>
          </a:prstGeom>
          <a:noFill/>
        </p:spPr>
        <p:txBody>
          <a:bodyPr wrap="none" rtlCol="0">
            <a:spAutoFit/>
          </a:bodyPr>
          <a:lstStyle/>
          <a:p>
            <a:r>
              <a:rPr lang="en-US" sz="2400" dirty="0"/>
              <a:t>Epidemiological Networks</a:t>
            </a:r>
          </a:p>
        </p:txBody>
      </p:sp>
      <p:sp>
        <p:nvSpPr>
          <p:cNvPr id="12" name="TextBox 11">
            <a:extLst>
              <a:ext uri="{FF2B5EF4-FFF2-40B4-BE49-F238E27FC236}">
                <a16:creationId xmlns:a16="http://schemas.microsoft.com/office/drawing/2014/main" id="{DDFFACF1-C231-6034-3F86-7333F795FB06}"/>
              </a:ext>
            </a:extLst>
          </p:cNvPr>
          <p:cNvSpPr txBox="1"/>
          <p:nvPr/>
        </p:nvSpPr>
        <p:spPr>
          <a:xfrm>
            <a:off x="7239000" y="4191000"/>
            <a:ext cx="3898824" cy="461665"/>
          </a:xfrm>
          <a:prstGeom prst="rect">
            <a:avLst/>
          </a:prstGeom>
          <a:noFill/>
        </p:spPr>
        <p:txBody>
          <a:bodyPr wrap="none" rtlCol="0">
            <a:spAutoFit/>
          </a:bodyPr>
          <a:lstStyle/>
          <a:p>
            <a:r>
              <a:rPr lang="en-US" sz="2400" dirty="0"/>
              <a:t>Genetic Distance Networks</a:t>
            </a:r>
          </a:p>
        </p:txBody>
      </p:sp>
      <p:sp>
        <p:nvSpPr>
          <p:cNvPr id="13" name="TextBox 12">
            <a:extLst>
              <a:ext uri="{FF2B5EF4-FFF2-40B4-BE49-F238E27FC236}">
                <a16:creationId xmlns:a16="http://schemas.microsoft.com/office/drawing/2014/main" id="{EA88B559-1A43-276F-71EE-B2999BF42DF8}"/>
              </a:ext>
            </a:extLst>
          </p:cNvPr>
          <p:cNvSpPr txBox="1"/>
          <p:nvPr/>
        </p:nvSpPr>
        <p:spPr>
          <a:xfrm>
            <a:off x="152400" y="6561221"/>
            <a:ext cx="3510844" cy="261610"/>
          </a:xfrm>
          <a:prstGeom prst="rect">
            <a:avLst/>
          </a:prstGeom>
          <a:noFill/>
        </p:spPr>
        <p:txBody>
          <a:bodyPr wrap="square" rtlCol="0">
            <a:spAutoFit/>
          </a:bodyPr>
          <a:lstStyle/>
          <a:p>
            <a:r>
              <a:rPr lang="en-US" sz="1100" dirty="0"/>
              <a:t>https://microbetrace.cdc.gov/MicrobeTrace/</a:t>
            </a:r>
          </a:p>
        </p:txBody>
      </p:sp>
      <p:pic>
        <p:nvPicPr>
          <p:cNvPr id="15" name="Picture 14">
            <a:extLst>
              <a:ext uri="{FF2B5EF4-FFF2-40B4-BE49-F238E27FC236}">
                <a16:creationId xmlns:a16="http://schemas.microsoft.com/office/drawing/2014/main" id="{AC133939-CF79-6A04-EB3B-27D679ABF210}"/>
              </a:ext>
            </a:extLst>
          </p:cNvPr>
          <p:cNvPicPr>
            <a:picLocks noChangeAspect="1"/>
          </p:cNvPicPr>
          <p:nvPr/>
        </p:nvPicPr>
        <p:blipFill>
          <a:blip r:embed="rId5"/>
          <a:stretch>
            <a:fillRect/>
          </a:stretch>
        </p:blipFill>
        <p:spPr>
          <a:xfrm>
            <a:off x="1447800" y="2895600"/>
            <a:ext cx="3829659" cy="3562084"/>
          </a:xfrm>
          <a:prstGeom prst="rect">
            <a:avLst/>
          </a:prstGeom>
        </p:spPr>
      </p:pic>
    </p:spTree>
    <p:extLst>
      <p:ext uri="{BB962C8B-B14F-4D97-AF65-F5344CB8AC3E}">
        <p14:creationId xmlns:p14="http://schemas.microsoft.com/office/powerpoint/2010/main" val="113692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A58B7B-FDA8-3C29-01E0-E5D4C4722DA4}"/>
              </a:ext>
            </a:extLst>
          </p:cNvPr>
          <p:cNvPicPr>
            <a:picLocks noChangeAspect="1"/>
          </p:cNvPicPr>
          <p:nvPr/>
        </p:nvPicPr>
        <p:blipFill>
          <a:blip r:embed="rId3"/>
          <a:stretch>
            <a:fillRect/>
          </a:stretch>
        </p:blipFill>
        <p:spPr>
          <a:xfrm>
            <a:off x="265621" y="2414767"/>
            <a:ext cx="3781965" cy="3653108"/>
          </a:xfrm>
          <a:prstGeom prst="rect">
            <a:avLst/>
          </a:prstGeom>
        </p:spPr>
      </p:pic>
      <p:pic>
        <p:nvPicPr>
          <p:cNvPr id="5" name="Picture 4">
            <a:extLst>
              <a:ext uri="{FF2B5EF4-FFF2-40B4-BE49-F238E27FC236}">
                <a16:creationId xmlns:a16="http://schemas.microsoft.com/office/drawing/2014/main" id="{D12D2F12-95DB-3C5E-FF48-C765B5CEAF78}"/>
              </a:ext>
            </a:extLst>
          </p:cNvPr>
          <p:cNvPicPr>
            <a:picLocks noChangeAspect="1"/>
          </p:cNvPicPr>
          <p:nvPr/>
        </p:nvPicPr>
        <p:blipFill>
          <a:blip r:embed="rId4"/>
          <a:stretch>
            <a:fillRect/>
          </a:stretch>
        </p:blipFill>
        <p:spPr>
          <a:xfrm>
            <a:off x="4139780" y="2243227"/>
            <a:ext cx="4013081" cy="3651131"/>
          </a:xfrm>
          <a:prstGeom prst="rect">
            <a:avLst/>
          </a:prstGeom>
        </p:spPr>
      </p:pic>
      <p:pic>
        <p:nvPicPr>
          <p:cNvPr id="6" name="Picture 5">
            <a:extLst>
              <a:ext uri="{FF2B5EF4-FFF2-40B4-BE49-F238E27FC236}">
                <a16:creationId xmlns:a16="http://schemas.microsoft.com/office/drawing/2014/main" id="{1CFCDFE1-1EF7-4B5B-D3B8-68BCC39EF433}"/>
              </a:ext>
            </a:extLst>
          </p:cNvPr>
          <p:cNvPicPr>
            <a:picLocks noChangeAspect="1"/>
          </p:cNvPicPr>
          <p:nvPr/>
        </p:nvPicPr>
        <p:blipFill>
          <a:blip r:embed="rId5"/>
          <a:stretch>
            <a:fillRect/>
          </a:stretch>
        </p:blipFill>
        <p:spPr>
          <a:xfrm>
            <a:off x="8149357" y="2238196"/>
            <a:ext cx="3743325" cy="3848100"/>
          </a:xfrm>
          <a:prstGeom prst="rect">
            <a:avLst/>
          </a:prstGeom>
        </p:spPr>
      </p:pic>
      <p:sp>
        <p:nvSpPr>
          <p:cNvPr id="8" name="TextBox 7">
            <a:extLst>
              <a:ext uri="{FF2B5EF4-FFF2-40B4-BE49-F238E27FC236}">
                <a16:creationId xmlns:a16="http://schemas.microsoft.com/office/drawing/2014/main" id="{8905C726-482E-B9DB-8E29-B2AF1BB4C092}"/>
              </a:ext>
            </a:extLst>
          </p:cNvPr>
          <p:cNvSpPr txBox="1"/>
          <p:nvPr/>
        </p:nvSpPr>
        <p:spPr>
          <a:xfrm>
            <a:off x="3771471" y="1381663"/>
            <a:ext cx="40124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rial"/>
                <a:cs typeface="Arial"/>
              </a:rPr>
              <a:t>Person-to-Place Links</a:t>
            </a:r>
            <a:endParaRPr lang="en-US" sz="2800" b="1">
              <a:cs typeface="Arial"/>
            </a:endParaRPr>
          </a:p>
        </p:txBody>
      </p:sp>
      <p:sp>
        <p:nvSpPr>
          <p:cNvPr id="11" name="TextBox 10">
            <a:extLst>
              <a:ext uri="{FF2B5EF4-FFF2-40B4-BE49-F238E27FC236}">
                <a16:creationId xmlns:a16="http://schemas.microsoft.com/office/drawing/2014/main" id="{CE4DB908-AC8E-4D5B-481B-908B05B22A1A}"/>
              </a:ext>
            </a:extLst>
          </p:cNvPr>
          <p:cNvSpPr txBox="1"/>
          <p:nvPr/>
        </p:nvSpPr>
        <p:spPr>
          <a:xfrm>
            <a:off x="8731659" y="1381662"/>
            <a:ext cx="26753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rial"/>
                <a:cs typeface="Arial"/>
              </a:rPr>
              <a:t>Genetic Links</a:t>
            </a:r>
            <a:endParaRPr lang="en-US" sz="2800" b="1">
              <a:cs typeface="Arial"/>
            </a:endParaRPr>
          </a:p>
        </p:txBody>
      </p:sp>
      <p:sp>
        <p:nvSpPr>
          <p:cNvPr id="12" name="TextBox 11">
            <a:extLst>
              <a:ext uri="{FF2B5EF4-FFF2-40B4-BE49-F238E27FC236}">
                <a16:creationId xmlns:a16="http://schemas.microsoft.com/office/drawing/2014/main" id="{B34453F3-F690-B13B-ABA9-49BFEE85439D}"/>
              </a:ext>
            </a:extLst>
          </p:cNvPr>
          <p:cNvSpPr txBox="1"/>
          <p:nvPr/>
        </p:nvSpPr>
        <p:spPr>
          <a:xfrm>
            <a:off x="1126037" y="1424795"/>
            <a:ext cx="16976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rial"/>
                <a:cs typeface="Arial"/>
              </a:rPr>
              <a:t>No Links</a:t>
            </a:r>
            <a:endParaRPr lang="en-US" sz="2800" b="1">
              <a:cs typeface="Arial"/>
            </a:endParaRPr>
          </a:p>
        </p:txBody>
      </p:sp>
      <p:sp>
        <p:nvSpPr>
          <p:cNvPr id="14" name="Rectangle 9">
            <a:extLst>
              <a:ext uri="{FF2B5EF4-FFF2-40B4-BE49-F238E27FC236}">
                <a16:creationId xmlns:a16="http://schemas.microsoft.com/office/drawing/2014/main" id="{99D7CCBF-88E8-5355-80D7-CC730D886646}"/>
              </a:ext>
            </a:extLst>
          </p:cNvPr>
          <p:cNvSpPr>
            <a:spLocks noChangeArrowheads="1"/>
          </p:cNvSpPr>
          <p:nvPr/>
        </p:nvSpPr>
        <p:spPr bwMode="auto">
          <a:xfrm>
            <a:off x="414866" y="423333"/>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None/>
            </a:pPr>
            <a:r>
              <a:rPr lang="en-US" altLang="en-US" sz="3600" b="1">
                <a:solidFill>
                  <a:srgbClr val="2F5597"/>
                </a:solidFill>
                <a:latin typeface="Arial"/>
                <a:cs typeface="Arial"/>
              </a:rPr>
              <a:t>Transmission Network Example</a:t>
            </a:r>
          </a:p>
        </p:txBody>
      </p:sp>
      <p:sp>
        <p:nvSpPr>
          <p:cNvPr id="17" name="TextBox 16">
            <a:extLst>
              <a:ext uri="{FF2B5EF4-FFF2-40B4-BE49-F238E27FC236}">
                <a16:creationId xmlns:a16="http://schemas.microsoft.com/office/drawing/2014/main" id="{0F515943-0F8E-97D4-D2F2-B013C9DEC24A}"/>
              </a:ext>
            </a:extLst>
          </p:cNvPr>
          <p:cNvSpPr txBox="1"/>
          <p:nvPr/>
        </p:nvSpPr>
        <p:spPr>
          <a:xfrm>
            <a:off x="181155" y="6521570"/>
            <a:ext cx="403716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a:cs typeface="Arial"/>
              </a:rPr>
              <a:t>cdc.gov/</a:t>
            </a:r>
            <a:r>
              <a:rPr lang="en-US" sz="1100" err="1">
                <a:latin typeface="Arial"/>
                <a:cs typeface="Arial"/>
              </a:rPr>
              <a:t>amd</a:t>
            </a:r>
            <a:r>
              <a:rPr lang="en-US" sz="1100">
                <a:latin typeface="Arial"/>
                <a:cs typeface="Arial"/>
              </a:rPr>
              <a:t>/pdf/</a:t>
            </a:r>
            <a:r>
              <a:rPr lang="en-US" sz="1100" err="1">
                <a:latin typeface="Arial"/>
                <a:cs typeface="Arial"/>
              </a:rPr>
              <a:t>slidesets</a:t>
            </a:r>
            <a:r>
              <a:rPr lang="en-US" sz="1100">
                <a:latin typeface="Arial"/>
                <a:cs typeface="Arial"/>
              </a:rPr>
              <a:t>/toolkitmodule_3.2-508c.pdf</a:t>
            </a:r>
          </a:p>
        </p:txBody>
      </p:sp>
    </p:spTree>
    <p:extLst>
      <p:ext uri="{BB962C8B-B14F-4D97-AF65-F5344CB8AC3E}">
        <p14:creationId xmlns:p14="http://schemas.microsoft.com/office/powerpoint/2010/main" val="91010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834C6-FB3D-DF20-C0AC-C356CC4B1059}"/>
              </a:ext>
            </a:extLst>
          </p:cNvPr>
          <p:cNvPicPr>
            <a:picLocks noChangeAspect="1"/>
          </p:cNvPicPr>
          <p:nvPr/>
        </p:nvPicPr>
        <p:blipFill>
          <a:blip r:embed="rId3"/>
          <a:stretch>
            <a:fillRect/>
          </a:stretch>
        </p:blipFill>
        <p:spPr>
          <a:xfrm>
            <a:off x="3200400" y="2057400"/>
            <a:ext cx="7137459" cy="4297751"/>
          </a:xfrm>
          <a:prstGeom prst="rect">
            <a:avLst/>
          </a:prstGeom>
        </p:spPr>
      </p:pic>
      <p:sp>
        <p:nvSpPr>
          <p:cNvPr id="5" name="Rectangle 9">
            <a:extLst>
              <a:ext uri="{FF2B5EF4-FFF2-40B4-BE49-F238E27FC236}">
                <a16:creationId xmlns:a16="http://schemas.microsoft.com/office/drawing/2014/main" id="{7CA74501-BDEB-72A9-2A11-3BF5B9B0762A}"/>
              </a:ext>
            </a:extLst>
          </p:cNvPr>
          <p:cNvSpPr>
            <a:spLocks noChangeArrowheads="1"/>
          </p:cNvSpPr>
          <p:nvPr/>
        </p:nvSpPr>
        <p:spPr bwMode="auto">
          <a:xfrm>
            <a:off x="414866" y="423333"/>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None/>
            </a:pPr>
            <a:r>
              <a:rPr lang="en-US" altLang="en-US" sz="3600" b="1">
                <a:solidFill>
                  <a:srgbClr val="2F5597"/>
                </a:solidFill>
                <a:latin typeface="Arial"/>
                <a:cs typeface="Arial"/>
              </a:rPr>
              <a:t>Transmission Network Example</a:t>
            </a:r>
          </a:p>
        </p:txBody>
      </p:sp>
      <p:sp>
        <p:nvSpPr>
          <p:cNvPr id="7" name="TextBox 6">
            <a:extLst>
              <a:ext uri="{FF2B5EF4-FFF2-40B4-BE49-F238E27FC236}">
                <a16:creationId xmlns:a16="http://schemas.microsoft.com/office/drawing/2014/main" id="{5B833AAA-6FEB-6D75-9B43-9C22434688A3}"/>
              </a:ext>
            </a:extLst>
          </p:cNvPr>
          <p:cNvSpPr txBox="1"/>
          <p:nvPr/>
        </p:nvSpPr>
        <p:spPr>
          <a:xfrm>
            <a:off x="4202791" y="1324154"/>
            <a:ext cx="36098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rial"/>
                <a:cs typeface="Arial"/>
              </a:rPr>
              <a:t>Layered Information</a:t>
            </a:r>
            <a:endParaRPr lang="en-US" sz="2800" b="1">
              <a:cs typeface="Arial"/>
            </a:endParaRPr>
          </a:p>
        </p:txBody>
      </p:sp>
      <p:sp>
        <p:nvSpPr>
          <p:cNvPr id="10" name="TextBox 9">
            <a:extLst>
              <a:ext uri="{FF2B5EF4-FFF2-40B4-BE49-F238E27FC236}">
                <a16:creationId xmlns:a16="http://schemas.microsoft.com/office/drawing/2014/main" id="{AD703FDB-3343-A198-32E6-1253BCFB3438}"/>
              </a:ext>
            </a:extLst>
          </p:cNvPr>
          <p:cNvSpPr txBox="1"/>
          <p:nvPr/>
        </p:nvSpPr>
        <p:spPr>
          <a:xfrm>
            <a:off x="181155" y="6521570"/>
            <a:ext cx="403716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a:cs typeface="Arial"/>
              </a:rPr>
              <a:t>cdc.gov/</a:t>
            </a:r>
            <a:r>
              <a:rPr lang="en-US" sz="1100" err="1">
                <a:latin typeface="Arial"/>
                <a:cs typeface="Arial"/>
              </a:rPr>
              <a:t>amd</a:t>
            </a:r>
            <a:r>
              <a:rPr lang="en-US" sz="1100">
                <a:latin typeface="Arial"/>
                <a:cs typeface="Arial"/>
              </a:rPr>
              <a:t>/pdf/</a:t>
            </a:r>
            <a:r>
              <a:rPr lang="en-US" sz="1100" err="1">
                <a:latin typeface="Arial"/>
                <a:cs typeface="Arial"/>
              </a:rPr>
              <a:t>slidesets</a:t>
            </a:r>
            <a:r>
              <a:rPr lang="en-US" sz="1100">
                <a:latin typeface="Arial"/>
                <a:cs typeface="Arial"/>
              </a:rPr>
              <a:t>/toolkitmodule_3.2-508c.pdf</a:t>
            </a:r>
          </a:p>
        </p:txBody>
      </p:sp>
    </p:spTree>
    <p:extLst>
      <p:ext uri="{BB962C8B-B14F-4D97-AF65-F5344CB8AC3E}">
        <p14:creationId xmlns:p14="http://schemas.microsoft.com/office/powerpoint/2010/main" val="410406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C459FDF5-2596-887B-F8C2-43978B1A258A}"/>
              </a:ext>
            </a:extLst>
          </p:cNvPr>
          <p:cNvSpPr>
            <a:spLocks noChangeArrowheads="1"/>
          </p:cNvSpPr>
          <p:nvPr/>
        </p:nvSpPr>
        <p:spPr bwMode="auto">
          <a:xfrm>
            <a:off x="673100" y="609600"/>
            <a:ext cx="100647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r>
              <a:rPr lang="en-US" altLang="en-US" b="1" dirty="0">
                <a:solidFill>
                  <a:srgbClr val="2F5597"/>
                </a:solidFill>
              </a:rPr>
              <a:t>What data is needed?			Other data types</a:t>
            </a:r>
          </a:p>
          <a:p>
            <a:pPr>
              <a:lnSpc>
                <a:spcPct val="100000"/>
              </a:lnSpc>
              <a:spcBef>
                <a:spcPct val="0"/>
              </a:spcBef>
              <a:buFontTx/>
              <a:buNone/>
            </a:pPr>
            <a:endParaRPr lang="en-US" altLang="en-US" b="1" dirty="0">
              <a:solidFill>
                <a:srgbClr val="2F5597"/>
              </a:solidFill>
            </a:endParaRPr>
          </a:p>
        </p:txBody>
      </p:sp>
      <p:sp>
        <p:nvSpPr>
          <p:cNvPr id="3" name="TextBox 2">
            <a:extLst>
              <a:ext uri="{FF2B5EF4-FFF2-40B4-BE49-F238E27FC236}">
                <a16:creationId xmlns:a16="http://schemas.microsoft.com/office/drawing/2014/main" id="{DBFC3C8E-2EDE-F2C8-6FD5-C9009022E1D7}"/>
              </a:ext>
            </a:extLst>
          </p:cNvPr>
          <p:cNvSpPr txBox="1"/>
          <p:nvPr/>
        </p:nvSpPr>
        <p:spPr>
          <a:xfrm>
            <a:off x="990600" y="1524000"/>
            <a:ext cx="1518364"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Line list</a:t>
            </a:r>
          </a:p>
        </p:txBody>
      </p:sp>
      <p:sp>
        <p:nvSpPr>
          <p:cNvPr id="4" name="TextBox 3">
            <a:extLst>
              <a:ext uri="{FF2B5EF4-FFF2-40B4-BE49-F238E27FC236}">
                <a16:creationId xmlns:a16="http://schemas.microsoft.com/office/drawing/2014/main" id="{F4F19C8B-8159-CF4F-88D3-C38E05320369}"/>
              </a:ext>
            </a:extLst>
          </p:cNvPr>
          <p:cNvSpPr txBox="1"/>
          <p:nvPr/>
        </p:nvSpPr>
        <p:spPr>
          <a:xfrm>
            <a:off x="990600" y="3886200"/>
            <a:ext cx="254428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Contact tracing</a:t>
            </a:r>
          </a:p>
        </p:txBody>
      </p:sp>
      <p:cxnSp>
        <p:nvCxnSpPr>
          <p:cNvPr id="10" name="Straight Connector 9">
            <a:extLst>
              <a:ext uri="{FF2B5EF4-FFF2-40B4-BE49-F238E27FC236}">
                <a16:creationId xmlns:a16="http://schemas.microsoft.com/office/drawing/2014/main" id="{EE742298-6720-7CB5-789A-D2D2026329C9}"/>
              </a:ext>
            </a:extLst>
          </p:cNvPr>
          <p:cNvCxnSpPr/>
          <p:nvPr/>
        </p:nvCxnSpPr>
        <p:spPr>
          <a:xfrm>
            <a:off x="6096000" y="762000"/>
            <a:ext cx="0" cy="5410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6426566-3C13-A20A-EED5-09D8D5F3AD5F}"/>
              </a:ext>
            </a:extLst>
          </p:cNvPr>
          <p:cNvSpPr txBox="1"/>
          <p:nvPr/>
        </p:nvSpPr>
        <p:spPr>
          <a:xfrm>
            <a:off x="6705600" y="1600200"/>
            <a:ext cx="35052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Newick</a:t>
            </a:r>
            <a:r>
              <a:rPr lang="en-US" sz="2400" dirty="0"/>
              <a:t> files</a:t>
            </a:r>
          </a:p>
        </p:txBody>
      </p:sp>
      <p:sp>
        <p:nvSpPr>
          <p:cNvPr id="12" name="TextBox 11">
            <a:extLst>
              <a:ext uri="{FF2B5EF4-FFF2-40B4-BE49-F238E27FC236}">
                <a16:creationId xmlns:a16="http://schemas.microsoft.com/office/drawing/2014/main" id="{BA38B6B5-A083-DC19-441B-8EA51B59927F}"/>
              </a:ext>
            </a:extLst>
          </p:cNvPr>
          <p:cNvSpPr txBox="1"/>
          <p:nvPr/>
        </p:nvSpPr>
        <p:spPr>
          <a:xfrm>
            <a:off x="6629400" y="3886200"/>
            <a:ext cx="338586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Raw sequencing files</a:t>
            </a:r>
          </a:p>
        </p:txBody>
      </p:sp>
      <p:pic>
        <p:nvPicPr>
          <p:cNvPr id="6" name="Picture 5" descr="A screenshot of a computer&#10;&#10;AI-generated content may be incorrect.">
            <a:extLst>
              <a:ext uri="{FF2B5EF4-FFF2-40B4-BE49-F238E27FC236}">
                <a16:creationId xmlns:a16="http://schemas.microsoft.com/office/drawing/2014/main" id="{7EE3862C-5EB6-2EBD-5E25-28714F73B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4495800"/>
            <a:ext cx="3429000" cy="1500188"/>
          </a:xfrm>
          <a:prstGeom prst="rect">
            <a:avLst/>
          </a:prstGeom>
        </p:spPr>
      </p:pic>
      <p:pic>
        <p:nvPicPr>
          <p:cNvPr id="8" name="Picture 7" descr="Chart, box and whisker chart&#10;&#10;AI-generated content may be incorrect.">
            <a:extLst>
              <a:ext uri="{FF2B5EF4-FFF2-40B4-BE49-F238E27FC236}">
                <a16:creationId xmlns:a16="http://schemas.microsoft.com/office/drawing/2014/main" id="{1B5176F9-86D8-8D2A-FC6D-5DA629DCF9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2057400"/>
            <a:ext cx="2514600" cy="1746984"/>
          </a:xfrm>
          <a:prstGeom prst="rect">
            <a:avLst/>
          </a:prstGeom>
        </p:spPr>
      </p:pic>
      <p:pic>
        <p:nvPicPr>
          <p:cNvPr id="13" name="Picture 12" descr="Table&#10;&#10;AI-generated content may be incorrect.">
            <a:extLst>
              <a:ext uri="{FF2B5EF4-FFF2-40B4-BE49-F238E27FC236}">
                <a16:creationId xmlns:a16="http://schemas.microsoft.com/office/drawing/2014/main" id="{4DCEFA82-FE58-1B38-493B-0209C578B0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2209800"/>
            <a:ext cx="3753374" cy="933580"/>
          </a:xfrm>
          <a:prstGeom prst="rect">
            <a:avLst/>
          </a:prstGeom>
        </p:spPr>
      </p:pic>
      <p:pic>
        <p:nvPicPr>
          <p:cNvPr id="23" name="Picture 22" descr="Table&#10;&#10;AI-generated content may be incorrect.">
            <a:extLst>
              <a:ext uri="{FF2B5EF4-FFF2-40B4-BE49-F238E27FC236}">
                <a16:creationId xmlns:a16="http://schemas.microsoft.com/office/drawing/2014/main" id="{74D40326-7CA8-1596-AC17-FCE92C8A53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648200"/>
            <a:ext cx="4344006" cy="924054"/>
          </a:xfrm>
          <a:prstGeom prst="rect">
            <a:avLst/>
          </a:prstGeom>
        </p:spPr>
      </p:pic>
      <p:sp>
        <p:nvSpPr>
          <p:cNvPr id="25" name="TextBox 24">
            <a:extLst>
              <a:ext uri="{FF2B5EF4-FFF2-40B4-BE49-F238E27FC236}">
                <a16:creationId xmlns:a16="http://schemas.microsoft.com/office/drawing/2014/main" id="{5D904234-CC60-118E-ED9E-68CEFC2DCF63}"/>
              </a:ext>
            </a:extLst>
          </p:cNvPr>
          <p:cNvSpPr txBox="1"/>
          <p:nvPr/>
        </p:nvSpPr>
        <p:spPr>
          <a:xfrm>
            <a:off x="152400" y="6659379"/>
            <a:ext cx="6282046" cy="215444"/>
          </a:xfrm>
          <a:prstGeom prst="rect">
            <a:avLst/>
          </a:prstGeom>
          <a:noFill/>
        </p:spPr>
        <p:txBody>
          <a:bodyPr wrap="square">
            <a:spAutoFit/>
          </a:bodyPr>
          <a:lstStyle/>
          <a:p>
            <a:r>
              <a:rPr lang="en-US" sz="800" dirty="0"/>
              <a:t>https://www.researchgate.net/figure/A-simple-tree-example-described-in-Newick-format-A02-B0303-C05_fig2_41531382</a:t>
            </a:r>
          </a:p>
        </p:txBody>
      </p:sp>
      <p:sp>
        <p:nvSpPr>
          <p:cNvPr id="27" name="TextBox 26">
            <a:extLst>
              <a:ext uri="{FF2B5EF4-FFF2-40B4-BE49-F238E27FC236}">
                <a16:creationId xmlns:a16="http://schemas.microsoft.com/office/drawing/2014/main" id="{1A6FAC48-9547-B8EC-EBAB-AF5E70C20900}"/>
              </a:ext>
            </a:extLst>
          </p:cNvPr>
          <p:cNvSpPr txBox="1"/>
          <p:nvPr/>
        </p:nvSpPr>
        <p:spPr>
          <a:xfrm>
            <a:off x="152400" y="6477000"/>
            <a:ext cx="6282046" cy="215444"/>
          </a:xfrm>
          <a:prstGeom prst="rect">
            <a:avLst/>
          </a:prstGeom>
          <a:noFill/>
        </p:spPr>
        <p:txBody>
          <a:bodyPr wrap="square">
            <a:spAutoFit/>
          </a:bodyPr>
          <a:lstStyle/>
          <a:p>
            <a:r>
              <a:rPr lang="en-US" sz="800" dirty="0"/>
              <a:t>https://www.ncbi.nlm.nih.gov/nuccore/CP180030.1?report=fasta</a:t>
            </a:r>
          </a:p>
        </p:txBody>
      </p:sp>
    </p:spTree>
    <p:extLst>
      <p:ext uri="{BB962C8B-B14F-4D97-AF65-F5344CB8AC3E}">
        <p14:creationId xmlns:p14="http://schemas.microsoft.com/office/powerpoint/2010/main" val="176858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8178A61-4347-9F90-A6E5-4C3C787B4A63}"/>
              </a:ext>
            </a:extLst>
          </p:cNvPr>
          <p:cNvSpPr>
            <a:spLocks noChangeArrowheads="1"/>
          </p:cNvSpPr>
          <p:nvPr/>
        </p:nvSpPr>
        <p:spPr bwMode="auto">
          <a:xfrm>
            <a:off x="414866" y="423333"/>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None/>
            </a:pPr>
            <a:r>
              <a:rPr lang="en-US" altLang="en-US" sz="3600" b="1" dirty="0">
                <a:solidFill>
                  <a:srgbClr val="2F5597"/>
                </a:solidFill>
                <a:latin typeface="Arial"/>
                <a:cs typeface="Arial"/>
              </a:rPr>
              <a:t>Loading Data to </a:t>
            </a:r>
            <a:r>
              <a:rPr lang="en-US" altLang="en-US" sz="3600" b="1" dirty="0" err="1">
                <a:solidFill>
                  <a:srgbClr val="2F5597"/>
                </a:solidFill>
                <a:latin typeface="Arial"/>
                <a:cs typeface="Arial"/>
              </a:rPr>
              <a:t>MicrobeTrace</a:t>
            </a:r>
            <a:endParaRPr lang="en-US" altLang="en-US" sz="3600" b="1" dirty="0">
              <a:solidFill>
                <a:srgbClr val="2F5597"/>
              </a:solidFill>
              <a:latin typeface="Arial"/>
              <a:cs typeface="Arial"/>
            </a:endParaRPr>
          </a:p>
        </p:txBody>
      </p:sp>
      <p:sp>
        <p:nvSpPr>
          <p:cNvPr id="4" name="TextBox 3">
            <a:extLst>
              <a:ext uri="{FF2B5EF4-FFF2-40B4-BE49-F238E27FC236}">
                <a16:creationId xmlns:a16="http://schemas.microsoft.com/office/drawing/2014/main" id="{F172A85F-D63A-9026-9116-F93EDF3A5E39}"/>
              </a:ext>
            </a:extLst>
          </p:cNvPr>
          <p:cNvSpPr txBox="1"/>
          <p:nvPr/>
        </p:nvSpPr>
        <p:spPr>
          <a:xfrm>
            <a:off x="685800" y="1440748"/>
            <a:ext cx="5638800" cy="4626908"/>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From the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Repository (https://github.com/halosere/Genomic-Epidemiology/blob/main/AMD%20Academy%202024), download and/or clone the data into a folder on your computer.</a:t>
            </a:r>
          </a:p>
          <a:p>
            <a:pPr marL="342900" marR="0" lvl="0" indent="-342900">
              <a:lnSpc>
                <a:spcPct val="107000"/>
              </a:lnSpc>
              <a:spcBef>
                <a:spcPts val="0"/>
              </a:spcBef>
              <a:spcAft>
                <a:spcPts val="800"/>
              </a:spcAft>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Go to </a:t>
            </a:r>
            <a:r>
              <a:rPr lang="en-US" sz="24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https://microbetrace.cdc.gov/MicrobeTrace/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2400" kern="100" dirty="0">
                <a:latin typeface="Calibri" panose="020F0502020204030204" pitchFamily="34" charset="0"/>
                <a:ea typeface="Calibri" panose="020F0502020204030204" pitchFamily="34" charset="0"/>
                <a:cs typeface="Times New Roman" panose="02020603050405020304" pitchFamily="18" charset="0"/>
              </a:rPr>
              <a:t>Click the blue “Add File(s)”</a:t>
            </a:r>
          </a:p>
          <a:p>
            <a:pPr marL="342900" marR="0" lvl="0" indent="-342900">
              <a:lnSpc>
                <a:spcPct val="107000"/>
              </a:lnSpc>
              <a:spcBef>
                <a:spcPts val="0"/>
              </a:spcBef>
              <a:spcAft>
                <a:spcPts val="800"/>
              </a:spcAft>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Select the </a:t>
            </a:r>
            <a:r>
              <a:rPr lang="en-US" sz="2400" kern="100" dirty="0">
                <a:latin typeface="Calibri" panose="020F0502020204030204" pitchFamily="34" charset="0"/>
                <a:ea typeface="Calibri" panose="020F0502020204030204" pitchFamily="34" charset="0"/>
                <a:cs typeface="Times New Roman" panose="02020603050405020304" pitchFamily="18" charset="0"/>
              </a:rPr>
              <a:t>recently downloaded files and </a:t>
            </a:r>
            <a:r>
              <a:rPr lang="en-US" sz="2400" b="1" kern="100" dirty="0">
                <a:latin typeface="Calibri" panose="020F0502020204030204" pitchFamily="34" charset="0"/>
                <a:ea typeface="Calibri" panose="020F0502020204030204" pitchFamily="34" charset="0"/>
                <a:cs typeface="Times New Roman" panose="02020603050405020304" pitchFamily="18" charset="0"/>
              </a:rPr>
              <a:t>load the files</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Graphical user interface, text, application, Word, email&#10;&#10;AI-generated content may be incorrect.">
            <a:extLst>
              <a:ext uri="{FF2B5EF4-FFF2-40B4-BE49-F238E27FC236}">
                <a16:creationId xmlns:a16="http://schemas.microsoft.com/office/drawing/2014/main" id="{669BE4E0-C157-C72D-71DC-350A5D4E1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2362200"/>
            <a:ext cx="5332207" cy="3008819"/>
          </a:xfrm>
          <a:prstGeom prst="rect">
            <a:avLst/>
          </a:prstGeom>
        </p:spPr>
      </p:pic>
    </p:spTree>
    <p:extLst>
      <p:ext uri="{BB962C8B-B14F-4D97-AF65-F5344CB8AC3E}">
        <p14:creationId xmlns:p14="http://schemas.microsoft.com/office/powerpoint/2010/main" val="107754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AI-generated content may be incorrect.">
            <a:extLst>
              <a:ext uri="{FF2B5EF4-FFF2-40B4-BE49-F238E27FC236}">
                <a16:creationId xmlns:a16="http://schemas.microsoft.com/office/drawing/2014/main" id="{C96D1B57-AEA6-677D-8741-8099F6BC4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8800"/>
            <a:ext cx="6024780" cy="3337770"/>
          </a:xfrm>
          <a:prstGeom prst="rect">
            <a:avLst/>
          </a:prstGeom>
        </p:spPr>
      </p:pic>
      <p:sp>
        <p:nvSpPr>
          <p:cNvPr id="4" name="Rectangle 9">
            <a:extLst>
              <a:ext uri="{FF2B5EF4-FFF2-40B4-BE49-F238E27FC236}">
                <a16:creationId xmlns:a16="http://schemas.microsoft.com/office/drawing/2014/main" id="{78ABB8C8-3D08-2F25-5BDB-0F8FC8EBC9E3}"/>
              </a:ext>
            </a:extLst>
          </p:cNvPr>
          <p:cNvSpPr>
            <a:spLocks noChangeArrowheads="1"/>
          </p:cNvSpPr>
          <p:nvPr/>
        </p:nvSpPr>
        <p:spPr bwMode="auto">
          <a:xfrm>
            <a:off x="414866" y="423333"/>
            <a:ext cx="1137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None/>
            </a:pPr>
            <a:r>
              <a:rPr lang="en-US" altLang="en-US" sz="3600" b="1" dirty="0">
                <a:solidFill>
                  <a:srgbClr val="2F5597"/>
                </a:solidFill>
                <a:latin typeface="Arial"/>
                <a:cs typeface="Arial"/>
              </a:rPr>
              <a:t>Loading Data to </a:t>
            </a:r>
            <a:r>
              <a:rPr lang="en-US" altLang="en-US" sz="3600" b="1" dirty="0" err="1">
                <a:solidFill>
                  <a:srgbClr val="2F5597"/>
                </a:solidFill>
                <a:latin typeface="Arial"/>
                <a:cs typeface="Arial"/>
              </a:rPr>
              <a:t>MicrobeTrace</a:t>
            </a:r>
            <a:r>
              <a:rPr lang="en-US" altLang="en-US" sz="3600" b="1" dirty="0">
                <a:solidFill>
                  <a:srgbClr val="2F5597"/>
                </a:solidFill>
                <a:latin typeface="Arial"/>
                <a:cs typeface="Arial"/>
              </a:rPr>
              <a:t>…continued</a:t>
            </a:r>
          </a:p>
        </p:txBody>
      </p:sp>
      <p:sp>
        <p:nvSpPr>
          <p:cNvPr id="5" name="TextBox 4">
            <a:extLst>
              <a:ext uri="{FF2B5EF4-FFF2-40B4-BE49-F238E27FC236}">
                <a16:creationId xmlns:a16="http://schemas.microsoft.com/office/drawing/2014/main" id="{6D17767B-DA4B-289D-7F01-1968AA10DA9D}"/>
              </a:ext>
            </a:extLst>
          </p:cNvPr>
          <p:cNvSpPr txBox="1"/>
          <p:nvPr/>
        </p:nvSpPr>
        <p:spPr>
          <a:xfrm>
            <a:off x="7239000" y="1828800"/>
            <a:ext cx="4277133"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Select the correct data type</a:t>
            </a:r>
          </a:p>
        </p:txBody>
      </p:sp>
      <p:sp>
        <p:nvSpPr>
          <p:cNvPr id="6" name="TextBox 5">
            <a:extLst>
              <a:ext uri="{FF2B5EF4-FFF2-40B4-BE49-F238E27FC236}">
                <a16:creationId xmlns:a16="http://schemas.microsoft.com/office/drawing/2014/main" id="{D50E3F5F-8A4B-2F4B-A1F3-6E76CEFAD136}"/>
              </a:ext>
            </a:extLst>
          </p:cNvPr>
          <p:cNvSpPr txBox="1"/>
          <p:nvPr/>
        </p:nvSpPr>
        <p:spPr>
          <a:xfrm>
            <a:off x="7239000" y="2590800"/>
            <a:ext cx="4089581"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t>Select the column that </a:t>
            </a:r>
            <a:br>
              <a:rPr lang="en-US" sz="2400" dirty="0"/>
            </a:br>
            <a:r>
              <a:rPr lang="en-US" sz="2400" dirty="0"/>
              <a:t>represents the ID for each</a:t>
            </a:r>
            <a:br>
              <a:rPr lang="en-US" sz="2400" dirty="0"/>
            </a:br>
            <a:r>
              <a:rPr lang="en-US" sz="2400" dirty="0"/>
              <a:t>dataset</a:t>
            </a:r>
          </a:p>
        </p:txBody>
      </p:sp>
      <p:sp>
        <p:nvSpPr>
          <p:cNvPr id="2" name="TextBox 1">
            <a:extLst>
              <a:ext uri="{FF2B5EF4-FFF2-40B4-BE49-F238E27FC236}">
                <a16:creationId xmlns:a16="http://schemas.microsoft.com/office/drawing/2014/main" id="{675EB1B9-F7B8-AEEC-5DB7-32A5B2E8B783}"/>
              </a:ext>
            </a:extLst>
          </p:cNvPr>
          <p:cNvSpPr txBox="1"/>
          <p:nvPr/>
        </p:nvSpPr>
        <p:spPr>
          <a:xfrm>
            <a:off x="7315200" y="4191000"/>
            <a:ext cx="250100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Click “Launch”</a:t>
            </a:r>
          </a:p>
        </p:txBody>
      </p:sp>
    </p:spTree>
    <p:extLst>
      <p:ext uri="{BB962C8B-B14F-4D97-AF65-F5344CB8AC3E}">
        <p14:creationId xmlns:p14="http://schemas.microsoft.com/office/powerpoint/2010/main" val="3015979474"/>
      </p:ext>
    </p:extLst>
  </p:cSld>
  <p:clrMapOvr>
    <a:masterClrMapping/>
  </p:clrMapOvr>
</p:sld>
</file>

<file path=ppt/theme/theme1.xml><?xml version="1.0" encoding="utf-8"?>
<a:theme xmlns:a="http://schemas.openxmlformats.org/drawingml/2006/main" name="General KanCare PPT template 08-2018">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97A721296BD1B4A927983E64A20BFDC" ma:contentTypeVersion="12" ma:contentTypeDescription="Create a new document." ma:contentTypeScope="" ma:versionID="c345d08531691934bd9ab6dcfa1e8fc4">
  <xsd:schema xmlns:xsd="http://www.w3.org/2001/XMLSchema" xmlns:xs="http://www.w3.org/2001/XMLSchema" xmlns:p="http://schemas.microsoft.com/office/2006/metadata/properties" xmlns:ns3="ae1def31-3ee8-4ff9-b911-8e64c5702423" xmlns:ns4="21130a6c-2326-45bd-953c-df47350dcd7a" targetNamespace="http://schemas.microsoft.com/office/2006/metadata/properties" ma:root="true" ma:fieldsID="56ec2c8e80faf0a859f630392dd16629" ns3:_="" ns4:_="">
    <xsd:import namespace="ae1def31-3ee8-4ff9-b911-8e64c5702423"/>
    <xsd:import namespace="21130a6c-2326-45bd-953c-df47350dcd7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1def31-3ee8-4ff9-b911-8e64c57024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130a6c-2326-45bd-953c-df47350dcd7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6ED1C2-99E8-44BF-BCB7-BD2D5E21E8CC}">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21130a6c-2326-45bd-953c-df47350dcd7a"/>
    <ds:schemaRef ds:uri="http://purl.org/dc/elements/1.1/"/>
    <ds:schemaRef ds:uri="http://schemas.microsoft.com/office/2006/metadata/properties"/>
    <ds:schemaRef ds:uri="ae1def31-3ee8-4ff9-b911-8e64c5702423"/>
    <ds:schemaRef ds:uri="http://www.w3.org/XML/1998/namespace"/>
    <ds:schemaRef ds:uri="http://purl.org/dc/terms/"/>
  </ds:schemaRefs>
</ds:datastoreItem>
</file>

<file path=customXml/itemProps2.xml><?xml version="1.0" encoding="utf-8"?>
<ds:datastoreItem xmlns:ds="http://schemas.openxmlformats.org/officeDocument/2006/customXml" ds:itemID="{413F7030-F75E-4AA2-997C-93EB50F1C1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1def31-3ee8-4ff9-b911-8e64c5702423"/>
    <ds:schemaRef ds:uri="21130a6c-2326-45bd-953c-df47350dcd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FAF67B-D77F-4361-B831-ABADA84341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19754</TotalTime>
  <Words>889</Words>
  <Application>Microsoft Office PowerPoint</Application>
  <PresentationFormat>Widescreen</PresentationFormat>
  <Paragraphs>90</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General KanCare PPT template 08-2018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KDHE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Division of Public Health PowerPoint Template 2023</dc:title>
  <dc:creator>Philip Harris [KDHE];Kynedee Hodges [KDHE]</dc:creator>
  <cp:lastModifiedBy>Mayra Trujillo [KDHE]</cp:lastModifiedBy>
  <cp:revision>427</cp:revision>
  <cp:lastPrinted>2018-08-08T16:47:23Z</cp:lastPrinted>
  <dcterms:created xsi:type="dcterms:W3CDTF">2011-05-02T20:27:07Z</dcterms:created>
  <dcterms:modified xsi:type="dcterms:W3CDTF">2025-03-13T13:22:58Z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0x010100897A721296BD1B4A927983E64A20BFDC</vt:lpwstr>
  </property>
</Properties>
</file>